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drawings/drawing7.xml" ContentType="application/vnd.openxmlformats-officedocument.drawingml.chartshape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drawings/drawing8.xml" ContentType="application/vnd.openxmlformats-officedocument.drawingml.chartshapes+xml"/>
  <Override PartName="/ppt/notesSlides/notesSlide5.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drawings/drawing9.xml" ContentType="application/vnd.openxmlformats-officedocument.drawingml.chartshapes+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6.xml" ContentType="application/vnd.openxmlformats-officedocument.themeOverride+xml"/>
  <Override PartName="/ppt/drawings/drawing10.xml" ContentType="application/vnd.openxmlformats-officedocument.drawingml.chartshapes+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drawings/drawing11.xml" ContentType="application/vnd.openxmlformats-officedocument.drawingml.chartshapes+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2.xml" ContentType="application/vnd.openxmlformats-officedocument.drawingml.chartshapes+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3.xml" ContentType="application/vnd.openxmlformats-officedocument.drawingml.chartshapes+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4.xml" ContentType="application/vnd.openxmlformats-officedocument.drawingml.chartshapes+xml"/>
  <Override PartName="/ppt/notesSlides/notesSlide6.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5.xml" ContentType="application/vnd.openxmlformats-officedocument.drawingml.chartshapes+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6.xml" ContentType="application/vnd.openxmlformats-officedocument.drawingml.chartshapes+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8.xml" ContentType="application/vnd.openxmlformats-officedocument.themeOverr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9.xml" ContentType="application/vnd.openxmlformats-officedocument.themeOverride+xml"/>
  <Override PartName="/ppt/drawings/drawing17.xml" ContentType="application/vnd.openxmlformats-officedocument.drawingml.chartshapes+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0.xml" ContentType="application/vnd.openxmlformats-officedocument.themeOverride+xml"/>
  <Override PartName="/ppt/notesSlides/notesSlide7.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1.xml" ContentType="application/vnd.openxmlformats-officedocument.themeOverride+xml"/>
  <Override PartName="/ppt/charts/chart23.xml" ContentType="application/vnd.openxmlformats-officedocument.drawingml.chart+xml"/>
  <Override PartName="/ppt/theme/themeOverride12.xml" ContentType="application/vnd.openxmlformats-officedocument.themeOverride+xml"/>
  <Override PartName="/ppt/drawings/drawing18.xml" ContentType="application/vnd.openxmlformats-officedocument.drawingml.chartshapes+xml"/>
  <Override PartName="/ppt/charts/chart24.xml" ContentType="application/vnd.openxmlformats-officedocument.drawingml.chart+xml"/>
  <Override PartName="/ppt/theme/themeOverride13.xml" ContentType="application/vnd.openxmlformats-officedocument.themeOverride+xml"/>
  <Override PartName="/ppt/drawings/drawing19.xml" ContentType="application/vnd.openxmlformats-officedocument.drawingml.chartshapes+xml"/>
  <Override PartName="/ppt/notesSlides/notesSlide8.xml" ContentType="application/vnd.openxmlformats-officedocument.presentationml.notesSlide+xml"/>
  <Override PartName="/ppt/charts/chart25.xml" ContentType="application/vnd.openxmlformats-officedocument.drawingml.chart+xml"/>
  <Override PartName="/ppt/drawings/drawing20.xml" ContentType="application/vnd.openxmlformats-officedocument.drawingml.chartshapes+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1.xml" ContentType="application/vnd.openxmlformats-officedocument.drawingml.chartshapes+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4.xml" ContentType="application/vnd.openxmlformats-officedocument.themeOverrid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765" r:id="rId2"/>
    <p:sldId id="842" r:id="rId3"/>
    <p:sldId id="843" r:id="rId4"/>
    <p:sldId id="844" r:id="rId5"/>
    <p:sldId id="827" r:id="rId6"/>
    <p:sldId id="820" r:id="rId7"/>
    <p:sldId id="812" r:id="rId8"/>
    <p:sldId id="854" r:id="rId9"/>
    <p:sldId id="816" r:id="rId10"/>
    <p:sldId id="848" r:id="rId11"/>
    <p:sldId id="787" r:id="rId12"/>
    <p:sldId id="790" r:id="rId13"/>
    <p:sldId id="823" r:id="rId14"/>
    <p:sldId id="791" r:id="rId15"/>
    <p:sldId id="796" r:id="rId16"/>
    <p:sldId id="793" r:id="rId17"/>
    <p:sldId id="849" r:id="rId18"/>
    <p:sldId id="852" r:id="rId19"/>
    <p:sldId id="798" r:id="rId20"/>
    <p:sldId id="855" r:id="rId21"/>
    <p:sldId id="856" r:id="rId22"/>
    <p:sldId id="822" r:id="rId23"/>
    <p:sldId id="804" r:id="rId24"/>
    <p:sldId id="857" r:id="rId25"/>
    <p:sldId id="859" r:id="rId26"/>
    <p:sldId id="860" r:id="rId27"/>
    <p:sldId id="839" r:id="rId28"/>
    <p:sldId id="846" r:id="rId29"/>
    <p:sldId id="832" r:id="rId30"/>
    <p:sldId id="835" r:id="rId31"/>
    <p:sldId id="858" r:id="rId32"/>
    <p:sldId id="850" r:id="rId33"/>
  </p:sldIdLst>
  <p:sldSz cx="12192000" cy="6858000"/>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41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s A. Medel" initials="CAM" lastIdx="1" clrIdx="0">
    <p:extLst>
      <p:ext uri="{19B8F6BF-5375-455C-9EA6-DF929625EA0E}">
        <p15:presenceInfo xmlns:p15="http://schemas.microsoft.com/office/powerpoint/2012/main" userId="3ea0d642a9619bb9" providerId="Windows Live"/>
      </p:ext>
    </p:extLst>
  </p:cmAuthor>
  <p:cmAuthor id="2" name="Ivonne Vera R." initials="IVR" lastIdx="1" clrIdx="1">
    <p:extLst>
      <p:ext uri="{19B8F6BF-5375-455C-9EA6-DF929625EA0E}">
        <p15:presenceInfo xmlns:p15="http://schemas.microsoft.com/office/powerpoint/2012/main" userId="S-1-5-21-1004102552-1435268679-778466312-2950" providerId="AD"/>
      </p:ext>
    </p:extLst>
  </p:cmAuthor>
  <p:cmAuthor id="3" name="Angelo Luigi De Lucca Viacava" initials="ALDLV" lastIdx="20" clrIdx="2">
    <p:extLst>
      <p:ext uri="{19B8F6BF-5375-455C-9EA6-DF929625EA0E}">
        <p15:presenceInfo xmlns:p15="http://schemas.microsoft.com/office/powerpoint/2012/main" userId="S-1-5-21-1004102552-1435268679-778466312-49891" providerId="AD"/>
      </p:ext>
    </p:extLst>
  </p:cmAuthor>
  <p:cmAuthor id="4" name="Pierre Mariani R." initials="PMR" lastIdx="15" clrIdx="3">
    <p:extLst>
      <p:ext uri="{19B8F6BF-5375-455C-9EA6-DF929625EA0E}">
        <p15:presenceInfo xmlns:p15="http://schemas.microsoft.com/office/powerpoint/2012/main" userId="S-1-5-21-1004102552-1435268679-778466312-40989" providerId="AD"/>
      </p:ext>
    </p:extLst>
  </p:cmAuthor>
  <p:cmAuthor id="5" name="Enrique Orellana C." initials="EOC" lastIdx="1" clrIdx="4">
    <p:extLst>
      <p:ext uri="{19B8F6BF-5375-455C-9EA6-DF929625EA0E}">
        <p15:presenceInfo xmlns:p15="http://schemas.microsoft.com/office/powerpoint/2012/main" userId="S-1-5-21-1004102552-1435268679-778466312-1528" providerId="AD"/>
      </p:ext>
    </p:extLst>
  </p:cmAuthor>
  <p:cmAuthor id="6" name="Pierre Mariani R." initials="PMR [2]" lastIdx="4" clrIdx="5">
    <p:extLst>
      <p:ext uri="{19B8F6BF-5375-455C-9EA6-DF929625EA0E}">
        <p15:presenceInfo xmlns:p15="http://schemas.microsoft.com/office/powerpoint/2012/main" userId="S::pmariani@bcentral.cl::be671b3b-943f-4dd2-a90e-188c04a664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E5EFF8"/>
    <a:srgbClr val="B7CADB"/>
    <a:srgbClr val="2E466E"/>
    <a:srgbClr val="3E6686"/>
    <a:srgbClr val="83B9EA"/>
    <a:srgbClr val="355979"/>
    <a:srgbClr val="93BAE4"/>
    <a:srgbClr val="9DC3E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2746" autoAdjust="0"/>
  </p:normalViewPr>
  <p:slideViewPr>
    <p:cSldViewPr snapToGrid="0" showGuides="1">
      <p:cViewPr>
        <p:scale>
          <a:sx n="60" d="100"/>
          <a:sy n="60" d="100"/>
        </p:scale>
        <p:origin x="1134" y="54"/>
      </p:cViewPr>
      <p:guideLst>
        <p:guide orient="horz" pos="2183"/>
        <p:guide pos="41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49" d="100"/>
          <a:sy n="49" d="100"/>
        </p:scale>
        <p:origin x="264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mariani\Documents\Documentos%20Disco%20F\03_IPoM\2020\12%20Diciembre\Presentaciones%20Consejo\RC%20UDP\Inputs\Recuadro%20I.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8.xml"/><Relationship Id="rId4" Type="http://schemas.openxmlformats.org/officeDocument/2006/relationships/package" Target="../embeddings/Microsoft_Excel_Worksheet1.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9.xml"/><Relationship Id="rId4" Type="http://schemas.openxmlformats.org/officeDocument/2006/relationships/package" Target="../embeddings/Microsoft_Excel_Worksheet2.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0.xml"/><Relationship Id="rId4" Type="http://schemas.openxmlformats.org/officeDocument/2006/relationships/oleObject" Target="../embeddings/oleObject3.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1.xml"/><Relationship Id="rId4" Type="http://schemas.openxmlformats.org/officeDocument/2006/relationships/oleObject" Target="../embeddings/oleObject4.bin"/></Relationships>
</file>

<file path=ppt/charts/_rels/chart14.xml.rels><?xml version="1.0" encoding="UTF-8" standalone="yes"?>
<Relationships xmlns="http://schemas.openxmlformats.org/package/2006/relationships"><Relationship Id="rId3" Type="http://schemas.openxmlformats.org/officeDocument/2006/relationships/oleObject" Target="file:///C:\Users\pmariani\Documents\Documentos%20Disco%20F\03_IPoM\2020\12%20Diciembre\Senado\G7_Ventas%20e%20importaciones.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2.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pmariani\Documents\Documentos%20Disco%20F\03_IPoM\2020\12%20Diciembre\Senado\G7_Ventas%20e%20importaciones.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3.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pmariani\Documents\Documentos%20Disco%20F\03_IPoM\2020\12%20Diciembre\Senado\G7_Ventas%20e%20importaciones.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4.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pmariani\Documents\Documentos%20Disco%20F\03_IPoM\2020\12%20Diciembre\Senado\G6_Inflaci&#243;n.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5.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pmariani\Documents\Documentos%20Disco%20F\03_IPoM\2020\12%20Diciembre\Senado\G6_Inflaci&#243;n.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6.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pmariani\Documents\Documentos%20Disco%20F\03_IPoM\2020\12%20Diciembre\Presentaciones%20Consejo\RC%20UDP\Inputs\Recuadro%20I.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17.xml"/><Relationship Id="rId4" Type="http://schemas.openxmlformats.org/officeDocument/2006/relationships/oleObject" Target="../embeddings/oleObject5.bin"/></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embeddings/oleObject6.bin"/></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embeddings/oleObject7.bin"/></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oleObject" Target="../embeddings/oleObject8.bin"/><Relationship Id="rId1" Type="http://schemas.openxmlformats.org/officeDocument/2006/relationships/themeOverride" Target="../theme/themeOverride12.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Excel_Worksheet4.xlsx"/><Relationship Id="rId1" Type="http://schemas.openxmlformats.org/officeDocument/2006/relationships/themeOverride" Target="../theme/themeOverride13.xm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oleObject" Target="file:///C:\Users\pmariani\Documents\Documentos%20Disco%20F\03_IPoM\2020\12%20Diciembre\Senado\G14_Niveles%20PIB%20real.xls" TargetMode="External"/></Relationships>
</file>

<file path=ppt/charts/_rels/chart26.xml.rels><?xml version="1.0" encoding="UTF-8" standalone="yes"?>
<Relationships xmlns="http://schemas.openxmlformats.org/package/2006/relationships"><Relationship Id="rId3" Type="http://schemas.openxmlformats.org/officeDocument/2006/relationships/oleObject" Target="file:///C:\Users\pmariani\Documents\Documentos%20Disco%20F\03_IPoM\2020\12%20Diciembre\Senado\G16_Incertidumbre.xlsx"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1.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5.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embeddings/oleObject9.bin"/></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kquinteros\Downloads\grafico%20comercio.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kquinteros\Downloads\grafico%20comercio.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mariani\Documents\Documentos%20Disco%20F\03_IPoM\2020\12%20Diciembre\Presentaciones%20Consejo\RC%20UDP\Inputs\GI.9_full.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7.xml"/><Relationship Id="rId4" Type="http://schemas.openxmlformats.org/officeDocument/2006/relationships/oleObject" Target="../embeddings/oleObject2.bin"/></Relationships>
</file>

<file path=ppt/charts/_rels/chart9.xml.rels><?xml version="1.0" encoding="UTF-8" standalone="yes"?>
<Relationships xmlns="http://schemas.openxmlformats.org/package/2006/relationships"><Relationship Id="rId3" Type="http://schemas.openxmlformats.org/officeDocument/2006/relationships/oleObject" Target="file:///C:\Users\pmariani\Documents\Documentos%20Disco%20F\03_IPoM\2020\12%20Diciembre\Presentaciones%20Consejo\RC%20UDP\Inputs\GI.2_full.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609173126614978E-2"/>
          <c:y val="4.3525173611111113E-2"/>
          <c:w val="0.83267915590008612"/>
          <c:h val="0.85550462962962959"/>
        </c:manualLayout>
      </c:layout>
      <c:lineChart>
        <c:grouping val="standard"/>
        <c:varyColors val="0"/>
        <c:ser>
          <c:idx val="0"/>
          <c:order val="0"/>
          <c:tx>
            <c:strRef>
              <c:f>'G I.12'!$E$4</c:f>
              <c:strCache>
                <c:ptCount val="1"/>
                <c:pt idx="0">
                  <c:v>Casos (Europa) (1) (2)</c:v>
                </c:pt>
              </c:strCache>
            </c:strRef>
          </c:tx>
          <c:spPr>
            <a:ln w="22225" cap="rnd">
              <a:solidFill>
                <a:srgbClr val="C00000"/>
              </a:solidFill>
              <a:prstDash val="solid"/>
              <a:round/>
            </a:ln>
            <a:effectLst/>
          </c:spPr>
          <c:marker>
            <c:symbol val="none"/>
          </c:marker>
          <c:cat>
            <c:numRef>
              <c:f>'G I.12'!$B$5:$B$288</c:f>
              <c:numCache>
                <c:formatCode>m/d/yyyy</c:formatCode>
                <c:ptCount val="284"/>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pt idx="100">
                  <c:v>43991</c:v>
                </c:pt>
                <c:pt idx="101">
                  <c:v>43992</c:v>
                </c:pt>
                <c:pt idx="102">
                  <c:v>43993</c:v>
                </c:pt>
                <c:pt idx="103">
                  <c:v>43994</c:v>
                </c:pt>
                <c:pt idx="104">
                  <c:v>43995</c:v>
                </c:pt>
                <c:pt idx="105">
                  <c:v>43996</c:v>
                </c:pt>
                <c:pt idx="106">
                  <c:v>43997</c:v>
                </c:pt>
                <c:pt idx="107">
                  <c:v>43998</c:v>
                </c:pt>
                <c:pt idx="108">
                  <c:v>43999</c:v>
                </c:pt>
                <c:pt idx="109">
                  <c:v>44000</c:v>
                </c:pt>
                <c:pt idx="110">
                  <c:v>44001</c:v>
                </c:pt>
                <c:pt idx="111">
                  <c:v>44002</c:v>
                </c:pt>
                <c:pt idx="112">
                  <c:v>44003</c:v>
                </c:pt>
                <c:pt idx="113">
                  <c:v>44004</c:v>
                </c:pt>
                <c:pt idx="114">
                  <c:v>44005</c:v>
                </c:pt>
                <c:pt idx="115">
                  <c:v>44006</c:v>
                </c:pt>
                <c:pt idx="116">
                  <c:v>44007</c:v>
                </c:pt>
                <c:pt idx="117">
                  <c:v>44008</c:v>
                </c:pt>
                <c:pt idx="118">
                  <c:v>44009</c:v>
                </c:pt>
                <c:pt idx="119">
                  <c:v>44010</c:v>
                </c:pt>
                <c:pt idx="120">
                  <c:v>44011</c:v>
                </c:pt>
                <c:pt idx="121">
                  <c:v>44012</c:v>
                </c:pt>
                <c:pt idx="122">
                  <c:v>44013</c:v>
                </c:pt>
                <c:pt idx="123">
                  <c:v>44014</c:v>
                </c:pt>
                <c:pt idx="124">
                  <c:v>44015</c:v>
                </c:pt>
                <c:pt idx="125">
                  <c:v>44016</c:v>
                </c:pt>
                <c:pt idx="126">
                  <c:v>44017</c:v>
                </c:pt>
                <c:pt idx="127">
                  <c:v>44018</c:v>
                </c:pt>
                <c:pt idx="128">
                  <c:v>44019</c:v>
                </c:pt>
                <c:pt idx="129">
                  <c:v>44020</c:v>
                </c:pt>
                <c:pt idx="130">
                  <c:v>44021</c:v>
                </c:pt>
                <c:pt idx="131">
                  <c:v>44022</c:v>
                </c:pt>
                <c:pt idx="132">
                  <c:v>44023</c:v>
                </c:pt>
                <c:pt idx="133">
                  <c:v>44024</c:v>
                </c:pt>
                <c:pt idx="134">
                  <c:v>44025</c:v>
                </c:pt>
                <c:pt idx="135">
                  <c:v>44026</c:v>
                </c:pt>
                <c:pt idx="136">
                  <c:v>44027</c:v>
                </c:pt>
                <c:pt idx="137">
                  <c:v>44028</c:v>
                </c:pt>
                <c:pt idx="138">
                  <c:v>44029</c:v>
                </c:pt>
                <c:pt idx="139">
                  <c:v>44030</c:v>
                </c:pt>
                <c:pt idx="140">
                  <c:v>44031</c:v>
                </c:pt>
                <c:pt idx="141">
                  <c:v>44032</c:v>
                </c:pt>
                <c:pt idx="142">
                  <c:v>44033</c:v>
                </c:pt>
                <c:pt idx="143">
                  <c:v>44034</c:v>
                </c:pt>
                <c:pt idx="144">
                  <c:v>44035</c:v>
                </c:pt>
                <c:pt idx="145">
                  <c:v>44036</c:v>
                </c:pt>
                <c:pt idx="146">
                  <c:v>44037</c:v>
                </c:pt>
                <c:pt idx="147">
                  <c:v>44038</c:v>
                </c:pt>
                <c:pt idx="148">
                  <c:v>44039</c:v>
                </c:pt>
                <c:pt idx="149">
                  <c:v>44040</c:v>
                </c:pt>
                <c:pt idx="150">
                  <c:v>44041</c:v>
                </c:pt>
                <c:pt idx="151">
                  <c:v>44042</c:v>
                </c:pt>
                <c:pt idx="152">
                  <c:v>44043</c:v>
                </c:pt>
                <c:pt idx="153">
                  <c:v>44044</c:v>
                </c:pt>
                <c:pt idx="154">
                  <c:v>44045</c:v>
                </c:pt>
                <c:pt idx="155">
                  <c:v>44046</c:v>
                </c:pt>
                <c:pt idx="156">
                  <c:v>44047</c:v>
                </c:pt>
                <c:pt idx="157">
                  <c:v>44048</c:v>
                </c:pt>
                <c:pt idx="158">
                  <c:v>44049</c:v>
                </c:pt>
                <c:pt idx="159">
                  <c:v>44050</c:v>
                </c:pt>
                <c:pt idx="160">
                  <c:v>44051</c:v>
                </c:pt>
                <c:pt idx="161">
                  <c:v>44052</c:v>
                </c:pt>
                <c:pt idx="162">
                  <c:v>44053</c:v>
                </c:pt>
                <c:pt idx="163">
                  <c:v>44054</c:v>
                </c:pt>
                <c:pt idx="164">
                  <c:v>44055</c:v>
                </c:pt>
                <c:pt idx="165">
                  <c:v>44056</c:v>
                </c:pt>
                <c:pt idx="166">
                  <c:v>44057</c:v>
                </c:pt>
                <c:pt idx="167">
                  <c:v>44058</c:v>
                </c:pt>
                <c:pt idx="168">
                  <c:v>44059</c:v>
                </c:pt>
                <c:pt idx="169">
                  <c:v>44060</c:v>
                </c:pt>
                <c:pt idx="170">
                  <c:v>44061</c:v>
                </c:pt>
                <c:pt idx="171">
                  <c:v>44062</c:v>
                </c:pt>
                <c:pt idx="172">
                  <c:v>44063</c:v>
                </c:pt>
                <c:pt idx="173">
                  <c:v>44064</c:v>
                </c:pt>
                <c:pt idx="174">
                  <c:v>44065</c:v>
                </c:pt>
                <c:pt idx="175">
                  <c:v>44066</c:v>
                </c:pt>
                <c:pt idx="176">
                  <c:v>44067</c:v>
                </c:pt>
                <c:pt idx="177">
                  <c:v>44068</c:v>
                </c:pt>
                <c:pt idx="178">
                  <c:v>44069</c:v>
                </c:pt>
                <c:pt idx="179">
                  <c:v>44070</c:v>
                </c:pt>
                <c:pt idx="180">
                  <c:v>44071</c:v>
                </c:pt>
                <c:pt idx="181">
                  <c:v>44072</c:v>
                </c:pt>
                <c:pt idx="182">
                  <c:v>44073</c:v>
                </c:pt>
                <c:pt idx="183">
                  <c:v>44074</c:v>
                </c:pt>
                <c:pt idx="184">
                  <c:v>44075</c:v>
                </c:pt>
                <c:pt idx="185">
                  <c:v>44076</c:v>
                </c:pt>
                <c:pt idx="186">
                  <c:v>44077</c:v>
                </c:pt>
                <c:pt idx="187">
                  <c:v>44078</c:v>
                </c:pt>
                <c:pt idx="188">
                  <c:v>44079</c:v>
                </c:pt>
                <c:pt idx="189">
                  <c:v>44080</c:v>
                </c:pt>
                <c:pt idx="190">
                  <c:v>44081</c:v>
                </c:pt>
                <c:pt idx="191">
                  <c:v>44082</c:v>
                </c:pt>
                <c:pt idx="192">
                  <c:v>44083</c:v>
                </c:pt>
                <c:pt idx="193">
                  <c:v>44084</c:v>
                </c:pt>
                <c:pt idx="194">
                  <c:v>44085</c:v>
                </c:pt>
                <c:pt idx="195">
                  <c:v>44086</c:v>
                </c:pt>
                <c:pt idx="196">
                  <c:v>44087</c:v>
                </c:pt>
                <c:pt idx="197">
                  <c:v>44088</c:v>
                </c:pt>
                <c:pt idx="198">
                  <c:v>44089</c:v>
                </c:pt>
                <c:pt idx="199">
                  <c:v>44090</c:v>
                </c:pt>
                <c:pt idx="200">
                  <c:v>44091</c:v>
                </c:pt>
                <c:pt idx="201">
                  <c:v>44092</c:v>
                </c:pt>
                <c:pt idx="202">
                  <c:v>44093</c:v>
                </c:pt>
                <c:pt idx="203">
                  <c:v>44094</c:v>
                </c:pt>
                <c:pt idx="204">
                  <c:v>44095</c:v>
                </c:pt>
                <c:pt idx="205">
                  <c:v>44096</c:v>
                </c:pt>
                <c:pt idx="206">
                  <c:v>44097</c:v>
                </c:pt>
                <c:pt idx="207">
                  <c:v>44098</c:v>
                </c:pt>
                <c:pt idx="208">
                  <c:v>44099</c:v>
                </c:pt>
                <c:pt idx="209">
                  <c:v>44100</c:v>
                </c:pt>
                <c:pt idx="210">
                  <c:v>44101</c:v>
                </c:pt>
                <c:pt idx="211">
                  <c:v>44102</c:v>
                </c:pt>
                <c:pt idx="212">
                  <c:v>44103</c:v>
                </c:pt>
                <c:pt idx="213">
                  <c:v>44104</c:v>
                </c:pt>
                <c:pt idx="214">
                  <c:v>44105</c:v>
                </c:pt>
                <c:pt idx="215">
                  <c:v>44106</c:v>
                </c:pt>
                <c:pt idx="216">
                  <c:v>44107</c:v>
                </c:pt>
                <c:pt idx="217">
                  <c:v>44108</c:v>
                </c:pt>
                <c:pt idx="218">
                  <c:v>44109</c:v>
                </c:pt>
                <c:pt idx="219">
                  <c:v>44110</c:v>
                </c:pt>
                <c:pt idx="220">
                  <c:v>44111</c:v>
                </c:pt>
                <c:pt idx="221">
                  <c:v>44112</c:v>
                </c:pt>
                <c:pt idx="222">
                  <c:v>44113</c:v>
                </c:pt>
                <c:pt idx="223">
                  <c:v>44114</c:v>
                </c:pt>
                <c:pt idx="224">
                  <c:v>44115</c:v>
                </c:pt>
                <c:pt idx="225">
                  <c:v>44116</c:v>
                </c:pt>
                <c:pt idx="226">
                  <c:v>44117</c:v>
                </c:pt>
                <c:pt idx="227">
                  <c:v>44118</c:v>
                </c:pt>
                <c:pt idx="228">
                  <c:v>44119</c:v>
                </c:pt>
                <c:pt idx="229">
                  <c:v>44120</c:v>
                </c:pt>
                <c:pt idx="230">
                  <c:v>44121</c:v>
                </c:pt>
                <c:pt idx="231">
                  <c:v>44122</c:v>
                </c:pt>
                <c:pt idx="232">
                  <c:v>44123</c:v>
                </c:pt>
                <c:pt idx="233">
                  <c:v>44124</c:v>
                </c:pt>
                <c:pt idx="234">
                  <c:v>44125</c:v>
                </c:pt>
                <c:pt idx="235">
                  <c:v>44126</c:v>
                </c:pt>
                <c:pt idx="236">
                  <c:v>44127</c:v>
                </c:pt>
                <c:pt idx="237">
                  <c:v>44128</c:v>
                </c:pt>
                <c:pt idx="238">
                  <c:v>44129</c:v>
                </c:pt>
                <c:pt idx="239">
                  <c:v>44130</c:v>
                </c:pt>
                <c:pt idx="240">
                  <c:v>44131</c:v>
                </c:pt>
                <c:pt idx="241">
                  <c:v>44132</c:v>
                </c:pt>
                <c:pt idx="242">
                  <c:v>44133</c:v>
                </c:pt>
                <c:pt idx="243">
                  <c:v>44134</c:v>
                </c:pt>
                <c:pt idx="244">
                  <c:v>44135</c:v>
                </c:pt>
                <c:pt idx="245">
                  <c:v>44136</c:v>
                </c:pt>
                <c:pt idx="246">
                  <c:v>44137</c:v>
                </c:pt>
                <c:pt idx="247">
                  <c:v>44138</c:v>
                </c:pt>
                <c:pt idx="248">
                  <c:v>44139</c:v>
                </c:pt>
                <c:pt idx="249">
                  <c:v>44140</c:v>
                </c:pt>
                <c:pt idx="250">
                  <c:v>44141</c:v>
                </c:pt>
                <c:pt idx="251">
                  <c:v>44142</c:v>
                </c:pt>
                <c:pt idx="252">
                  <c:v>44143</c:v>
                </c:pt>
                <c:pt idx="253">
                  <c:v>44144</c:v>
                </c:pt>
                <c:pt idx="254">
                  <c:v>44145</c:v>
                </c:pt>
                <c:pt idx="255">
                  <c:v>44146</c:v>
                </c:pt>
                <c:pt idx="256">
                  <c:v>44147</c:v>
                </c:pt>
                <c:pt idx="257">
                  <c:v>44148</c:v>
                </c:pt>
                <c:pt idx="258">
                  <c:v>44149</c:v>
                </c:pt>
                <c:pt idx="259">
                  <c:v>44150</c:v>
                </c:pt>
                <c:pt idx="260">
                  <c:v>44151</c:v>
                </c:pt>
                <c:pt idx="261">
                  <c:v>44152</c:v>
                </c:pt>
                <c:pt idx="262">
                  <c:v>44153</c:v>
                </c:pt>
                <c:pt idx="263">
                  <c:v>44154</c:v>
                </c:pt>
                <c:pt idx="264">
                  <c:v>44155</c:v>
                </c:pt>
                <c:pt idx="265">
                  <c:v>44156</c:v>
                </c:pt>
                <c:pt idx="266">
                  <c:v>44157</c:v>
                </c:pt>
                <c:pt idx="267">
                  <c:v>44158</c:v>
                </c:pt>
                <c:pt idx="268">
                  <c:v>44159</c:v>
                </c:pt>
                <c:pt idx="269">
                  <c:v>44160</c:v>
                </c:pt>
                <c:pt idx="270">
                  <c:v>44161</c:v>
                </c:pt>
                <c:pt idx="271">
                  <c:v>44162</c:v>
                </c:pt>
                <c:pt idx="272">
                  <c:v>44163</c:v>
                </c:pt>
                <c:pt idx="273">
                  <c:v>44164</c:v>
                </c:pt>
                <c:pt idx="274">
                  <c:v>44165</c:v>
                </c:pt>
                <c:pt idx="275">
                  <c:v>44166</c:v>
                </c:pt>
                <c:pt idx="276">
                  <c:v>44167</c:v>
                </c:pt>
                <c:pt idx="277">
                  <c:v>44168</c:v>
                </c:pt>
                <c:pt idx="278">
                  <c:v>44169</c:v>
                </c:pt>
                <c:pt idx="279">
                  <c:v>44170</c:v>
                </c:pt>
                <c:pt idx="280">
                  <c:v>44171</c:v>
                </c:pt>
                <c:pt idx="281">
                  <c:v>44172</c:v>
                </c:pt>
                <c:pt idx="282">
                  <c:v>44173</c:v>
                </c:pt>
                <c:pt idx="283">
                  <c:v>44174</c:v>
                </c:pt>
              </c:numCache>
            </c:numRef>
          </c:cat>
          <c:val>
            <c:numRef>
              <c:f>'G I.12'!$E$5:$E$288</c:f>
              <c:numCache>
                <c:formatCode>0.0</c:formatCode>
                <c:ptCount val="284"/>
                <c:pt idx="0">
                  <c:v>274.14285714285717</c:v>
                </c:pt>
                <c:pt idx="1">
                  <c:v>335.85714285714283</c:v>
                </c:pt>
                <c:pt idx="2">
                  <c:v>409</c:v>
                </c:pt>
                <c:pt idx="3">
                  <c:v>508.42857142857144</c:v>
                </c:pt>
                <c:pt idx="4">
                  <c:v>639.42857142857144</c:v>
                </c:pt>
                <c:pt idx="5">
                  <c:v>807.85714285714289</c:v>
                </c:pt>
                <c:pt idx="6">
                  <c:v>1022.4285714285714</c:v>
                </c:pt>
                <c:pt idx="7">
                  <c:v>1225</c:v>
                </c:pt>
                <c:pt idx="8">
                  <c:v>1518.5714285714287</c:v>
                </c:pt>
                <c:pt idx="9">
                  <c:v>1818.2857142857142</c:v>
                </c:pt>
                <c:pt idx="10">
                  <c:v>2304.8571428571427</c:v>
                </c:pt>
                <c:pt idx="11">
                  <c:v>2611</c:v>
                </c:pt>
                <c:pt idx="12">
                  <c:v>3683.1428571428573</c:v>
                </c:pt>
                <c:pt idx="13">
                  <c:v>4384.7142857142853</c:v>
                </c:pt>
                <c:pt idx="14">
                  <c:v>5034.5714285714284</c:v>
                </c:pt>
                <c:pt idx="15">
                  <c:v>6042.7142857142853</c:v>
                </c:pt>
                <c:pt idx="16">
                  <c:v>6957.7142857142853</c:v>
                </c:pt>
                <c:pt idx="17">
                  <c:v>8042.8571428571431</c:v>
                </c:pt>
                <c:pt idx="18">
                  <c:v>9752.8571428571431</c:v>
                </c:pt>
                <c:pt idx="19">
                  <c:v>10758.571428571429</c:v>
                </c:pt>
                <c:pt idx="20">
                  <c:v>12195.857142857143</c:v>
                </c:pt>
                <c:pt idx="21">
                  <c:v>13352.571428571429</c:v>
                </c:pt>
                <c:pt idx="22">
                  <c:v>15059.571428571429</c:v>
                </c:pt>
                <c:pt idx="23">
                  <c:v>16443.857142857141</c:v>
                </c:pt>
                <c:pt idx="24">
                  <c:v>18303.714285714286</c:v>
                </c:pt>
                <c:pt idx="25">
                  <c:v>20144.714285714286</c:v>
                </c:pt>
                <c:pt idx="26">
                  <c:v>21840.142857142859</c:v>
                </c:pt>
                <c:pt idx="27">
                  <c:v>23419.285714285714</c:v>
                </c:pt>
                <c:pt idx="28">
                  <c:v>24448.428571428572</c:v>
                </c:pt>
                <c:pt idx="29">
                  <c:v>25006.428571428572</c:v>
                </c:pt>
                <c:pt idx="30">
                  <c:v>26481.428571428572</c:v>
                </c:pt>
                <c:pt idx="31">
                  <c:v>27062.142857142859</c:v>
                </c:pt>
                <c:pt idx="32">
                  <c:v>26844.857142857141</c:v>
                </c:pt>
                <c:pt idx="33">
                  <c:v>26911</c:v>
                </c:pt>
                <c:pt idx="34">
                  <c:v>26513.571428571428</c:v>
                </c:pt>
                <c:pt idx="35">
                  <c:v>26142.142857142859</c:v>
                </c:pt>
                <c:pt idx="36">
                  <c:v>25520.857142857141</c:v>
                </c:pt>
                <c:pt idx="37">
                  <c:v>24487.571428571428</c:v>
                </c:pt>
                <c:pt idx="38">
                  <c:v>23897.142857142859</c:v>
                </c:pt>
                <c:pt idx="39">
                  <c:v>23420</c:v>
                </c:pt>
                <c:pt idx="40">
                  <c:v>22476.142857142859</c:v>
                </c:pt>
                <c:pt idx="41">
                  <c:v>21596.857142857141</c:v>
                </c:pt>
                <c:pt idx="42">
                  <c:v>24717.285714285714</c:v>
                </c:pt>
                <c:pt idx="43">
                  <c:v>24060.142857142859</c:v>
                </c:pt>
                <c:pt idx="44">
                  <c:v>23220</c:v>
                </c:pt>
                <c:pt idx="45">
                  <c:v>22460</c:v>
                </c:pt>
                <c:pt idx="46">
                  <c:v>23683.142857142859</c:v>
                </c:pt>
                <c:pt idx="47">
                  <c:v>23447.571428571428</c:v>
                </c:pt>
                <c:pt idx="48">
                  <c:v>22324.428571428572</c:v>
                </c:pt>
                <c:pt idx="49">
                  <c:v>19380.428571428572</c:v>
                </c:pt>
                <c:pt idx="50">
                  <c:v>18865.428571428572</c:v>
                </c:pt>
                <c:pt idx="51">
                  <c:v>18787.285714285714</c:v>
                </c:pt>
                <c:pt idx="52">
                  <c:v>17897.428571428572</c:v>
                </c:pt>
                <c:pt idx="53">
                  <c:v>15809.571428571429</c:v>
                </c:pt>
                <c:pt idx="54">
                  <c:v>13153.142857142857</c:v>
                </c:pt>
                <c:pt idx="55">
                  <c:v>13321.857142857143</c:v>
                </c:pt>
                <c:pt idx="56">
                  <c:v>11712.857142857143</c:v>
                </c:pt>
                <c:pt idx="57">
                  <c:v>11724.857142857143</c:v>
                </c:pt>
                <c:pt idx="58">
                  <c:v>11281.571428571429</c:v>
                </c:pt>
                <c:pt idx="59">
                  <c:v>10644.714285714286</c:v>
                </c:pt>
                <c:pt idx="60">
                  <c:v>9548.5714285714294</c:v>
                </c:pt>
                <c:pt idx="61">
                  <c:v>10700.428571428571</c:v>
                </c:pt>
                <c:pt idx="62">
                  <c:v>10180</c:v>
                </c:pt>
                <c:pt idx="63">
                  <c:v>9750.7142857142862</c:v>
                </c:pt>
                <c:pt idx="64">
                  <c:v>8792.1428571428569</c:v>
                </c:pt>
                <c:pt idx="65">
                  <c:v>8173.7142857142853</c:v>
                </c:pt>
                <c:pt idx="66">
                  <c:v>8483.8571428571431</c:v>
                </c:pt>
                <c:pt idx="67">
                  <c:v>8294.7142857142862</c:v>
                </c:pt>
                <c:pt idx="68">
                  <c:v>8106.2857142857147</c:v>
                </c:pt>
                <c:pt idx="69">
                  <c:v>7630.7142857142853</c:v>
                </c:pt>
                <c:pt idx="70">
                  <c:v>7403.4285714285716</c:v>
                </c:pt>
                <c:pt idx="71">
                  <c:v>7728.2857142857147</c:v>
                </c:pt>
                <c:pt idx="72">
                  <c:v>7549.2857142857147</c:v>
                </c:pt>
                <c:pt idx="73">
                  <c:v>6784</c:v>
                </c:pt>
                <c:pt idx="74">
                  <c:v>6411.5714285714284</c:v>
                </c:pt>
                <c:pt idx="75">
                  <c:v>5999.1428571428569</c:v>
                </c:pt>
                <c:pt idx="76">
                  <c:v>5815</c:v>
                </c:pt>
                <c:pt idx="77">
                  <c:v>5589</c:v>
                </c:pt>
                <c:pt idx="78">
                  <c:v>5004.2857142857147</c:v>
                </c:pt>
                <c:pt idx="79">
                  <c:v>4950.4285714285716</c:v>
                </c:pt>
                <c:pt idx="80">
                  <c:v>4914.1428571428569</c:v>
                </c:pt>
                <c:pt idx="81">
                  <c:v>4746.7142857142853</c:v>
                </c:pt>
                <c:pt idx="82">
                  <c:v>4779.2857142857147</c:v>
                </c:pt>
                <c:pt idx="83">
                  <c:v>4676.1428571428569</c:v>
                </c:pt>
                <c:pt idx="84">
                  <c:v>4611</c:v>
                </c:pt>
                <c:pt idx="85">
                  <c:v>4281.7142857142853</c:v>
                </c:pt>
                <c:pt idx="86">
                  <c:v>3836.5714285714284</c:v>
                </c:pt>
                <c:pt idx="87">
                  <c:v>3486.7142857142858</c:v>
                </c:pt>
                <c:pt idx="88">
                  <c:v>3986.2857142857142</c:v>
                </c:pt>
                <c:pt idx="89">
                  <c:v>3757</c:v>
                </c:pt>
                <c:pt idx="90">
                  <c:v>3903.2857142857142</c:v>
                </c:pt>
                <c:pt idx="91">
                  <c:v>3818.5714285714284</c:v>
                </c:pt>
                <c:pt idx="92">
                  <c:v>3840.7142857142858</c:v>
                </c:pt>
                <c:pt idx="93">
                  <c:v>3598.7142857142858</c:v>
                </c:pt>
                <c:pt idx="94">
                  <c:v>3563</c:v>
                </c:pt>
                <c:pt idx="95">
                  <c:v>2833.4285714285716</c:v>
                </c:pt>
                <c:pt idx="96">
                  <c:v>2696.5714285714284</c:v>
                </c:pt>
                <c:pt idx="97">
                  <c:v>2442</c:v>
                </c:pt>
                <c:pt idx="98">
                  <c:v>2394.2857142857142</c:v>
                </c:pt>
                <c:pt idx="99">
                  <c:v>2363.5714285714284</c:v>
                </c:pt>
                <c:pt idx="100">
                  <c:v>2490.8571428571427</c:v>
                </c:pt>
                <c:pt idx="101">
                  <c:v>2434.4285714285716</c:v>
                </c:pt>
                <c:pt idx="102">
                  <c:v>2368.7142857142858</c:v>
                </c:pt>
                <c:pt idx="103">
                  <c:v>2364.7142857142858</c:v>
                </c:pt>
                <c:pt idx="104">
                  <c:v>2321.2857142857142</c:v>
                </c:pt>
                <c:pt idx="105">
                  <c:v>2368.1428571428573</c:v>
                </c:pt>
                <c:pt idx="106">
                  <c:v>2327.8571428571427</c:v>
                </c:pt>
                <c:pt idx="107">
                  <c:v>2318.4285714285716</c:v>
                </c:pt>
                <c:pt idx="108">
                  <c:v>2351.1428571428573</c:v>
                </c:pt>
                <c:pt idx="109">
                  <c:v>2523.8571428571427</c:v>
                </c:pt>
                <c:pt idx="110">
                  <c:v>2446</c:v>
                </c:pt>
                <c:pt idx="111">
                  <c:v>2461.4285714285716</c:v>
                </c:pt>
                <c:pt idx="112">
                  <c:v>2453.1428571428573</c:v>
                </c:pt>
                <c:pt idx="113">
                  <c:v>2508.1428571428573</c:v>
                </c:pt>
                <c:pt idx="114">
                  <c:v>2514.7142857142858</c:v>
                </c:pt>
                <c:pt idx="115">
                  <c:v>2467.2857142857142</c:v>
                </c:pt>
                <c:pt idx="116">
                  <c:v>2221.1428571428573</c:v>
                </c:pt>
                <c:pt idx="117">
                  <c:v>2382.5714285714284</c:v>
                </c:pt>
                <c:pt idx="118">
                  <c:v>2309.7142857142858</c:v>
                </c:pt>
                <c:pt idx="119">
                  <c:v>2071.1428571428573</c:v>
                </c:pt>
                <c:pt idx="120">
                  <c:v>2232.1428571428573</c:v>
                </c:pt>
                <c:pt idx="121">
                  <c:v>2131</c:v>
                </c:pt>
                <c:pt idx="122">
                  <c:v>2111.8571428571427</c:v>
                </c:pt>
                <c:pt idx="123">
                  <c:v>2096.7142857142858</c:v>
                </c:pt>
                <c:pt idx="124">
                  <c:v>1895.7142857142858</c:v>
                </c:pt>
                <c:pt idx="125">
                  <c:v>1821.8571428571429</c:v>
                </c:pt>
                <c:pt idx="126">
                  <c:v>1913</c:v>
                </c:pt>
                <c:pt idx="127">
                  <c:v>1968.1428571428571</c:v>
                </c:pt>
                <c:pt idx="128">
                  <c:v>1975.5714285714287</c:v>
                </c:pt>
                <c:pt idx="129">
                  <c:v>1910.2857142857142</c:v>
                </c:pt>
                <c:pt idx="130">
                  <c:v>2081.5714285714284</c:v>
                </c:pt>
                <c:pt idx="131">
                  <c:v>2150.5714285714284</c:v>
                </c:pt>
                <c:pt idx="132">
                  <c:v>2166.7142857142858</c:v>
                </c:pt>
                <c:pt idx="133">
                  <c:v>2175</c:v>
                </c:pt>
                <c:pt idx="134">
                  <c:v>2305</c:v>
                </c:pt>
                <c:pt idx="135">
                  <c:v>2373.5714285714284</c:v>
                </c:pt>
                <c:pt idx="136">
                  <c:v>2569</c:v>
                </c:pt>
                <c:pt idx="137">
                  <c:v>2618.4285714285716</c:v>
                </c:pt>
                <c:pt idx="138">
                  <c:v>2777.2857142857142</c:v>
                </c:pt>
                <c:pt idx="139">
                  <c:v>2787</c:v>
                </c:pt>
                <c:pt idx="140">
                  <c:v>2809.7142857142858</c:v>
                </c:pt>
                <c:pt idx="141">
                  <c:v>3294</c:v>
                </c:pt>
                <c:pt idx="142">
                  <c:v>3381.2857142857142</c:v>
                </c:pt>
                <c:pt idx="143">
                  <c:v>3498.4285714285716</c:v>
                </c:pt>
                <c:pt idx="144">
                  <c:v>3789.1428571428573</c:v>
                </c:pt>
                <c:pt idx="145">
                  <c:v>3988.2857142857142</c:v>
                </c:pt>
                <c:pt idx="146">
                  <c:v>4023.1428571428573</c:v>
                </c:pt>
                <c:pt idx="147">
                  <c:v>4043.1428571428573</c:v>
                </c:pt>
                <c:pt idx="148">
                  <c:v>4355.4285714285716</c:v>
                </c:pt>
                <c:pt idx="149">
                  <c:v>4497.7142857142853</c:v>
                </c:pt>
                <c:pt idx="150">
                  <c:v>4526.7142857142853</c:v>
                </c:pt>
                <c:pt idx="151">
                  <c:v>4674.1428571428569</c:v>
                </c:pt>
                <c:pt idx="152">
                  <c:v>5073.8571428571431</c:v>
                </c:pt>
                <c:pt idx="153">
                  <c:v>5069.2857142857147</c:v>
                </c:pt>
                <c:pt idx="154">
                  <c:v>5041.7142857142853</c:v>
                </c:pt>
                <c:pt idx="155">
                  <c:v>5086.1428571428569</c:v>
                </c:pt>
                <c:pt idx="156">
                  <c:v>6060</c:v>
                </c:pt>
                <c:pt idx="157">
                  <c:v>6284</c:v>
                </c:pt>
                <c:pt idx="158">
                  <c:v>6671.7142857142853</c:v>
                </c:pt>
                <c:pt idx="159">
                  <c:v>7109.8571428571431</c:v>
                </c:pt>
                <c:pt idx="160">
                  <c:v>7131.1428571428569</c:v>
                </c:pt>
                <c:pt idx="161">
                  <c:v>7244</c:v>
                </c:pt>
                <c:pt idx="162">
                  <c:v>7887.2857142857147</c:v>
                </c:pt>
                <c:pt idx="163">
                  <c:v>7246.1428571428569</c:v>
                </c:pt>
                <c:pt idx="164">
                  <c:v>7990.5714285714284</c:v>
                </c:pt>
                <c:pt idx="165">
                  <c:v>8210.1428571428569</c:v>
                </c:pt>
                <c:pt idx="166">
                  <c:v>8720.1428571428569</c:v>
                </c:pt>
                <c:pt idx="167">
                  <c:v>9271.2857142857138</c:v>
                </c:pt>
                <c:pt idx="168">
                  <c:v>9288</c:v>
                </c:pt>
                <c:pt idx="169">
                  <c:v>10365.714285714286</c:v>
                </c:pt>
                <c:pt idx="170">
                  <c:v>10625.285714285714</c:v>
                </c:pt>
                <c:pt idx="171">
                  <c:v>10481.142857142857</c:v>
                </c:pt>
                <c:pt idx="172">
                  <c:v>10482.571428571429</c:v>
                </c:pt>
                <c:pt idx="173">
                  <c:v>12301.857142857143</c:v>
                </c:pt>
                <c:pt idx="174">
                  <c:v>12467.428571428571</c:v>
                </c:pt>
                <c:pt idx="175">
                  <c:v>13278.857142857143</c:v>
                </c:pt>
                <c:pt idx="176">
                  <c:v>13610.857142857143</c:v>
                </c:pt>
                <c:pt idx="177">
                  <c:v>14481.428571428571</c:v>
                </c:pt>
                <c:pt idx="178">
                  <c:v>15478.142857142857</c:v>
                </c:pt>
                <c:pt idx="179">
                  <c:v>16852.571428571428</c:v>
                </c:pt>
                <c:pt idx="180">
                  <c:v>16029</c:v>
                </c:pt>
                <c:pt idx="181">
                  <c:v>15518.428571428571</c:v>
                </c:pt>
                <c:pt idx="182">
                  <c:v>16470.714285714286</c:v>
                </c:pt>
                <c:pt idx="183">
                  <c:v>17293.285714285714</c:v>
                </c:pt>
                <c:pt idx="184">
                  <c:v>17646.714285714286</c:v>
                </c:pt>
                <c:pt idx="185">
                  <c:v>18104.142857142859</c:v>
                </c:pt>
                <c:pt idx="186">
                  <c:v>18167.428571428572</c:v>
                </c:pt>
                <c:pt idx="187">
                  <c:v>18613.571428571428</c:v>
                </c:pt>
                <c:pt idx="188">
                  <c:v>18761.142857142859</c:v>
                </c:pt>
                <c:pt idx="189">
                  <c:v>17404.142857142859</c:v>
                </c:pt>
                <c:pt idx="190">
                  <c:v>20520.142857142859</c:v>
                </c:pt>
                <c:pt idx="191">
                  <c:v>21101.857142857141</c:v>
                </c:pt>
                <c:pt idx="192">
                  <c:v>21690.142857142859</c:v>
                </c:pt>
                <c:pt idx="193">
                  <c:v>22438</c:v>
                </c:pt>
                <c:pt idx="194">
                  <c:v>22995.142857142859</c:v>
                </c:pt>
                <c:pt idx="195">
                  <c:v>23382.571428571428</c:v>
                </c:pt>
                <c:pt idx="196">
                  <c:v>23502.857142857141</c:v>
                </c:pt>
                <c:pt idx="197">
                  <c:v>23936.285714285714</c:v>
                </c:pt>
                <c:pt idx="198">
                  <c:v>24353.285714285714</c:v>
                </c:pt>
                <c:pt idx="199">
                  <c:v>24988.142857142859</c:v>
                </c:pt>
                <c:pt idx="200">
                  <c:v>25402.571428571428</c:v>
                </c:pt>
                <c:pt idx="201">
                  <c:v>26460.142857142859</c:v>
                </c:pt>
                <c:pt idx="202">
                  <c:v>26593.857142857141</c:v>
                </c:pt>
                <c:pt idx="203">
                  <c:v>26697.142857142859</c:v>
                </c:pt>
                <c:pt idx="204">
                  <c:v>28481.285714285714</c:v>
                </c:pt>
                <c:pt idx="205">
                  <c:v>29291.142857142859</c:v>
                </c:pt>
                <c:pt idx="206">
                  <c:v>28371.714285714286</c:v>
                </c:pt>
                <c:pt idx="207">
                  <c:v>31282.714285714286</c:v>
                </c:pt>
                <c:pt idx="208">
                  <c:v>31794.285714285714</c:v>
                </c:pt>
                <c:pt idx="209">
                  <c:v>31983.142857142859</c:v>
                </c:pt>
                <c:pt idx="210">
                  <c:v>32308.714285714286</c:v>
                </c:pt>
                <c:pt idx="211">
                  <c:v>31901</c:v>
                </c:pt>
                <c:pt idx="212">
                  <c:v>30959.142857142859</c:v>
                </c:pt>
                <c:pt idx="213">
                  <c:v>34431.428571428572</c:v>
                </c:pt>
                <c:pt idx="214">
                  <c:v>32322.857142857141</c:v>
                </c:pt>
                <c:pt idx="215">
                  <c:v>31828.285714285714</c:v>
                </c:pt>
                <c:pt idx="216">
                  <c:v>32998.714285714283</c:v>
                </c:pt>
                <c:pt idx="217">
                  <c:v>35611.714285714283</c:v>
                </c:pt>
                <c:pt idx="218">
                  <c:v>37195.428571428572</c:v>
                </c:pt>
                <c:pt idx="219">
                  <c:v>40116.714285714283</c:v>
                </c:pt>
                <c:pt idx="220">
                  <c:v>40670.571428571428</c:v>
                </c:pt>
                <c:pt idx="221">
                  <c:v>43936.142857142855</c:v>
                </c:pt>
                <c:pt idx="222">
                  <c:v>46969.571428571428</c:v>
                </c:pt>
                <c:pt idx="223">
                  <c:v>47885</c:v>
                </c:pt>
                <c:pt idx="224">
                  <c:v>47041.428571428572</c:v>
                </c:pt>
                <c:pt idx="225">
                  <c:v>49965.714285714283</c:v>
                </c:pt>
                <c:pt idx="226">
                  <c:v>51931</c:v>
                </c:pt>
                <c:pt idx="227">
                  <c:v>54520.571428571428</c:v>
                </c:pt>
                <c:pt idx="228">
                  <c:v>57666.571428571428</c:v>
                </c:pt>
                <c:pt idx="229">
                  <c:v>60032.285714285717</c:v>
                </c:pt>
                <c:pt idx="230">
                  <c:v>61190.285714285717</c:v>
                </c:pt>
                <c:pt idx="231">
                  <c:v>62836.285714285717</c:v>
                </c:pt>
                <c:pt idx="232">
                  <c:v>70553.571428571435</c:v>
                </c:pt>
                <c:pt idx="233">
                  <c:v>73184.571428571435</c:v>
                </c:pt>
                <c:pt idx="234">
                  <c:v>77464.428571428565</c:v>
                </c:pt>
                <c:pt idx="235">
                  <c:v>81255.428571428565</c:v>
                </c:pt>
                <c:pt idx="236">
                  <c:v>87227.571428571435</c:v>
                </c:pt>
                <c:pt idx="237">
                  <c:v>90253.71428571429</c:v>
                </c:pt>
                <c:pt idx="238">
                  <c:v>92870.28571428571</c:v>
                </c:pt>
                <c:pt idx="239">
                  <c:v>103848.71428571429</c:v>
                </c:pt>
                <c:pt idx="240">
                  <c:v>108959.57142857143</c:v>
                </c:pt>
                <c:pt idx="241">
                  <c:v>112293.57142857143</c:v>
                </c:pt>
                <c:pt idx="242">
                  <c:v>117145.28571428571</c:v>
                </c:pt>
                <c:pt idx="243">
                  <c:v>122041.28571428571</c:v>
                </c:pt>
                <c:pt idx="244">
                  <c:v>129174.85714285714</c:v>
                </c:pt>
                <c:pt idx="245">
                  <c:v>137887.71428571429</c:v>
                </c:pt>
                <c:pt idx="246">
                  <c:v>130383.85714285714</c:v>
                </c:pt>
                <c:pt idx="247">
                  <c:v>130394</c:v>
                </c:pt>
                <c:pt idx="248">
                  <c:v>135052.85714285713</c:v>
                </c:pt>
                <c:pt idx="249">
                  <c:v>138069.28571428571</c:v>
                </c:pt>
                <c:pt idx="250">
                  <c:v>140529</c:v>
                </c:pt>
                <c:pt idx="251">
                  <c:v>137082.71428571429</c:v>
                </c:pt>
                <c:pt idx="252">
                  <c:v>148669.28571428571</c:v>
                </c:pt>
                <c:pt idx="253">
                  <c:v>141723.71428571429</c:v>
                </c:pt>
                <c:pt idx="254">
                  <c:v>140781.57142857142</c:v>
                </c:pt>
                <c:pt idx="255">
                  <c:v>140327.71428571429</c:v>
                </c:pt>
                <c:pt idx="256">
                  <c:v>138639.57142857142</c:v>
                </c:pt>
                <c:pt idx="257">
                  <c:v>134165</c:v>
                </c:pt>
                <c:pt idx="258">
                  <c:v>138721.14285714287</c:v>
                </c:pt>
                <c:pt idx="259">
                  <c:v>123903.57142857143</c:v>
                </c:pt>
                <c:pt idx="260">
                  <c:v>121764.57142857143</c:v>
                </c:pt>
                <c:pt idx="261">
                  <c:v>126474.85714285714</c:v>
                </c:pt>
                <c:pt idx="262">
                  <c:v>122250.14285714286</c:v>
                </c:pt>
                <c:pt idx="263">
                  <c:v>118194.42857142857</c:v>
                </c:pt>
                <c:pt idx="264">
                  <c:v>115715</c:v>
                </c:pt>
                <c:pt idx="265">
                  <c:v>112197.42857142857</c:v>
                </c:pt>
                <c:pt idx="266">
                  <c:v>108646.42857142857</c:v>
                </c:pt>
                <c:pt idx="267">
                  <c:v>104653.85714285714</c:v>
                </c:pt>
                <c:pt idx="268">
                  <c:v>95485.857142857145</c:v>
                </c:pt>
                <c:pt idx="269">
                  <c:v>92809.571428571435</c:v>
                </c:pt>
                <c:pt idx="270">
                  <c:v>89051.857142857145</c:v>
                </c:pt>
                <c:pt idx="271">
                  <c:v>84623</c:v>
                </c:pt>
                <c:pt idx="272">
                  <c:v>82107.857142857145</c:v>
                </c:pt>
                <c:pt idx="273">
                  <c:v>79429.71428571429</c:v>
                </c:pt>
                <c:pt idx="274">
                  <c:v>77121.142857142855</c:v>
                </c:pt>
                <c:pt idx="275">
                  <c:v>77232.857142857145</c:v>
                </c:pt>
                <c:pt idx="276">
                  <c:v>74519</c:v>
                </c:pt>
                <c:pt idx="277">
                  <c:v>73134</c:v>
                </c:pt>
                <c:pt idx="278">
                  <c:v>71581.428571428565</c:v>
                </c:pt>
                <c:pt idx="279">
                  <c:v>72588.428571428565</c:v>
                </c:pt>
                <c:pt idx="280">
                  <c:v>74359.857142857145</c:v>
                </c:pt>
                <c:pt idx="281">
                  <c:v>72598.142857142855</c:v>
                </c:pt>
                <c:pt idx="282">
                  <c:v>72096.142857142855</c:v>
                </c:pt>
                <c:pt idx="283">
                  <c:v>71409.71428571429</c:v>
                </c:pt>
              </c:numCache>
            </c:numRef>
          </c:val>
          <c:smooth val="0"/>
          <c:extLst>
            <c:ext xmlns:c16="http://schemas.microsoft.com/office/drawing/2014/chart" uri="{C3380CC4-5D6E-409C-BE32-E72D297353CC}">
              <c16:uniqueId val="{00000000-1C27-482D-83F9-E1B3D3357367}"/>
            </c:ext>
          </c:extLst>
        </c:ser>
        <c:ser>
          <c:idx val="1"/>
          <c:order val="1"/>
          <c:tx>
            <c:strRef>
              <c:f>'G I.12'!$F$4</c:f>
              <c:strCache>
                <c:ptCount val="1"/>
                <c:pt idx="0">
                  <c:v>Casos (EE.UU.) (1)</c:v>
                </c:pt>
              </c:strCache>
            </c:strRef>
          </c:tx>
          <c:spPr>
            <a:ln w="22225" cap="rnd">
              <a:solidFill>
                <a:srgbClr val="002060"/>
              </a:solidFill>
              <a:round/>
            </a:ln>
            <a:effectLst/>
          </c:spPr>
          <c:marker>
            <c:symbol val="none"/>
          </c:marker>
          <c:cat>
            <c:numRef>
              <c:f>'G I.12'!$B$5:$B$288</c:f>
              <c:numCache>
                <c:formatCode>m/d/yyyy</c:formatCode>
                <c:ptCount val="284"/>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pt idx="100">
                  <c:v>43991</c:v>
                </c:pt>
                <c:pt idx="101">
                  <c:v>43992</c:v>
                </c:pt>
                <c:pt idx="102">
                  <c:v>43993</c:v>
                </c:pt>
                <c:pt idx="103">
                  <c:v>43994</c:v>
                </c:pt>
                <c:pt idx="104">
                  <c:v>43995</c:v>
                </c:pt>
                <c:pt idx="105">
                  <c:v>43996</c:v>
                </c:pt>
                <c:pt idx="106">
                  <c:v>43997</c:v>
                </c:pt>
                <c:pt idx="107">
                  <c:v>43998</c:v>
                </c:pt>
                <c:pt idx="108">
                  <c:v>43999</c:v>
                </c:pt>
                <c:pt idx="109">
                  <c:v>44000</c:v>
                </c:pt>
                <c:pt idx="110">
                  <c:v>44001</c:v>
                </c:pt>
                <c:pt idx="111">
                  <c:v>44002</c:v>
                </c:pt>
                <c:pt idx="112">
                  <c:v>44003</c:v>
                </c:pt>
                <c:pt idx="113">
                  <c:v>44004</c:v>
                </c:pt>
                <c:pt idx="114">
                  <c:v>44005</c:v>
                </c:pt>
                <c:pt idx="115">
                  <c:v>44006</c:v>
                </c:pt>
                <c:pt idx="116">
                  <c:v>44007</c:v>
                </c:pt>
                <c:pt idx="117">
                  <c:v>44008</c:v>
                </c:pt>
                <c:pt idx="118">
                  <c:v>44009</c:v>
                </c:pt>
                <c:pt idx="119">
                  <c:v>44010</c:v>
                </c:pt>
                <c:pt idx="120">
                  <c:v>44011</c:v>
                </c:pt>
                <c:pt idx="121">
                  <c:v>44012</c:v>
                </c:pt>
                <c:pt idx="122">
                  <c:v>44013</c:v>
                </c:pt>
                <c:pt idx="123">
                  <c:v>44014</c:v>
                </c:pt>
                <c:pt idx="124">
                  <c:v>44015</c:v>
                </c:pt>
                <c:pt idx="125">
                  <c:v>44016</c:v>
                </c:pt>
                <c:pt idx="126">
                  <c:v>44017</c:v>
                </c:pt>
                <c:pt idx="127">
                  <c:v>44018</c:v>
                </c:pt>
                <c:pt idx="128">
                  <c:v>44019</c:v>
                </c:pt>
                <c:pt idx="129">
                  <c:v>44020</c:v>
                </c:pt>
                <c:pt idx="130">
                  <c:v>44021</c:v>
                </c:pt>
                <c:pt idx="131">
                  <c:v>44022</c:v>
                </c:pt>
                <c:pt idx="132">
                  <c:v>44023</c:v>
                </c:pt>
                <c:pt idx="133">
                  <c:v>44024</c:v>
                </c:pt>
                <c:pt idx="134">
                  <c:v>44025</c:v>
                </c:pt>
                <c:pt idx="135">
                  <c:v>44026</c:v>
                </c:pt>
                <c:pt idx="136">
                  <c:v>44027</c:v>
                </c:pt>
                <c:pt idx="137">
                  <c:v>44028</c:v>
                </c:pt>
                <c:pt idx="138">
                  <c:v>44029</c:v>
                </c:pt>
                <c:pt idx="139">
                  <c:v>44030</c:v>
                </c:pt>
                <c:pt idx="140">
                  <c:v>44031</c:v>
                </c:pt>
                <c:pt idx="141">
                  <c:v>44032</c:v>
                </c:pt>
                <c:pt idx="142">
                  <c:v>44033</c:v>
                </c:pt>
                <c:pt idx="143">
                  <c:v>44034</c:v>
                </c:pt>
                <c:pt idx="144">
                  <c:v>44035</c:v>
                </c:pt>
                <c:pt idx="145">
                  <c:v>44036</c:v>
                </c:pt>
                <c:pt idx="146">
                  <c:v>44037</c:v>
                </c:pt>
                <c:pt idx="147">
                  <c:v>44038</c:v>
                </c:pt>
                <c:pt idx="148">
                  <c:v>44039</c:v>
                </c:pt>
                <c:pt idx="149">
                  <c:v>44040</c:v>
                </c:pt>
                <c:pt idx="150">
                  <c:v>44041</c:v>
                </c:pt>
                <c:pt idx="151">
                  <c:v>44042</c:v>
                </c:pt>
                <c:pt idx="152">
                  <c:v>44043</c:v>
                </c:pt>
                <c:pt idx="153">
                  <c:v>44044</c:v>
                </c:pt>
                <c:pt idx="154">
                  <c:v>44045</c:v>
                </c:pt>
                <c:pt idx="155">
                  <c:v>44046</c:v>
                </c:pt>
                <c:pt idx="156">
                  <c:v>44047</c:v>
                </c:pt>
                <c:pt idx="157">
                  <c:v>44048</c:v>
                </c:pt>
                <c:pt idx="158">
                  <c:v>44049</c:v>
                </c:pt>
                <c:pt idx="159">
                  <c:v>44050</c:v>
                </c:pt>
                <c:pt idx="160">
                  <c:v>44051</c:v>
                </c:pt>
                <c:pt idx="161">
                  <c:v>44052</c:v>
                </c:pt>
                <c:pt idx="162">
                  <c:v>44053</c:v>
                </c:pt>
                <c:pt idx="163">
                  <c:v>44054</c:v>
                </c:pt>
                <c:pt idx="164">
                  <c:v>44055</c:v>
                </c:pt>
                <c:pt idx="165">
                  <c:v>44056</c:v>
                </c:pt>
                <c:pt idx="166">
                  <c:v>44057</c:v>
                </c:pt>
                <c:pt idx="167">
                  <c:v>44058</c:v>
                </c:pt>
                <c:pt idx="168">
                  <c:v>44059</c:v>
                </c:pt>
                <c:pt idx="169">
                  <c:v>44060</c:v>
                </c:pt>
                <c:pt idx="170">
                  <c:v>44061</c:v>
                </c:pt>
                <c:pt idx="171">
                  <c:v>44062</c:v>
                </c:pt>
                <c:pt idx="172">
                  <c:v>44063</c:v>
                </c:pt>
                <c:pt idx="173">
                  <c:v>44064</c:v>
                </c:pt>
                <c:pt idx="174">
                  <c:v>44065</c:v>
                </c:pt>
                <c:pt idx="175">
                  <c:v>44066</c:v>
                </c:pt>
                <c:pt idx="176">
                  <c:v>44067</c:v>
                </c:pt>
                <c:pt idx="177">
                  <c:v>44068</c:v>
                </c:pt>
                <c:pt idx="178">
                  <c:v>44069</c:v>
                </c:pt>
                <c:pt idx="179">
                  <c:v>44070</c:v>
                </c:pt>
                <c:pt idx="180">
                  <c:v>44071</c:v>
                </c:pt>
                <c:pt idx="181">
                  <c:v>44072</c:v>
                </c:pt>
                <c:pt idx="182">
                  <c:v>44073</c:v>
                </c:pt>
                <c:pt idx="183">
                  <c:v>44074</c:v>
                </c:pt>
                <c:pt idx="184">
                  <c:v>44075</c:v>
                </c:pt>
                <c:pt idx="185">
                  <c:v>44076</c:v>
                </c:pt>
                <c:pt idx="186">
                  <c:v>44077</c:v>
                </c:pt>
                <c:pt idx="187">
                  <c:v>44078</c:v>
                </c:pt>
                <c:pt idx="188">
                  <c:v>44079</c:v>
                </c:pt>
                <c:pt idx="189">
                  <c:v>44080</c:v>
                </c:pt>
                <c:pt idx="190">
                  <c:v>44081</c:v>
                </c:pt>
                <c:pt idx="191">
                  <c:v>44082</c:v>
                </c:pt>
                <c:pt idx="192">
                  <c:v>44083</c:v>
                </c:pt>
                <c:pt idx="193">
                  <c:v>44084</c:v>
                </c:pt>
                <c:pt idx="194">
                  <c:v>44085</c:v>
                </c:pt>
                <c:pt idx="195">
                  <c:v>44086</c:v>
                </c:pt>
                <c:pt idx="196">
                  <c:v>44087</c:v>
                </c:pt>
                <c:pt idx="197">
                  <c:v>44088</c:v>
                </c:pt>
                <c:pt idx="198">
                  <c:v>44089</c:v>
                </c:pt>
                <c:pt idx="199">
                  <c:v>44090</c:v>
                </c:pt>
                <c:pt idx="200">
                  <c:v>44091</c:v>
                </c:pt>
                <c:pt idx="201">
                  <c:v>44092</c:v>
                </c:pt>
                <c:pt idx="202">
                  <c:v>44093</c:v>
                </c:pt>
                <c:pt idx="203">
                  <c:v>44094</c:v>
                </c:pt>
                <c:pt idx="204">
                  <c:v>44095</c:v>
                </c:pt>
                <c:pt idx="205">
                  <c:v>44096</c:v>
                </c:pt>
                <c:pt idx="206">
                  <c:v>44097</c:v>
                </c:pt>
                <c:pt idx="207">
                  <c:v>44098</c:v>
                </c:pt>
                <c:pt idx="208">
                  <c:v>44099</c:v>
                </c:pt>
                <c:pt idx="209">
                  <c:v>44100</c:v>
                </c:pt>
                <c:pt idx="210">
                  <c:v>44101</c:v>
                </c:pt>
                <c:pt idx="211">
                  <c:v>44102</c:v>
                </c:pt>
                <c:pt idx="212">
                  <c:v>44103</c:v>
                </c:pt>
                <c:pt idx="213">
                  <c:v>44104</c:v>
                </c:pt>
                <c:pt idx="214">
                  <c:v>44105</c:v>
                </c:pt>
                <c:pt idx="215">
                  <c:v>44106</c:v>
                </c:pt>
                <c:pt idx="216">
                  <c:v>44107</c:v>
                </c:pt>
                <c:pt idx="217">
                  <c:v>44108</c:v>
                </c:pt>
                <c:pt idx="218">
                  <c:v>44109</c:v>
                </c:pt>
                <c:pt idx="219">
                  <c:v>44110</c:v>
                </c:pt>
                <c:pt idx="220">
                  <c:v>44111</c:v>
                </c:pt>
                <c:pt idx="221">
                  <c:v>44112</c:v>
                </c:pt>
                <c:pt idx="222">
                  <c:v>44113</c:v>
                </c:pt>
                <c:pt idx="223">
                  <c:v>44114</c:v>
                </c:pt>
                <c:pt idx="224">
                  <c:v>44115</c:v>
                </c:pt>
                <c:pt idx="225">
                  <c:v>44116</c:v>
                </c:pt>
                <c:pt idx="226">
                  <c:v>44117</c:v>
                </c:pt>
                <c:pt idx="227">
                  <c:v>44118</c:v>
                </c:pt>
                <c:pt idx="228">
                  <c:v>44119</c:v>
                </c:pt>
                <c:pt idx="229">
                  <c:v>44120</c:v>
                </c:pt>
                <c:pt idx="230">
                  <c:v>44121</c:v>
                </c:pt>
                <c:pt idx="231">
                  <c:v>44122</c:v>
                </c:pt>
                <c:pt idx="232">
                  <c:v>44123</c:v>
                </c:pt>
                <c:pt idx="233">
                  <c:v>44124</c:v>
                </c:pt>
                <c:pt idx="234">
                  <c:v>44125</c:v>
                </c:pt>
                <c:pt idx="235">
                  <c:v>44126</c:v>
                </c:pt>
                <c:pt idx="236">
                  <c:v>44127</c:v>
                </c:pt>
                <c:pt idx="237">
                  <c:v>44128</c:v>
                </c:pt>
                <c:pt idx="238">
                  <c:v>44129</c:v>
                </c:pt>
                <c:pt idx="239">
                  <c:v>44130</c:v>
                </c:pt>
                <c:pt idx="240">
                  <c:v>44131</c:v>
                </c:pt>
                <c:pt idx="241">
                  <c:v>44132</c:v>
                </c:pt>
                <c:pt idx="242">
                  <c:v>44133</c:v>
                </c:pt>
                <c:pt idx="243">
                  <c:v>44134</c:v>
                </c:pt>
                <c:pt idx="244">
                  <c:v>44135</c:v>
                </c:pt>
                <c:pt idx="245">
                  <c:v>44136</c:v>
                </c:pt>
                <c:pt idx="246">
                  <c:v>44137</c:v>
                </c:pt>
                <c:pt idx="247">
                  <c:v>44138</c:v>
                </c:pt>
                <c:pt idx="248">
                  <c:v>44139</c:v>
                </c:pt>
                <c:pt idx="249">
                  <c:v>44140</c:v>
                </c:pt>
                <c:pt idx="250">
                  <c:v>44141</c:v>
                </c:pt>
                <c:pt idx="251">
                  <c:v>44142</c:v>
                </c:pt>
                <c:pt idx="252">
                  <c:v>44143</c:v>
                </c:pt>
                <c:pt idx="253">
                  <c:v>44144</c:v>
                </c:pt>
                <c:pt idx="254">
                  <c:v>44145</c:v>
                </c:pt>
                <c:pt idx="255">
                  <c:v>44146</c:v>
                </c:pt>
                <c:pt idx="256">
                  <c:v>44147</c:v>
                </c:pt>
                <c:pt idx="257">
                  <c:v>44148</c:v>
                </c:pt>
                <c:pt idx="258">
                  <c:v>44149</c:v>
                </c:pt>
                <c:pt idx="259">
                  <c:v>44150</c:v>
                </c:pt>
                <c:pt idx="260">
                  <c:v>44151</c:v>
                </c:pt>
                <c:pt idx="261">
                  <c:v>44152</c:v>
                </c:pt>
                <c:pt idx="262">
                  <c:v>44153</c:v>
                </c:pt>
                <c:pt idx="263">
                  <c:v>44154</c:v>
                </c:pt>
                <c:pt idx="264">
                  <c:v>44155</c:v>
                </c:pt>
                <c:pt idx="265">
                  <c:v>44156</c:v>
                </c:pt>
                <c:pt idx="266">
                  <c:v>44157</c:v>
                </c:pt>
                <c:pt idx="267">
                  <c:v>44158</c:v>
                </c:pt>
                <c:pt idx="268">
                  <c:v>44159</c:v>
                </c:pt>
                <c:pt idx="269">
                  <c:v>44160</c:v>
                </c:pt>
                <c:pt idx="270">
                  <c:v>44161</c:v>
                </c:pt>
                <c:pt idx="271">
                  <c:v>44162</c:v>
                </c:pt>
                <c:pt idx="272">
                  <c:v>44163</c:v>
                </c:pt>
                <c:pt idx="273">
                  <c:v>44164</c:v>
                </c:pt>
                <c:pt idx="274">
                  <c:v>44165</c:v>
                </c:pt>
                <c:pt idx="275">
                  <c:v>44166</c:v>
                </c:pt>
                <c:pt idx="276">
                  <c:v>44167</c:v>
                </c:pt>
                <c:pt idx="277">
                  <c:v>44168</c:v>
                </c:pt>
                <c:pt idx="278">
                  <c:v>44169</c:v>
                </c:pt>
                <c:pt idx="279">
                  <c:v>44170</c:v>
                </c:pt>
                <c:pt idx="280">
                  <c:v>44171</c:v>
                </c:pt>
                <c:pt idx="281">
                  <c:v>44172</c:v>
                </c:pt>
                <c:pt idx="282">
                  <c:v>44173</c:v>
                </c:pt>
                <c:pt idx="283">
                  <c:v>44174</c:v>
                </c:pt>
              </c:numCache>
            </c:numRef>
          </c:cat>
          <c:val>
            <c:numRef>
              <c:f>'G I.12'!$F$5:$F$288</c:f>
              <c:numCache>
                <c:formatCode>0.0</c:formatCode>
                <c:ptCount val="284"/>
                <c:pt idx="0">
                  <c:v>2.2857142857142856</c:v>
                </c:pt>
                <c:pt idx="1">
                  <c:v>5.5714285714285712</c:v>
                </c:pt>
                <c:pt idx="2">
                  <c:v>8.2857142857142865</c:v>
                </c:pt>
                <c:pt idx="3">
                  <c:v>13</c:v>
                </c:pt>
                <c:pt idx="4">
                  <c:v>23.857142857142858</c:v>
                </c:pt>
                <c:pt idx="5">
                  <c:v>31.428571428571427</c:v>
                </c:pt>
                <c:pt idx="6">
                  <c:v>54</c:v>
                </c:pt>
                <c:pt idx="7">
                  <c:v>69.571428571428569</c:v>
                </c:pt>
                <c:pt idx="8">
                  <c:v>77</c:v>
                </c:pt>
                <c:pt idx="9">
                  <c:v>101.14285714285714</c:v>
                </c:pt>
                <c:pt idx="10">
                  <c:v>148.57142857142858</c:v>
                </c:pt>
                <c:pt idx="11">
                  <c:v>200.28571428571428</c:v>
                </c:pt>
                <c:pt idx="12">
                  <c:v>283.14285714285717</c:v>
                </c:pt>
                <c:pt idx="13">
                  <c:v>367.85714285714283</c:v>
                </c:pt>
                <c:pt idx="14">
                  <c:v>384.71428571428572</c:v>
                </c:pt>
                <c:pt idx="15">
                  <c:v>583.57142857142856</c:v>
                </c:pt>
                <c:pt idx="16">
                  <c:v>818.57142857142856</c:v>
                </c:pt>
                <c:pt idx="17">
                  <c:v>1146</c:v>
                </c:pt>
                <c:pt idx="18">
                  <c:v>1725.2857142857142</c:v>
                </c:pt>
                <c:pt idx="19">
                  <c:v>2544.4285714285716</c:v>
                </c:pt>
                <c:pt idx="20">
                  <c:v>3292.4285714285716</c:v>
                </c:pt>
                <c:pt idx="21">
                  <c:v>4520.4285714285716</c:v>
                </c:pt>
                <c:pt idx="22">
                  <c:v>5915.2857142857147</c:v>
                </c:pt>
                <c:pt idx="23">
                  <c:v>7169.4285714285716</c:v>
                </c:pt>
                <c:pt idx="24">
                  <c:v>8514.8571428571431</c:v>
                </c:pt>
                <c:pt idx="25">
                  <c:v>10421.428571428571</c:v>
                </c:pt>
                <c:pt idx="26">
                  <c:v>12180.428571428571</c:v>
                </c:pt>
                <c:pt idx="27">
                  <c:v>14125</c:v>
                </c:pt>
                <c:pt idx="28">
                  <c:v>15560.571428571429</c:v>
                </c:pt>
                <c:pt idx="29">
                  <c:v>17110.714285714286</c:v>
                </c:pt>
                <c:pt idx="30">
                  <c:v>19354.142857142859</c:v>
                </c:pt>
                <c:pt idx="31">
                  <c:v>21326.714285714286</c:v>
                </c:pt>
                <c:pt idx="32">
                  <c:v>23119.142857142859</c:v>
                </c:pt>
                <c:pt idx="33">
                  <c:v>25017.714285714286</c:v>
                </c:pt>
                <c:pt idx="34">
                  <c:v>26933.142857142859</c:v>
                </c:pt>
                <c:pt idx="35">
                  <c:v>28264.285714285714</c:v>
                </c:pt>
                <c:pt idx="36">
                  <c:v>29420.142857142859</c:v>
                </c:pt>
                <c:pt idx="37">
                  <c:v>30147.857142857141</c:v>
                </c:pt>
                <c:pt idx="38">
                  <c:v>31049.571428571428</c:v>
                </c:pt>
                <c:pt idx="39">
                  <c:v>31648.857142857141</c:v>
                </c:pt>
                <c:pt idx="40">
                  <c:v>31865.285714285714</c:v>
                </c:pt>
                <c:pt idx="41">
                  <c:v>31335.714285714286</c:v>
                </c:pt>
                <c:pt idx="42">
                  <c:v>31154.285714285714</c:v>
                </c:pt>
                <c:pt idx="43">
                  <c:v>30530.857142857141</c:v>
                </c:pt>
                <c:pt idx="44">
                  <c:v>30124.285714285714</c:v>
                </c:pt>
                <c:pt idx="45">
                  <c:v>29834.285714285714</c:v>
                </c:pt>
                <c:pt idx="46">
                  <c:v>29379.857142857141</c:v>
                </c:pt>
                <c:pt idx="47">
                  <c:v>29263.285714285714</c:v>
                </c:pt>
                <c:pt idx="48">
                  <c:v>29066</c:v>
                </c:pt>
                <c:pt idx="49">
                  <c:v>28889.142857142859</c:v>
                </c:pt>
                <c:pt idx="50">
                  <c:v>29262.142857142859</c:v>
                </c:pt>
                <c:pt idx="51">
                  <c:v>28904.428571428572</c:v>
                </c:pt>
                <c:pt idx="52">
                  <c:v>28782.857142857141</c:v>
                </c:pt>
                <c:pt idx="53">
                  <c:v>29037.571428571428</c:v>
                </c:pt>
                <c:pt idx="54">
                  <c:v>29192.142857142859</c:v>
                </c:pt>
                <c:pt idx="55">
                  <c:v>29712.857142857141</c:v>
                </c:pt>
                <c:pt idx="56">
                  <c:v>29877.857142857141</c:v>
                </c:pt>
                <c:pt idx="57">
                  <c:v>29130.285714285714</c:v>
                </c:pt>
                <c:pt idx="58">
                  <c:v>28930.428571428572</c:v>
                </c:pt>
                <c:pt idx="59">
                  <c:v>28715.714285714286</c:v>
                </c:pt>
                <c:pt idx="60">
                  <c:v>28187.571428571428</c:v>
                </c:pt>
                <c:pt idx="61">
                  <c:v>28257.428571428572</c:v>
                </c:pt>
                <c:pt idx="62">
                  <c:v>27713.428571428572</c:v>
                </c:pt>
                <c:pt idx="63">
                  <c:v>27372.428571428572</c:v>
                </c:pt>
                <c:pt idx="64">
                  <c:v>27400.285714285714</c:v>
                </c:pt>
                <c:pt idx="65">
                  <c:v>27378.714285714286</c:v>
                </c:pt>
                <c:pt idx="66">
                  <c:v>26989.857142857141</c:v>
                </c:pt>
                <c:pt idx="67">
                  <c:v>26739.714285714286</c:v>
                </c:pt>
                <c:pt idx="68">
                  <c:v>25669.571428571428</c:v>
                </c:pt>
                <c:pt idx="69">
                  <c:v>25267.285714285714</c:v>
                </c:pt>
                <c:pt idx="70">
                  <c:v>24469.285714285714</c:v>
                </c:pt>
                <c:pt idx="71">
                  <c:v>23904.285714285714</c:v>
                </c:pt>
                <c:pt idx="72">
                  <c:v>23649.285714285714</c:v>
                </c:pt>
                <c:pt idx="73">
                  <c:v>23059.857142857141</c:v>
                </c:pt>
                <c:pt idx="74">
                  <c:v>22977.285714285714</c:v>
                </c:pt>
                <c:pt idx="75">
                  <c:v>22763.857142857141</c:v>
                </c:pt>
                <c:pt idx="76">
                  <c:v>22630.714285714286</c:v>
                </c:pt>
                <c:pt idx="77">
                  <c:v>22551.285714285714</c:v>
                </c:pt>
                <c:pt idx="78">
                  <c:v>22917</c:v>
                </c:pt>
                <c:pt idx="79">
                  <c:v>22678.428571428572</c:v>
                </c:pt>
                <c:pt idx="80">
                  <c:v>22978.285714285714</c:v>
                </c:pt>
                <c:pt idx="81">
                  <c:v>22793.571428571428</c:v>
                </c:pt>
                <c:pt idx="82">
                  <c:v>22515.857142857141</c:v>
                </c:pt>
                <c:pt idx="83">
                  <c:v>22099.714285714286</c:v>
                </c:pt>
                <c:pt idx="84">
                  <c:v>22332.714285714286</c:v>
                </c:pt>
                <c:pt idx="85">
                  <c:v>21812.714285714286</c:v>
                </c:pt>
                <c:pt idx="86">
                  <c:v>21583.571428571428</c:v>
                </c:pt>
                <c:pt idx="87">
                  <c:v>20936.571428571428</c:v>
                </c:pt>
                <c:pt idx="88">
                  <c:v>20508.428571428572</c:v>
                </c:pt>
                <c:pt idx="89">
                  <c:v>20643.285714285714</c:v>
                </c:pt>
                <c:pt idx="90">
                  <c:v>21030.857142857141</c:v>
                </c:pt>
                <c:pt idx="91">
                  <c:v>20901</c:v>
                </c:pt>
                <c:pt idx="92">
                  <c:v>20698.285714285714</c:v>
                </c:pt>
                <c:pt idx="93">
                  <c:v>20975.142857142859</c:v>
                </c:pt>
                <c:pt idx="94">
                  <c:v>21185.571428571428</c:v>
                </c:pt>
                <c:pt idx="95">
                  <c:v>20971.285714285714</c:v>
                </c:pt>
                <c:pt idx="96">
                  <c:v>21127.571428571428</c:v>
                </c:pt>
                <c:pt idx="97">
                  <c:v>20783.142857142859</c:v>
                </c:pt>
                <c:pt idx="98">
                  <c:v>20586.714285714286</c:v>
                </c:pt>
                <c:pt idx="99">
                  <c:v>20667.285714285714</c:v>
                </c:pt>
                <c:pt idx="100">
                  <c:v>20234.714285714286</c:v>
                </c:pt>
                <c:pt idx="101">
                  <c:v>20369.714285714286</c:v>
                </c:pt>
                <c:pt idx="102">
                  <c:v>20608.857142857141</c:v>
                </c:pt>
                <c:pt idx="103">
                  <c:v>20546.714285714286</c:v>
                </c:pt>
                <c:pt idx="104">
                  <c:v>21098.571428571428</c:v>
                </c:pt>
                <c:pt idx="105">
                  <c:v>21292.428571428572</c:v>
                </c:pt>
                <c:pt idx="106">
                  <c:v>21573</c:v>
                </c:pt>
                <c:pt idx="107">
                  <c:v>22334.714285714286</c:v>
                </c:pt>
                <c:pt idx="108">
                  <c:v>23127.285714285714</c:v>
                </c:pt>
                <c:pt idx="109">
                  <c:v>23816.571428571428</c:v>
                </c:pt>
                <c:pt idx="110">
                  <c:v>24683.285714285714</c:v>
                </c:pt>
                <c:pt idx="111">
                  <c:v>25633.142857142859</c:v>
                </c:pt>
                <c:pt idx="112">
                  <c:v>26625.857142857141</c:v>
                </c:pt>
                <c:pt idx="113">
                  <c:v>28228.714285714286</c:v>
                </c:pt>
                <c:pt idx="114">
                  <c:v>30016.571428571428</c:v>
                </c:pt>
                <c:pt idx="115">
                  <c:v>31149</c:v>
                </c:pt>
                <c:pt idx="116">
                  <c:v>32933.142857142855</c:v>
                </c:pt>
                <c:pt idx="117">
                  <c:v>34986.285714285717</c:v>
                </c:pt>
                <c:pt idx="118">
                  <c:v>36335.142857142855</c:v>
                </c:pt>
                <c:pt idx="119">
                  <c:v>38398.142857142855</c:v>
                </c:pt>
                <c:pt idx="120">
                  <c:v>39738.285714285717</c:v>
                </c:pt>
                <c:pt idx="121">
                  <c:v>41134.285714285717</c:v>
                </c:pt>
                <c:pt idx="122">
                  <c:v>43571.714285714283</c:v>
                </c:pt>
                <c:pt idx="123">
                  <c:v>45747.714285714283</c:v>
                </c:pt>
                <c:pt idx="124">
                  <c:v>46674.571428571428</c:v>
                </c:pt>
                <c:pt idx="125">
                  <c:v>47273.142857142855</c:v>
                </c:pt>
                <c:pt idx="126">
                  <c:v>48583.285714285717</c:v>
                </c:pt>
                <c:pt idx="127">
                  <c:v>49169.714285714283</c:v>
                </c:pt>
                <c:pt idx="128">
                  <c:v>51280.428571428572</c:v>
                </c:pt>
                <c:pt idx="129">
                  <c:v>52459.285714285717</c:v>
                </c:pt>
                <c:pt idx="130">
                  <c:v>53456.285714285717</c:v>
                </c:pt>
                <c:pt idx="131">
                  <c:v>55744.571428571428</c:v>
                </c:pt>
                <c:pt idx="132">
                  <c:v>57814.428571428572</c:v>
                </c:pt>
                <c:pt idx="133">
                  <c:v>59172.285714285717</c:v>
                </c:pt>
                <c:pt idx="134">
                  <c:v>61262.428571428572</c:v>
                </c:pt>
                <c:pt idx="135">
                  <c:v>62215.571428571428</c:v>
                </c:pt>
                <c:pt idx="136">
                  <c:v>63343.428571428572</c:v>
                </c:pt>
                <c:pt idx="137">
                  <c:v>65419.857142857145</c:v>
                </c:pt>
                <c:pt idx="138">
                  <c:v>65964.571428571435</c:v>
                </c:pt>
                <c:pt idx="139">
                  <c:v>66312</c:v>
                </c:pt>
                <c:pt idx="140">
                  <c:v>66545</c:v>
                </c:pt>
                <c:pt idx="141">
                  <c:v>66928.428571428565</c:v>
                </c:pt>
                <c:pt idx="142">
                  <c:v>66473</c:v>
                </c:pt>
                <c:pt idx="143">
                  <c:v>67084.428571428565</c:v>
                </c:pt>
                <c:pt idx="144">
                  <c:v>65857.142857142855</c:v>
                </c:pt>
                <c:pt idx="145">
                  <c:v>66076.571428571435</c:v>
                </c:pt>
                <c:pt idx="146">
                  <c:v>66491.571428571435</c:v>
                </c:pt>
                <c:pt idx="147">
                  <c:v>65655.571428571435</c:v>
                </c:pt>
                <c:pt idx="148">
                  <c:v>64865.571428571428</c:v>
                </c:pt>
                <c:pt idx="149">
                  <c:v>65086.428571428572</c:v>
                </c:pt>
                <c:pt idx="150">
                  <c:v>65074.571428571428</c:v>
                </c:pt>
                <c:pt idx="151">
                  <c:v>64944.285714285717</c:v>
                </c:pt>
                <c:pt idx="152">
                  <c:v>64187.571428571428</c:v>
                </c:pt>
                <c:pt idx="153">
                  <c:v>63111</c:v>
                </c:pt>
                <c:pt idx="154">
                  <c:v>61883.142857142855</c:v>
                </c:pt>
                <c:pt idx="155">
                  <c:v>60257.428571428572</c:v>
                </c:pt>
                <c:pt idx="156">
                  <c:v>59042.857142857145</c:v>
                </c:pt>
                <c:pt idx="157">
                  <c:v>56557.285714285717</c:v>
                </c:pt>
                <c:pt idx="158">
                  <c:v>55397.571428571428</c:v>
                </c:pt>
                <c:pt idx="159">
                  <c:v>54027.714285714283</c:v>
                </c:pt>
                <c:pt idx="160">
                  <c:v>53543.428571428572</c:v>
                </c:pt>
                <c:pt idx="161">
                  <c:v>53557.714285714283</c:v>
                </c:pt>
                <c:pt idx="162">
                  <c:v>54152.857142857145</c:v>
                </c:pt>
                <c:pt idx="163">
                  <c:v>52671</c:v>
                </c:pt>
                <c:pt idx="164">
                  <c:v>53010.714285714283</c:v>
                </c:pt>
                <c:pt idx="165">
                  <c:v>51905.142857142855</c:v>
                </c:pt>
                <c:pt idx="166">
                  <c:v>52825.428571428572</c:v>
                </c:pt>
                <c:pt idx="167">
                  <c:v>51731.285714285717</c:v>
                </c:pt>
                <c:pt idx="168">
                  <c:v>50990.142857142855</c:v>
                </c:pt>
                <c:pt idx="169">
                  <c:v>49240.285714285717</c:v>
                </c:pt>
                <c:pt idx="170">
                  <c:v>48972.285714285717</c:v>
                </c:pt>
                <c:pt idx="171">
                  <c:v>47626.857142857145</c:v>
                </c:pt>
                <c:pt idx="172">
                  <c:v>46533.285714285717</c:v>
                </c:pt>
                <c:pt idx="173">
                  <c:v>44174.571428571428</c:v>
                </c:pt>
                <c:pt idx="174">
                  <c:v>43726.428571428572</c:v>
                </c:pt>
                <c:pt idx="175">
                  <c:v>42773.428571428572</c:v>
                </c:pt>
                <c:pt idx="176">
                  <c:v>42766</c:v>
                </c:pt>
                <c:pt idx="177">
                  <c:v>42043.857142857145</c:v>
                </c:pt>
                <c:pt idx="178">
                  <c:v>41776.285714285717</c:v>
                </c:pt>
                <c:pt idx="179">
                  <c:v>41923.857142857145</c:v>
                </c:pt>
                <c:pt idx="180">
                  <c:v>41734.714285714283</c:v>
                </c:pt>
                <c:pt idx="181">
                  <c:v>41986.285714285717</c:v>
                </c:pt>
                <c:pt idx="182">
                  <c:v>42025.857142857145</c:v>
                </c:pt>
                <c:pt idx="183">
                  <c:v>41841</c:v>
                </c:pt>
                <c:pt idx="184">
                  <c:v>42083.571428571428</c:v>
                </c:pt>
                <c:pt idx="185">
                  <c:v>41430.857142857145</c:v>
                </c:pt>
                <c:pt idx="186">
                  <c:v>41239.571428571428</c:v>
                </c:pt>
                <c:pt idx="187">
                  <c:v>41696.714285714283</c:v>
                </c:pt>
                <c:pt idx="188">
                  <c:v>41379.285714285717</c:v>
                </c:pt>
                <c:pt idx="189">
                  <c:v>40911.285714285717</c:v>
                </c:pt>
                <c:pt idx="190">
                  <c:v>39255.142857142855</c:v>
                </c:pt>
                <c:pt idx="191">
                  <c:v>37136.285714285717</c:v>
                </c:pt>
                <c:pt idx="192">
                  <c:v>36128.285714285717</c:v>
                </c:pt>
                <c:pt idx="193">
                  <c:v>35026.142857142855</c:v>
                </c:pt>
                <c:pt idx="194">
                  <c:v>34641.857142857145</c:v>
                </c:pt>
                <c:pt idx="195">
                  <c:v>34329.142857142855</c:v>
                </c:pt>
                <c:pt idx="196">
                  <c:v>34728.285714285717</c:v>
                </c:pt>
                <c:pt idx="197">
                  <c:v>36199.285714285717</c:v>
                </c:pt>
                <c:pt idx="198">
                  <c:v>37990.714285714283</c:v>
                </c:pt>
                <c:pt idx="199">
                  <c:v>38642.857142857145</c:v>
                </c:pt>
                <c:pt idx="200">
                  <c:v>39908</c:v>
                </c:pt>
                <c:pt idx="201">
                  <c:v>40095.285714285717</c:v>
                </c:pt>
                <c:pt idx="202">
                  <c:v>40310.857142857145</c:v>
                </c:pt>
                <c:pt idx="203">
                  <c:v>40902.142857142855</c:v>
                </c:pt>
                <c:pt idx="204">
                  <c:v>43424</c:v>
                </c:pt>
                <c:pt idx="205">
                  <c:v>43437.857142857145</c:v>
                </c:pt>
                <c:pt idx="206">
                  <c:v>43455.142857142855</c:v>
                </c:pt>
                <c:pt idx="207">
                  <c:v>43567.714285714283</c:v>
                </c:pt>
                <c:pt idx="208">
                  <c:v>43468.285714285717</c:v>
                </c:pt>
                <c:pt idx="209">
                  <c:v>43737.142857142855</c:v>
                </c:pt>
                <c:pt idx="210">
                  <c:v>43570.857142857145</c:v>
                </c:pt>
                <c:pt idx="211">
                  <c:v>40826.428571428572</c:v>
                </c:pt>
                <c:pt idx="212">
                  <c:v>41285</c:v>
                </c:pt>
                <c:pt idx="213">
                  <c:v>41658.571428571428</c:v>
                </c:pt>
                <c:pt idx="214">
                  <c:v>41608.142857142855</c:v>
                </c:pt>
                <c:pt idx="215">
                  <c:v>42524.571428571428</c:v>
                </c:pt>
                <c:pt idx="216">
                  <c:v>43129.285714285717</c:v>
                </c:pt>
                <c:pt idx="217">
                  <c:v>42959.571428571428</c:v>
                </c:pt>
                <c:pt idx="218">
                  <c:v>43895.428571428572</c:v>
                </c:pt>
                <c:pt idx="219">
                  <c:v>44075</c:v>
                </c:pt>
                <c:pt idx="220">
                  <c:v>45424.285714285717</c:v>
                </c:pt>
                <c:pt idx="221">
                  <c:v>47277.428571428572</c:v>
                </c:pt>
                <c:pt idx="222">
                  <c:v>47495.285714285717</c:v>
                </c:pt>
                <c:pt idx="223">
                  <c:v>48273.428571428572</c:v>
                </c:pt>
                <c:pt idx="224">
                  <c:v>49681.428571428572</c:v>
                </c:pt>
                <c:pt idx="225">
                  <c:v>49922.571428571428</c:v>
                </c:pt>
                <c:pt idx="226">
                  <c:v>51198.285714285717</c:v>
                </c:pt>
                <c:pt idx="227">
                  <c:v>52460</c:v>
                </c:pt>
                <c:pt idx="228">
                  <c:v>53321.285714285717</c:v>
                </c:pt>
                <c:pt idx="229">
                  <c:v>55100.571428571428</c:v>
                </c:pt>
                <c:pt idx="230">
                  <c:v>55512</c:v>
                </c:pt>
                <c:pt idx="231">
                  <c:v>55998.571428571428</c:v>
                </c:pt>
                <c:pt idx="232">
                  <c:v>59762.285714285717</c:v>
                </c:pt>
                <c:pt idx="233">
                  <c:v>60935</c:v>
                </c:pt>
                <c:pt idx="234">
                  <c:v>61442.571428571428</c:v>
                </c:pt>
                <c:pt idx="235">
                  <c:v>63010.714285714283</c:v>
                </c:pt>
                <c:pt idx="236">
                  <c:v>64801.857142857145</c:v>
                </c:pt>
                <c:pt idx="237">
                  <c:v>68497.142857142855</c:v>
                </c:pt>
                <c:pt idx="238">
                  <c:v>70275.428571428565</c:v>
                </c:pt>
                <c:pt idx="239">
                  <c:v>70223.28571428571</c:v>
                </c:pt>
                <c:pt idx="240">
                  <c:v>72353.71428571429</c:v>
                </c:pt>
                <c:pt idx="241">
                  <c:v>74590.571428571435</c:v>
                </c:pt>
                <c:pt idx="242">
                  <c:v>76709.571428571435</c:v>
                </c:pt>
                <c:pt idx="243">
                  <c:v>79214.142857142855</c:v>
                </c:pt>
                <c:pt idx="244">
                  <c:v>80087.857142857145</c:v>
                </c:pt>
                <c:pt idx="245">
                  <c:v>82054.857142857145</c:v>
                </c:pt>
                <c:pt idx="246">
                  <c:v>84481</c:v>
                </c:pt>
                <c:pt idx="247">
                  <c:v>91417</c:v>
                </c:pt>
                <c:pt idx="248">
                  <c:v>94872.571428571435</c:v>
                </c:pt>
                <c:pt idx="249">
                  <c:v>100018.57142857143</c:v>
                </c:pt>
                <c:pt idx="250">
                  <c:v>103902.71428571429</c:v>
                </c:pt>
                <c:pt idx="251">
                  <c:v>109488.28571428571</c:v>
                </c:pt>
                <c:pt idx="252">
                  <c:v>114410.42857142857</c:v>
                </c:pt>
                <c:pt idx="253">
                  <c:v>119799.42857142857</c:v>
                </c:pt>
                <c:pt idx="254">
                  <c:v>121676.71428571429</c:v>
                </c:pt>
                <c:pt idx="255">
                  <c:v>127501.85714285714</c:v>
                </c:pt>
                <c:pt idx="256">
                  <c:v>132495.71428571429</c:v>
                </c:pt>
                <c:pt idx="257">
                  <c:v>139904.28571428571</c:v>
                </c:pt>
                <c:pt idx="258">
                  <c:v>145434.85714285713</c:v>
                </c:pt>
                <c:pt idx="259">
                  <c:v>149137</c:v>
                </c:pt>
                <c:pt idx="260">
                  <c:v>154367</c:v>
                </c:pt>
                <c:pt idx="261">
                  <c:v>157635.57142857142</c:v>
                </c:pt>
                <c:pt idx="262">
                  <c:v>161473.28571428571</c:v>
                </c:pt>
                <c:pt idx="263">
                  <c:v>165314.14285714287</c:v>
                </c:pt>
                <c:pt idx="264">
                  <c:v>167878.42857142858</c:v>
                </c:pt>
                <c:pt idx="265">
                  <c:v>169499.42857142858</c:v>
                </c:pt>
                <c:pt idx="266">
                  <c:v>170480.28571428571</c:v>
                </c:pt>
                <c:pt idx="267">
                  <c:v>172436.71428571429</c:v>
                </c:pt>
                <c:pt idx="268">
                  <c:v>174210.14285714287</c:v>
                </c:pt>
                <c:pt idx="269">
                  <c:v>175749.28571428571</c:v>
                </c:pt>
                <c:pt idx="270">
                  <c:v>164695.14285714287</c:v>
                </c:pt>
                <c:pt idx="271">
                  <c:v>166123.14285714287</c:v>
                </c:pt>
                <c:pt idx="272">
                  <c:v>162949.28571428571</c:v>
                </c:pt>
                <c:pt idx="273">
                  <c:v>162353</c:v>
                </c:pt>
                <c:pt idx="274">
                  <c:v>160401</c:v>
                </c:pt>
                <c:pt idx="275">
                  <c:v>161493.71428571429</c:v>
                </c:pt>
                <c:pt idx="276">
                  <c:v>164182.28571428571</c:v>
                </c:pt>
                <c:pt idx="277">
                  <c:v>179471.71428571429</c:v>
                </c:pt>
                <c:pt idx="278">
                  <c:v>182659.42857142858</c:v>
                </c:pt>
                <c:pt idx="279">
                  <c:v>190945.28571428571</c:v>
                </c:pt>
                <c:pt idx="280">
                  <c:v>196235.42857142858</c:v>
                </c:pt>
                <c:pt idx="281">
                  <c:v>201176</c:v>
                </c:pt>
                <c:pt idx="282">
                  <c:v>206210.42857142858</c:v>
                </c:pt>
                <c:pt idx="283">
                  <c:v>209233.28571428571</c:v>
                </c:pt>
              </c:numCache>
            </c:numRef>
          </c:val>
          <c:smooth val="0"/>
          <c:extLst>
            <c:ext xmlns:c16="http://schemas.microsoft.com/office/drawing/2014/chart" uri="{C3380CC4-5D6E-409C-BE32-E72D297353CC}">
              <c16:uniqueId val="{00000001-1C27-482D-83F9-E1B3D3357367}"/>
            </c:ext>
          </c:extLst>
        </c:ser>
        <c:dLbls>
          <c:showLegendKey val="0"/>
          <c:showVal val="0"/>
          <c:showCatName val="0"/>
          <c:showSerName val="0"/>
          <c:showPercent val="0"/>
          <c:showBubbleSize val="0"/>
        </c:dLbls>
        <c:smooth val="0"/>
        <c:axId val="648811912"/>
        <c:axId val="648809560"/>
      </c:lineChart>
      <c:dateAx>
        <c:axId val="648811912"/>
        <c:scaling>
          <c:orientation val="minMax"/>
          <c:min val="43891"/>
        </c:scaling>
        <c:delete val="0"/>
        <c:axPos val="b"/>
        <c:numFmt formatCode="mmm\.yy" sourceLinked="0"/>
        <c:majorTickMark val="out"/>
        <c:minorTickMark val="none"/>
        <c:tickLblPos val="nextTo"/>
        <c:spPr>
          <a:noFill/>
          <a:ln w="25400" cap="flat" cmpd="sng" algn="ctr">
            <a:solidFill>
              <a:srgbClr val="969696"/>
            </a:solidFill>
            <a:prstDash val="solid"/>
            <a:round/>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48809560"/>
        <c:crosses val="autoZero"/>
        <c:auto val="1"/>
        <c:lblOffset val="100"/>
        <c:baseTimeUnit val="days"/>
        <c:majorUnit val="3"/>
        <c:majorTimeUnit val="months"/>
      </c:dateAx>
      <c:valAx>
        <c:axId val="648809560"/>
        <c:scaling>
          <c:orientation val="minMax"/>
          <c:max val="210000"/>
          <c:min val="0"/>
        </c:scaling>
        <c:delete val="0"/>
        <c:axPos val="l"/>
        <c:numFmt formatCode="#,##0" sourceLinked="0"/>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48811912"/>
        <c:crosses val="autoZero"/>
        <c:crossBetween val="midCat"/>
        <c:majorUnit val="70000"/>
        <c:dispUnits>
          <c:builtInUnit val="thousands"/>
        </c:dispUnits>
      </c:valAx>
      <c:spPr>
        <a:noFill/>
        <a:ln w="25400">
          <a:noFill/>
        </a:ln>
        <a:effectLst/>
        <a:extLst>
          <a:ext uri="{909E8E84-426E-40DD-AFC4-6F175D3DCCD1}">
            <a14:hiddenFill xmlns:a14="http://schemas.microsoft.com/office/drawing/2010/main">
              <a:noFill/>
            </a14:hiddenFill>
          </a:ext>
        </a:extLst>
      </c:spPr>
    </c:plotArea>
    <c:plotVisOnly val="1"/>
    <c:dispBlanksAs val="gap"/>
    <c:showDLblsOverMax val="0"/>
  </c:chart>
  <c:spPr>
    <a:noFill/>
    <a:ln w="25400" cap="flat" cmpd="sng" algn="ctr">
      <a:noFill/>
      <a:round/>
    </a:ln>
    <a:effectLst/>
  </c:spPr>
  <c:txPr>
    <a:bodyPr/>
    <a:lstStyle/>
    <a:p>
      <a:pPr>
        <a:defRPr sz="800" b="0">
          <a:solidFill>
            <a:sysClr val="windowText" lastClr="000000"/>
          </a:solidFill>
          <a:latin typeface="Frutiger LT 47 LightCn" panose="020B0406020204020204" pitchFamily="34" charset="0"/>
          <a:cs typeface="Arial" panose="020B0604020202020204" pitchFamily="34" charset="0"/>
        </a:defRPr>
      </a:pPr>
      <a:endParaRPr lang="es-CL"/>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567698593392394E-2"/>
          <c:y val="3.135765368778444E-2"/>
          <c:w val="0.93772733108646877"/>
          <c:h val="0.86781073466734093"/>
        </c:manualLayout>
      </c:layout>
      <c:lineChart>
        <c:grouping val="standard"/>
        <c:varyColors val="0"/>
        <c:ser>
          <c:idx val="0"/>
          <c:order val="0"/>
          <c:tx>
            <c:strRef>
              <c:f>ExportCuadro!$B$3</c:f>
              <c:strCache>
                <c:ptCount val="1"/>
                <c:pt idx="0">
                  <c:v>Industria</c:v>
                </c:pt>
              </c:strCache>
            </c:strRef>
          </c:tx>
          <c:spPr>
            <a:ln w="22225" cap="rnd">
              <a:solidFill>
                <a:srgbClr val="00B0F0"/>
              </a:solidFill>
              <a:round/>
            </a:ln>
            <a:effectLst/>
          </c:spPr>
          <c:marker>
            <c:symbol val="none"/>
          </c:marker>
          <c:cat>
            <c:numRef>
              <c:f>ExportCuadro!$A$16:$A$37</c:f>
              <c:numCache>
                <c:formatCode>mmm\.yyyy</c:formatCode>
                <c:ptCount val="2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numCache>
            </c:numRef>
          </c:cat>
          <c:val>
            <c:numRef>
              <c:f>ExportCuadro!$B$16:$B$37</c:f>
              <c:numCache>
                <c:formatCode>#,##0.00</c:formatCode>
                <c:ptCount val="22"/>
                <c:pt idx="0">
                  <c:v>2.35402790871724</c:v>
                </c:pt>
                <c:pt idx="1">
                  <c:v>2.5097435815145501</c:v>
                </c:pt>
                <c:pt idx="2">
                  <c:v>0.80868356807684005</c:v>
                </c:pt>
                <c:pt idx="3">
                  <c:v>-1.31180395266036</c:v>
                </c:pt>
                <c:pt idx="4">
                  <c:v>0.92244944229973302</c:v>
                </c:pt>
                <c:pt idx="5">
                  <c:v>-2.4917241976505902</c:v>
                </c:pt>
                <c:pt idx="6">
                  <c:v>5.2047341424873901</c:v>
                </c:pt>
                <c:pt idx="7">
                  <c:v>-3.1351420619263298E-2</c:v>
                </c:pt>
                <c:pt idx="8">
                  <c:v>3.22343565743755</c:v>
                </c:pt>
                <c:pt idx="9">
                  <c:v>-5.7820045846383099</c:v>
                </c:pt>
                <c:pt idx="10">
                  <c:v>0.60095198190590604</c:v>
                </c:pt>
                <c:pt idx="11">
                  <c:v>2.1622352162507901</c:v>
                </c:pt>
                <c:pt idx="12">
                  <c:v>0.55480791823370201</c:v>
                </c:pt>
                <c:pt idx="13">
                  <c:v>2.9084927162149801</c:v>
                </c:pt>
                <c:pt idx="14">
                  <c:v>-1.46021234172318</c:v>
                </c:pt>
                <c:pt idx="15">
                  <c:v>-9.4912817011769395</c:v>
                </c:pt>
                <c:pt idx="16">
                  <c:v>-14.8653519319257</c:v>
                </c:pt>
                <c:pt idx="17">
                  <c:v>-10.830290552001101</c:v>
                </c:pt>
                <c:pt idx="18">
                  <c:v>-8.3124115844510609</c:v>
                </c:pt>
                <c:pt idx="19">
                  <c:v>-6.8000782225348999</c:v>
                </c:pt>
                <c:pt idx="20">
                  <c:v>3.6501141030921298</c:v>
                </c:pt>
                <c:pt idx="21">
                  <c:v>4.9266326405427598</c:v>
                </c:pt>
              </c:numCache>
            </c:numRef>
          </c:val>
          <c:smooth val="0"/>
          <c:extLst>
            <c:ext xmlns:c16="http://schemas.microsoft.com/office/drawing/2014/chart" uri="{C3380CC4-5D6E-409C-BE32-E72D297353CC}">
              <c16:uniqueId val="{00000000-5861-485A-AC4A-214DA683607F}"/>
            </c:ext>
          </c:extLst>
        </c:ser>
        <c:ser>
          <c:idx val="1"/>
          <c:order val="1"/>
          <c:tx>
            <c:strRef>
              <c:f>ExportCuadro!$C$3</c:f>
              <c:strCache>
                <c:ptCount val="1"/>
                <c:pt idx="0">
                  <c:v>Comercio</c:v>
                </c:pt>
              </c:strCache>
            </c:strRef>
          </c:tx>
          <c:spPr>
            <a:ln w="22225" cap="rnd">
              <a:solidFill>
                <a:srgbClr val="C00000"/>
              </a:solidFill>
              <a:round/>
            </a:ln>
            <a:effectLst/>
          </c:spPr>
          <c:marker>
            <c:symbol val="none"/>
          </c:marker>
          <c:cat>
            <c:numRef>
              <c:f>ExportCuadro!$A$16:$A$37</c:f>
              <c:numCache>
                <c:formatCode>mmm\.yyyy</c:formatCode>
                <c:ptCount val="2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numCache>
            </c:numRef>
          </c:cat>
          <c:val>
            <c:numRef>
              <c:f>ExportCuadro!$C$16:$C$37</c:f>
              <c:numCache>
                <c:formatCode>#,##0.00</c:formatCode>
                <c:ptCount val="22"/>
                <c:pt idx="0">
                  <c:v>1.60298370203855</c:v>
                </c:pt>
                <c:pt idx="1">
                  <c:v>1.80237748242125</c:v>
                </c:pt>
                <c:pt idx="2">
                  <c:v>0.88504369140915995</c:v>
                </c:pt>
                <c:pt idx="3">
                  <c:v>1.03042124585655</c:v>
                </c:pt>
                <c:pt idx="4">
                  <c:v>1.9462898758393099</c:v>
                </c:pt>
                <c:pt idx="5">
                  <c:v>-1.1331389125098199</c:v>
                </c:pt>
                <c:pt idx="6">
                  <c:v>2.4788778628916899</c:v>
                </c:pt>
                <c:pt idx="7">
                  <c:v>0.61457878499238106</c:v>
                </c:pt>
                <c:pt idx="8">
                  <c:v>3.0435900441929902</c:v>
                </c:pt>
                <c:pt idx="9">
                  <c:v>-8.5316233288157299</c:v>
                </c:pt>
                <c:pt idx="10">
                  <c:v>-6.2300730224732703</c:v>
                </c:pt>
                <c:pt idx="11">
                  <c:v>-0.82345914018426802</c:v>
                </c:pt>
                <c:pt idx="12">
                  <c:v>0.30383857975881901</c:v>
                </c:pt>
                <c:pt idx="13">
                  <c:v>3.7428882146644198</c:v>
                </c:pt>
                <c:pt idx="14">
                  <c:v>-7.0655894900164897</c:v>
                </c:pt>
                <c:pt idx="15">
                  <c:v>-22.461691962836799</c:v>
                </c:pt>
                <c:pt idx="16">
                  <c:v>-23.3197282074787</c:v>
                </c:pt>
                <c:pt idx="17">
                  <c:v>-16.0780787418819</c:v>
                </c:pt>
                <c:pt idx="18">
                  <c:v>-10.205190972042301</c:v>
                </c:pt>
                <c:pt idx="19">
                  <c:v>1.245139823426</c:v>
                </c:pt>
                <c:pt idx="20">
                  <c:v>9.1184000644733807</c:v>
                </c:pt>
                <c:pt idx="21">
                  <c:v>16.9794158848695</c:v>
                </c:pt>
              </c:numCache>
            </c:numRef>
          </c:val>
          <c:smooth val="0"/>
          <c:extLst>
            <c:ext xmlns:c16="http://schemas.microsoft.com/office/drawing/2014/chart" uri="{C3380CC4-5D6E-409C-BE32-E72D297353CC}">
              <c16:uniqueId val="{00000001-5861-485A-AC4A-214DA683607F}"/>
            </c:ext>
          </c:extLst>
        </c:ser>
        <c:ser>
          <c:idx val="2"/>
          <c:order val="2"/>
          <c:tx>
            <c:strRef>
              <c:f>ExportCuadro!$D$3</c:f>
              <c:strCache>
                <c:ptCount val="1"/>
                <c:pt idx="0">
                  <c:v>Servicios</c:v>
                </c:pt>
              </c:strCache>
            </c:strRef>
          </c:tx>
          <c:spPr>
            <a:ln w="22225" cap="rnd">
              <a:solidFill>
                <a:srgbClr val="002060"/>
              </a:solidFill>
              <a:round/>
            </a:ln>
            <a:effectLst/>
          </c:spPr>
          <c:marker>
            <c:symbol val="none"/>
          </c:marker>
          <c:cat>
            <c:numRef>
              <c:f>ExportCuadro!$A$16:$A$37</c:f>
              <c:numCache>
                <c:formatCode>mmm\.yyyy</c:formatCode>
                <c:ptCount val="2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numCache>
            </c:numRef>
          </c:cat>
          <c:val>
            <c:numRef>
              <c:f>ExportCuadro!$D$16:$D$37</c:f>
              <c:numCache>
                <c:formatCode>#,##0.00</c:formatCode>
                <c:ptCount val="22"/>
                <c:pt idx="0">
                  <c:v>3.3560913575174198</c:v>
                </c:pt>
                <c:pt idx="1">
                  <c:v>3.78460526274382</c:v>
                </c:pt>
                <c:pt idx="2">
                  <c:v>3.79669811592689</c:v>
                </c:pt>
                <c:pt idx="3">
                  <c:v>3.5579125868123098</c:v>
                </c:pt>
                <c:pt idx="4">
                  <c:v>3.7302839094863298</c:v>
                </c:pt>
                <c:pt idx="5">
                  <c:v>3.0108440733102499</c:v>
                </c:pt>
                <c:pt idx="6">
                  <c:v>3.7721048400234398</c:v>
                </c:pt>
                <c:pt idx="7">
                  <c:v>4.4222130105333202</c:v>
                </c:pt>
                <c:pt idx="8">
                  <c:v>3.8243572653746001</c:v>
                </c:pt>
                <c:pt idx="9">
                  <c:v>-3.5104801730163402</c:v>
                </c:pt>
                <c:pt idx="10">
                  <c:v>-4.7828841681779899</c:v>
                </c:pt>
                <c:pt idx="11">
                  <c:v>0.55979743370420099</c:v>
                </c:pt>
                <c:pt idx="12">
                  <c:v>1.7655191735701301</c:v>
                </c:pt>
                <c:pt idx="13">
                  <c:v>2.3317390865461398</c:v>
                </c:pt>
                <c:pt idx="14">
                  <c:v>-4.3667742784619703</c:v>
                </c:pt>
                <c:pt idx="15">
                  <c:v>-17.163877721810898</c:v>
                </c:pt>
                <c:pt idx="16">
                  <c:v>-17.092431135235898</c:v>
                </c:pt>
                <c:pt idx="17">
                  <c:v>-14.3563166408734</c:v>
                </c:pt>
                <c:pt idx="18">
                  <c:v>-12.311607950833601</c:v>
                </c:pt>
                <c:pt idx="19">
                  <c:v>-14.510675189475201</c:v>
                </c:pt>
                <c:pt idx="20">
                  <c:v>-8.2002872051201408</c:v>
                </c:pt>
                <c:pt idx="21">
                  <c:v>-4.8941786917804304</c:v>
                </c:pt>
              </c:numCache>
            </c:numRef>
          </c:val>
          <c:smooth val="0"/>
          <c:extLst>
            <c:ext xmlns:c16="http://schemas.microsoft.com/office/drawing/2014/chart" uri="{C3380CC4-5D6E-409C-BE32-E72D297353CC}">
              <c16:uniqueId val="{00000002-5861-485A-AC4A-214DA683607F}"/>
            </c:ext>
          </c:extLst>
        </c:ser>
        <c:ser>
          <c:idx val="3"/>
          <c:order val="3"/>
          <c:tx>
            <c:strRef>
              <c:f>ExportCuadro!$E$3</c:f>
              <c:strCache>
                <c:ptCount val="1"/>
                <c:pt idx="0">
                  <c:v>Producción resto de bienes</c:v>
                </c:pt>
              </c:strCache>
            </c:strRef>
          </c:tx>
          <c:spPr>
            <a:ln w="22225" cap="rnd">
              <a:solidFill>
                <a:srgbClr val="00B050"/>
              </a:solidFill>
              <a:round/>
            </a:ln>
            <a:effectLst/>
          </c:spPr>
          <c:marker>
            <c:symbol val="none"/>
          </c:marker>
          <c:cat>
            <c:numRef>
              <c:f>ExportCuadro!$A$16:$A$37</c:f>
              <c:numCache>
                <c:formatCode>mmm\.yyyy</c:formatCode>
                <c:ptCount val="2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numCache>
            </c:numRef>
          </c:cat>
          <c:val>
            <c:numRef>
              <c:f>ExportCuadro!$E$16:$E$37</c:f>
              <c:numCache>
                <c:formatCode>#,##0.00</c:formatCode>
                <c:ptCount val="22"/>
                <c:pt idx="0">
                  <c:v>-0.28617475123809999</c:v>
                </c:pt>
                <c:pt idx="1">
                  <c:v>-1.27928502644051</c:v>
                </c:pt>
                <c:pt idx="2">
                  <c:v>-1.53604543813771</c:v>
                </c:pt>
                <c:pt idx="3">
                  <c:v>0.61571884511117903</c:v>
                </c:pt>
                <c:pt idx="4">
                  <c:v>1.8096597083574</c:v>
                </c:pt>
                <c:pt idx="5">
                  <c:v>4.4664395179807403</c:v>
                </c:pt>
                <c:pt idx="6">
                  <c:v>4.6820979582821201</c:v>
                </c:pt>
                <c:pt idx="7">
                  <c:v>5.6330360812925999</c:v>
                </c:pt>
                <c:pt idx="8">
                  <c:v>5.9703199004052196</c:v>
                </c:pt>
                <c:pt idx="9">
                  <c:v>1.2143905412276099</c:v>
                </c:pt>
                <c:pt idx="10">
                  <c:v>1.29242567350052</c:v>
                </c:pt>
                <c:pt idx="11">
                  <c:v>3.3612360199378699</c:v>
                </c:pt>
                <c:pt idx="12">
                  <c:v>0.76696912714790999</c:v>
                </c:pt>
                <c:pt idx="13">
                  <c:v>2.2474240075092098</c:v>
                </c:pt>
                <c:pt idx="14">
                  <c:v>0.60776000240681005</c:v>
                </c:pt>
                <c:pt idx="15">
                  <c:v>-7.0784597612109401</c:v>
                </c:pt>
                <c:pt idx="16">
                  <c:v>-12.3804297075993</c:v>
                </c:pt>
                <c:pt idx="17">
                  <c:v>-20.045628560726101</c:v>
                </c:pt>
                <c:pt idx="18">
                  <c:v>-19.326806716402999</c:v>
                </c:pt>
                <c:pt idx="19">
                  <c:v>-18.90592605862</c:v>
                </c:pt>
                <c:pt idx="20">
                  <c:v>-13.172031392585</c:v>
                </c:pt>
                <c:pt idx="21">
                  <c:v>-8.0550908145335196</c:v>
                </c:pt>
              </c:numCache>
            </c:numRef>
          </c:val>
          <c:smooth val="0"/>
          <c:extLst>
            <c:ext xmlns:c16="http://schemas.microsoft.com/office/drawing/2014/chart" uri="{C3380CC4-5D6E-409C-BE32-E72D297353CC}">
              <c16:uniqueId val="{00000003-5861-485A-AC4A-214DA683607F}"/>
            </c:ext>
          </c:extLst>
        </c:ser>
        <c:dLbls>
          <c:showLegendKey val="0"/>
          <c:showVal val="0"/>
          <c:showCatName val="0"/>
          <c:showSerName val="0"/>
          <c:showPercent val="0"/>
          <c:showBubbleSize val="0"/>
        </c:dLbls>
        <c:smooth val="0"/>
        <c:axId val="427343536"/>
        <c:axId val="427347064"/>
      </c:lineChart>
      <c:dateAx>
        <c:axId val="427343536"/>
        <c:scaling>
          <c:orientation val="minMax"/>
        </c:scaling>
        <c:delete val="0"/>
        <c:axPos val="b"/>
        <c:numFmt formatCode="mm" sourceLinked="0"/>
        <c:majorTickMark val="out"/>
        <c:minorTickMark val="none"/>
        <c:tickLblPos val="low"/>
        <c:spPr>
          <a:noFill/>
          <a:ln w="25400" cap="flat" cmpd="sng" algn="ctr">
            <a:solidFill>
              <a:srgbClr val="969696"/>
            </a:solidFill>
            <a:prstDash val="solid"/>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s-CL"/>
          </a:p>
        </c:txPr>
        <c:crossAx val="427347064"/>
        <c:crosses val="autoZero"/>
        <c:auto val="1"/>
        <c:lblOffset val="100"/>
        <c:baseTimeUnit val="months"/>
        <c:majorUnit val="6"/>
        <c:majorTimeUnit val="months"/>
      </c:dateAx>
      <c:valAx>
        <c:axId val="427347064"/>
        <c:scaling>
          <c:orientation val="minMax"/>
          <c:min val="-25"/>
        </c:scaling>
        <c:delete val="0"/>
        <c:axPos val="l"/>
        <c:numFmt formatCode="#,##0" sourceLinked="0"/>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s-CL"/>
          </a:p>
        </c:txPr>
        <c:crossAx val="427343536"/>
        <c:crosses val="autoZero"/>
        <c:crossBetween val="midCat"/>
      </c:valAx>
      <c:spPr>
        <a:noFill/>
        <a:ln w="25400">
          <a:noFill/>
        </a:ln>
        <a:effectLst/>
        <a:extLst>
          <a:ext uri="{909E8E84-426E-40DD-AFC4-6F175D3DCCD1}">
            <a14:hiddenFill xmlns:a14="http://schemas.microsoft.com/office/drawing/2010/main">
              <a:noFill/>
            </a14:hiddenFill>
          </a:ext>
        </a:extLst>
      </c:spPr>
    </c:plotArea>
    <c:plotVisOnly val="1"/>
    <c:dispBlanksAs val="gap"/>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1400">
          <a:solidFill>
            <a:sysClr val="windowText" lastClr="000000"/>
          </a:solidFill>
          <a:latin typeface="Calibri" panose="020F0502020204030204" pitchFamily="34" charset="0"/>
          <a:cs typeface="Calibri" panose="020F0502020204030204" pitchFamily="34" charset="0"/>
        </a:defRPr>
      </a:pPr>
      <a:endParaRPr lang="es-CL"/>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567698593392394E-2"/>
          <c:y val="3.135765368778444E-2"/>
          <c:w val="0.88335686368349686"/>
          <c:h val="0.86781073466734093"/>
        </c:manualLayout>
      </c:layout>
      <c:lineChart>
        <c:grouping val="standard"/>
        <c:varyColors val="0"/>
        <c:ser>
          <c:idx val="0"/>
          <c:order val="0"/>
          <c:tx>
            <c:strRef>
              <c:f>empleo!$X$4</c:f>
              <c:strCache>
                <c:ptCount val="1"/>
                <c:pt idx="0">
                  <c:v>Industria</c:v>
                </c:pt>
              </c:strCache>
            </c:strRef>
          </c:tx>
          <c:spPr>
            <a:ln w="22225" cap="rnd">
              <a:solidFill>
                <a:srgbClr val="FF0000"/>
              </a:solidFill>
              <a:round/>
            </a:ln>
            <a:effectLst/>
          </c:spPr>
          <c:marker>
            <c:symbol val="none"/>
          </c:marker>
          <c:cat>
            <c:numRef>
              <c:f>empleo!$W$5:$W$14</c:f>
              <c:numCache>
                <c:formatCode>mmm\.yyyy</c:formatCode>
                <c:ptCount val="10"/>
                <c:pt idx="0">
                  <c:v>43831</c:v>
                </c:pt>
                <c:pt idx="1">
                  <c:v>43862</c:v>
                </c:pt>
                <c:pt idx="2">
                  <c:v>43891</c:v>
                </c:pt>
                <c:pt idx="3">
                  <c:v>43922</c:v>
                </c:pt>
                <c:pt idx="4">
                  <c:v>43952</c:v>
                </c:pt>
                <c:pt idx="5">
                  <c:v>43983</c:v>
                </c:pt>
                <c:pt idx="6">
                  <c:v>44013</c:v>
                </c:pt>
                <c:pt idx="7">
                  <c:v>44044</c:v>
                </c:pt>
                <c:pt idx="8">
                  <c:v>44075</c:v>
                </c:pt>
                <c:pt idx="9">
                  <c:v>44105</c:v>
                </c:pt>
              </c:numCache>
            </c:numRef>
          </c:cat>
          <c:val>
            <c:numRef>
              <c:f>empleo!$X$5:$X$14</c:f>
              <c:numCache>
                <c:formatCode>#,##0.00</c:formatCode>
                <c:ptCount val="10"/>
                <c:pt idx="0">
                  <c:v>-0.83926009877313845</c:v>
                </c:pt>
                <c:pt idx="1">
                  <c:v>-4.9542668928277749</c:v>
                </c:pt>
                <c:pt idx="2">
                  <c:v>-7.1342417263902007</c:v>
                </c:pt>
                <c:pt idx="3">
                  <c:v>-11.899002447690904</c:v>
                </c:pt>
                <c:pt idx="4">
                  <c:v>-14.360553800086052</c:v>
                </c:pt>
                <c:pt idx="5">
                  <c:v>-14.763920757823172</c:v>
                </c:pt>
                <c:pt idx="6">
                  <c:v>-12.553739243035494</c:v>
                </c:pt>
                <c:pt idx="7">
                  <c:v>-11.184600586262476</c:v>
                </c:pt>
                <c:pt idx="8">
                  <c:v>-5.8085369610491</c:v>
                </c:pt>
                <c:pt idx="9">
                  <c:v>-5.522517174632938</c:v>
                </c:pt>
              </c:numCache>
            </c:numRef>
          </c:val>
          <c:smooth val="0"/>
          <c:extLst>
            <c:ext xmlns:c16="http://schemas.microsoft.com/office/drawing/2014/chart" uri="{C3380CC4-5D6E-409C-BE32-E72D297353CC}">
              <c16:uniqueId val="{00000000-BA6A-478E-A0B8-A34F39441EE7}"/>
            </c:ext>
          </c:extLst>
        </c:ser>
        <c:ser>
          <c:idx val="1"/>
          <c:order val="1"/>
          <c:tx>
            <c:strRef>
              <c:f>empleo!$Y$4</c:f>
              <c:strCache>
                <c:ptCount val="1"/>
                <c:pt idx="0">
                  <c:v>Construcción</c:v>
                </c:pt>
              </c:strCache>
            </c:strRef>
          </c:tx>
          <c:spPr>
            <a:ln w="22225" cap="rnd">
              <a:solidFill>
                <a:schemeClr val="accent6"/>
              </a:solidFill>
              <a:round/>
            </a:ln>
            <a:effectLst/>
          </c:spPr>
          <c:marker>
            <c:symbol val="none"/>
          </c:marker>
          <c:cat>
            <c:numRef>
              <c:f>empleo!$W$5:$W$14</c:f>
              <c:numCache>
                <c:formatCode>mmm\.yyyy</c:formatCode>
                <c:ptCount val="10"/>
                <c:pt idx="0">
                  <c:v>43831</c:v>
                </c:pt>
                <c:pt idx="1">
                  <c:v>43862</c:v>
                </c:pt>
                <c:pt idx="2">
                  <c:v>43891</c:v>
                </c:pt>
                <c:pt idx="3">
                  <c:v>43922</c:v>
                </c:pt>
                <c:pt idx="4">
                  <c:v>43952</c:v>
                </c:pt>
                <c:pt idx="5">
                  <c:v>43983</c:v>
                </c:pt>
                <c:pt idx="6">
                  <c:v>44013</c:v>
                </c:pt>
                <c:pt idx="7">
                  <c:v>44044</c:v>
                </c:pt>
                <c:pt idx="8">
                  <c:v>44075</c:v>
                </c:pt>
                <c:pt idx="9">
                  <c:v>44105</c:v>
                </c:pt>
              </c:numCache>
            </c:numRef>
          </c:cat>
          <c:val>
            <c:numRef>
              <c:f>empleo!$Y$5:$Y$14</c:f>
              <c:numCache>
                <c:formatCode>#,##0.00</c:formatCode>
                <c:ptCount val="10"/>
                <c:pt idx="0">
                  <c:v>3.9975262230166067</c:v>
                </c:pt>
                <c:pt idx="1">
                  <c:v>1.9261534639082782</c:v>
                </c:pt>
                <c:pt idx="2">
                  <c:v>0.55385236469325605</c:v>
                </c:pt>
                <c:pt idx="3">
                  <c:v>-10.292893581382984</c:v>
                </c:pt>
                <c:pt idx="4">
                  <c:v>-23.060309461757882</c:v>
                </c:pt>
                <c:pt idx="5">
                  <c:v>-30.590041778770157</c:v>
                </c:pt>
                <c:pt idx="6">
                  <c:v>-34.832021281705721</c:v>
                </c:pt>
                <c:pt idx="7">
                  <c:v>-34.917472084950205</c:v>
                </c:pt>
                <c:pt idx="8">
                  <c:v>-33.985344368454008</c:v>
                </c:pt>
                <c:pt idx="9">
                  <c:v>-25.557233210679982</c:v>
                </c:pt>
              </c:numCache>
            </c:numRef>
          </c:val>
          <c:smooth val="0"/>
          <c:extLst>
            <c:ext xmlns:c16="http://schemas.microsoft.com/office/drawing/2014/chart" uri="{C3380CC4-5D6E-409C-BE32-E72D297353CC}">
              <c16:uniqueId val="{00000001-BA6A-478E-A0B8-A34F39441EE7}"/>
            </c:ext>
          </c:extLst>
        </c:ser>
        <c:ser>
          <c:idx val="2"/>
          <c:order val="2"/>
          <c:tx>
            <c:strRef>
              <c:f>empleo!$Z$4</c:f>
              <c:strCache>
                <c:ptCount val="1"/>
                <c:pt idx="0">
                  <c:v>Comercio</c:v>
                </c:pt>
              </c:strCache>
            </c:strRef>
          </c:tx>
          <c:spPr>
            <a:ln w="22225" cap="rnd">
              <a:solidFill>
                <a:srgbClr val="002060"/>
              </a:solidFill>
              <a:round/>
            </a:ln>
            <a:effectLst/>
          </c:spPr>
          <c:marker>
            <c:symbol val="none"/>
          </c:marker>
          <c:cat>
            <c:numRef>
              <c:f>empleo!$W$5:$W$14</c:f>
              <c:numCache>
                <c:formatCode>mmm\.yyyy</c:formatCode>
                <c:ptCount val="10"/>
                <c:pt idx="0">
                  <c:v>43831</c:v>
                </c:pt>
                <c:pt idx="1">
                  <c:v>43862</c:v>
                </c:pt>
                <c:pt idx="2">
                  <c:v>43891</c:v>
                </c:pt>
                <c:pt idx="3">
                  <c:v>43922</c:v>
                </c:pt>
                <c:pt idx="4">
                  <c:v>43952</c:v>
                </c:pt>
                <c:pt idx="5">
                  <c:v>43983</c:v>
                </c:pt>
                <c:pt idx="6">
                  <c:v>44013</c:v>
                </c:pt>
                <c:pt idx="7">
                  <c:v>44044</c:v>
                </c:pt>
                <c:pt idx="8">
                  <c:v>44075</c:v>
                </c:pt>
                <c:pt idx="9">
                  <c:v>44105</c:v>
                </c:pt>
              </c:numCache>
            </c:numRef>
          </c:cat>
          <c:val>
            <c:numRef>
              <c:f>empleo!$Z$5:$Z$14</c:f>
              <c:numCache>
                <c:formatCode>#,##0.00</c:formatCode>
                <c:ptCount val="10"/>
                <c:pt idx="0">
                  <c:v>2.389426426725862</c:v>
                </c:pt>
                <c:pt idx="1">
                  <c:v>1.9678053449557069</c:v>
                </c:pt>
                <c:pt idx="2">
                  <c:v>1.2102532582855901</c:v>
                </c:pt>
                <c:pt idx="3">
                  <c:v>-10.025721080016964</c:v>
                </c:pt>
                <c:pt idx="4">
                  <c:v>-19.446856281467987</c:v>
                </c:pt>
                <c:pt idx="5">
                  <c:v>-23.990419714741748</c:v>
                </c:pt>
                <c:pt idx="6">
                  <c:v>-24.921065530729749</c:v>
                </c:pt>
                <c:pt idx="7">
                  <c:v>-21.969899250812077</c:v>
                </c:pt>
                <c:pt idx="8">
                  <c:v>-21.384260852113414</c:v>
                </c:pt>
                <c:pt idx="9">
                  <c:v>-16.135606212598816</c:v>
                </c:pt>
              </c:numCache>
            </c:numRef>
          </c:val>
          <c:smooth val="0"/>
          <c:extLst>
            <c:ext xmlns:c16="http://schemas.microsoft.com/office/drawing/2014/chart" uri="{C3380CC4-5D6E-409C-BE32-E72D297353CC}">
              <c16:uniqueId val="{00000002-BA6A-478E-A0B8-A34F39441EE7}"/>
            </c:ext>
          </c:extLst>
        </c:ser>
        <c:ser>
          <c:idx val="4"/>
          <c:order val="4"/>
          <c:tx>
            <c:strRef>
              <c:f>empleo!$AP$4</c:f>
              <c:strCache>
                <c:ptCount val="1"/>
                <c:pt idx="0">
                  <c:v>Otros servicios (2)</c:v>
                </c:pt>
              </c:strCache>
            </c:strRef>
          </c:tx>
          <c:spPr>
            <a:ln w="22225" cap="rnd">
              <a:solidFill>
                <a:srgbClr val="00B050"/>
              </a:solidFill>
              <a:round/>
            </a:ln>
            <a:effectLst/>
          </c:spPr>
          <c:marker>
            <c:symbol val="none"/>
          </c:marker>
          <c:cat>
            <c:numRef>
              <c:f>empleo!$W$5:$W$14</c:f>
              <c:numCache>
                <c:formatCode>mmm\.yyyy</c:formatCode>
                <c:ptCount val="10"/>
                <c:pt idx="0">
                  <c:v>43831</c:v>
                </c:pt>
                <c:pt idx="1">
                  <c:v>43862</c:v>
                </c:pt>
                <c:pt idx="2">
                  <c:v>43891</c:v>
                </c:pt>
                <c:pt idx="3">
                  <c:v>43922</c:v>
                </c:pt>
                <c:pt idx="4">
                  <c:v>43952</c:v>
                </c:pt>
                <c:pt idx="5">
                  <c:v>43983</c:v>
                </c:pt>
                <c:pt idx="6">
                  <c:v>44013</c:v>
                </c:pt>
                <c:pt idx="7">
                  <c:v>44044</c:v>
                </c:pt>
                <c:pt idx="8">
                  <c:v>44075</c:v>
                </c:pt>
                <c:pt idx="9">
                  <c:v>44105</c:v>
                </c:pt>
              </c:numCache>
            </c:numRef>
          </c:cat>
          <c:val>
            <c:numRef>
              <c:f>empleo!$AP$5:$AP$14</c:f>
              <c:numCache>
                <c:formatCode>#,##0.00</c:formatCode>
                <c:ptCount val="10"/>
                <c:pt idx="0">
                  <c:v>3.7102833696008872</c:v>
                </c:pt>
                <c:pt idx="1">
                  <c:v>2.4874623241012017</c:v>
                </c:pt>
                <c:pt idx="2">
                  <c:v>3.290742817199785</c:v>
                </c:pt>
                <c:pt idx="3">
                  <c:v>-2.4355050903674993</c:v>
                </c:pt>
                <c:pt idx="4">
                  <c:v>-9.2662080719453428</c:v>
                </c:pt>
                <c:pt idx="5">
                  <c:v>-12.099875724804548</c:v>
                </c:pt>
                <c:pt idx="6">
                  <c:v>-12.025534770414524</c:v>
                </c:pt>
                <c:pt idx="7">
                  <c:v>-10.517438710422226</c:v>
                </c:pt>
                <c:pt idx="8">
                  <c:v>-9.7774197996916286</c:v>
                </c:pt>
                <c:pt idx="9">
                  <c:v>-8.019723443945864</c:v>
                </c:pt>
              </c:numCache>
            </c:numRef>
          </c:val>
          <c:smooth val="0"/>
          <c:extLst>
            <c:ext xmlns:c16="http://schemas.microsoft.com/office/drawing/2014/chart" uri="{C3380CC4-5D6E-409C-BE32-E72D297353CC}">
              <c16:uniqueId val="{00000003-BA6A-478E-A0B8-A34F39441EE7}"/>
            </c:ext>
          </c:extLst>
        </c:ser>
        <c:dLbls>
          <c:showLegendKey val="0"/>
          <c:showVal val="0"/>
          <c:showCatName val="0"/>
          <c:showSerName val="0"/>
          <c:showPercent val="0"/>
          <c:showBubbleSize val="0"/>
        </c:dLbls>
        <c:marker val="1"/>
        <c:smooth val="0"/>
        <c:axId val="426631352"/>
        <c:axId val="656842136"/>
      </c:lineChart>
      <c:lineChart>
        <c:grouping val="standard"/>
        <c:varyColors val="0"/>
        <c:ser>
          <c:idx val="3"/>
          <c:order val="3"/>
          <c:tx>
            <c:strRef>
              <c:f>empleo!$AO$4</c:f>
              <c:strCache>
                <c:ptCount val="1"/>
                <c:pt idx="0">
                  <c:v>Servicios de mayor interacción personal (1)</c:v>
                </c:pt>
              </c:strCache>
            </c:strRef>
          </c:tx>
          <c:spPr>
            <a:ln w="22225" cap="rnd">
              <a:solidFill>
                <a:srgbClr val="00B0F0"/>
              </a:solidFill>
              <a:round/>
            </a:ln>
            <a:effectLst/>
          </c:spPr>
          <c:marker>
            <c:symbol val="none"/>
          </c:marker>
          <c:cat>
            <c:numRef>
              <c:f>empleo!$W$5:$W$14</c:f>
              <c:numCache>
                <c:formatCode>mmm\.yyyy</c:formatCode>
                <c:ptCount val="10"/>
                <c:pt idx="0">
                  <c:v>43831</c:v>
                </c:pt>
                <c:pt idx="1">
                  <c:v>43862</c:v>
                </c:pt>
                <c:pt idx="2">
                  <c:v>43891</c:v>
                </c:pt>
                <c:pt idx="3">
                  <c:v>43922</c:v>
                </c:pt>
                <c:pt idx="4">
                  <c:v>43952</c:v>
                </c:pt>
                <c:pt idx="5">
                  <c:v>43983</c:v>
                </c:pt>
                <c:pt idx="6">
                  <c:v>44013</c:v>
                </c:pt>
                <c:pt idx="7">
                  <c:v>44044</c:v>
                </c:pt>
                <c:pt idx="8">
                  <c:v>44075</c:v>
                </c:pt>
                <c:pt idx="9">
                  <c:v>44105</c:v>
                </c:pt>
              </c:numCache>
            </c:numRef>
          </c:cat>
          <c:val>
            <c:numRef>
              <c:f>empleo!$AO$5:$AO$14</c:f>
              <c:numCache>
                <c:formatCode>#,##0.00</c:formatCode>
                <c:ptCount val="10"/>
                <c:pt idx="0">
                  <c:v>-1.1346588629986343</c:v>
                </c:pt>
                <c:pt idx="1">
                  <c:v>4.0246187181125919</c:v>
                </c:pt>
                <c:pt idx="2">
                  <c:v>-6.4841332355631636</c:v>
                </c:pt>
                <c:pt idx="3">
                  <c:v>-22.773109344675703</c:v>
                </c:pt>
                <c:pt idx="4">
                  <c:v>-43.830329423441817</c:v>
                </c:pt>
                <c:pt idx="5">
                  <c:v>-49.742103423918117</c:v>
                </c:pt>
                <c:pt idx="6">
                  <c:v>-51.278568807318074</c:v>
                </c:pt>
                <c:pt idx="7">
                  <c:v>-47.298223218564402</c:v>
                </c:pt>
                <c:pt idx="8">
                  <c:v>-47.728742556318636</c:v>
                </c:pt>
                <c:pt idx="9">
                  <c:v>-43.677764446508249</c:v>
                </c:pt>
              </c:numCache>
            </c:numRef>
          </c:val>
          <c:smooth val="0"/>
          <c:extLst>
            <c:ext xmlns:c16="http://schemas.microsoft.com/office/drawing/2014/chart" uri="{C3380CC4-5D6E-409C-BE32-E72D297353CC}">
              <c16:uniqueId val="{00000004-BA6A-478E-A0B8-A34F39441EE7}"/>
            </c:ext>
          </c:extLst>
        </c:ser>
        <c:dLbls>
          <c:showLegendKey val="0"/>
          <c:showVal val="0"/>
          <c:showCatName val="0"/>
          <c:showSerName val="0"/>
          <c:showPercent val="0"/>
          <c:showBubbleSize val="0"/>
        </c:dLbls>
        <c:marker val="1"/>
        <c:smooth val="0"/>
        <c:axId val="656844488"/>
        <c:axId val="656841744"/>
      </c:lineChart>
      <c:dateAx>
        <c:axId val="426631352"/>
        <c:scaling>
          <c:orientation val="minMax"/>
        </c:scaling>
        <c:delete val="0"/>
        <c:axPos val="b"/>
        <c:numFmt formatCode="mm" sourceLinked="0"/>
        <c:majorTickMark val="out"/>
        <c:minorTickMark val="none"/>
        <c:tickLblPos val="low"/>
        <c:spPr>
          <a:noFill/>
          <a:ln w="25400" cap="flat" cmpd="sng" algn="ctr">
            <a:solidFill>
              <a:srgbClr val="969696"/>
            </a:solidFill>
            <a:prstDash val="solid"/>
            <a:round/>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56842136"/>
        <c:crosses val="autoZero"/>
        <c:auto val="1"/>
        <c:lblOffset val="100"/>
        <c:baseTimeUnit val="months"/>
        <c:majorUnit val="2"/>
        <c:majorTimeUnit val="months"/>
      </c:dateAx>
      <c:valAx>
        <c:axId val="656842136"/>
        <c:scaling>
          <c:orientation val="minMax"/>
          <c:min val="-60"/>
        </c:scaling>
        <c:delete val="0"/>
        <c:axPos val="l"/>
        <c:numFmt formatCode="#,##0" sourceLinked="0"/>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426631352"/>
        <c:crosses val="autoZero"/>
        <c:crossBetween val="midCat"/>
        <c:majorUnit val="10"/>
      </c:valAx>
      <c:valAx>
        <c:axId val="656841744"/>
        <c:scaling>
          <c:orientation val="minMax"/>
        </c:scaling>
        <c:delete val="1"/>
        <c:axPos val="r"/>
        <c:numFmt formatCode="#,##0" sourceLinked="0"/>
        <c:majorTickMark val="out"/>
        <c:minorTickMark val="none"/>
        <c:tickLblPos val="nextTo"/>
        <c:crossAx val="656844488"/>
        <c:crosses val="max"/>
        <c:crossBetween val="between"/>
      </c:valAx>
      <c:dateAx>
        <c:axId val="656844488"/>
        <c:scaling>
          <c:orientation val="minMax"/>
        </c:scaling>
        <c:delete val="1"/>
        <c:axPos val="b"/>
        <c:numFmt formatCode="mmm\.yyyy" sourceLinked="1"/>
        <c:majorTickMark val="out"/>
        <c:minorTickMark val="none"/>
        <c:tickLblPos val="nextTo"/>
        <c:crossAx val="656841744"/>
        <c:crosses val="autoZero"/>
        <c:auto val="1"/>
        <c:lblOffset val="100"/>
        <c:baseTimeUnit val="months"/>
      </c:dateAx>
      <c:spPr>
        <a:noFill/>
        <a:ln w="25400">
          <a:noFill/>
        </a:ln>
        <a:effectLst/>
        <a:extLst>
          <a:ext uri="{909E8E84-426E-40DD-AFC4-6F175D3DCCD1}">
            <a14:hiddenFill xmlns:a14="http://schemas.microsoft.com/office/drawing/2010/main">
              <a:noFill/>
            </a14:hiddenFill>
          </a:ext>
        </a:extLst>
      </c:spPr>
    </c:plotArea>
    <c:plotVisOnly val="1"/>
    <c:dispBlanksAs val="gap"/>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s-CL"/>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641459354277982E-2"/>
          <c:y val="3.1531220036609818E-2"/>
          <c:w val="0.86661636179276769"/>
          <c:h val="0.86707905976697563"/>
        </c:manualLayout>
      </c:layout>
      <c:lineChart>
        <c:grouping val="standard"/>
        <c:varyColors val="0"/>
        <c:ser>
          <c:idx val="1"/>
          <c:order val="0"/>
          <c:tx>
            <c:strRef>
              <c:f>'[Libro1 (24).xlsx]Hoja1'!$M$11</c:f>
              <c:strCache>
                <c:ptCount val="1"/>
                <c:pt idx="0">
                  <c:v>Materiales para la construcción, herramientas, ferreteria y pintura</c:v>
                </c:pt>
              </c:strCache>
            </c:strRef>
          </c:tx>
          <c:spPr>
            <a:ln w="22225" cap="rnd">
              <a:solidFill>
                <a:srgbClr val="FF0000"/>
              </a:solidFill>
              <a:round/>
            </a:ln>
            <a:effectLst/>
          </c:spPr>
          <c:marker>
            <c:symbol val="none"/>
          </c:marker>
          <c:cat>
            <c:numRef>
              <c:f>'[Libro1 (24).xlsx]Hoja1'!$B$304:$B$385</c:f>
              <c:numCache>
                <c:formatCode>yyyy"-"mm</c:formatCode>
                <c:ptCount val="82"/>
                <c:pt idx="0">
                  <c:v>41670</c:v>
                </c:pt>
                <c:pt idx="1">
                  <c:v>41698</c:v>
                </c:pt>
                <c:pt idx="2">
                  <c:v>41729</c:v>
                </c:pt>
                <c:pt idx="3">
                  <c:v>41759</c:v>
                </c:pt>
                <c:pt idx="4">
                  <c:v>41790</c:v>
                </c:pt>
                <c:pt idx="5">
                  <c:v>41820</c:v>
                </c:pt>
                <c:pt idx="6">
                  <c:v>41851</c:v>
                </c:pt>
                <c:pt idx="7">
                  <c:v>41882</c:v>
                </c:pt>
                <c:pt idx="8">
                  <c:v>41912</c:v>
                </c:pt>
                <c:pt idx="9">
                  <c:v>41943</c:v>
                </c:pt>
                <c:pt idx="10">
                  <c:v>41973</c:v>
                </c:pt>
                <c:pt idx="11">
                  <c:v>42004</c:v>
                </c:pt>
                <c:pt idx="12">
                  <c:v>42035</c:v>
                </c:pt>
                <c:pt idx="13">
                  <c:v>42063</c:v>
                </c:pt>
                <c:pt idx="14">
                  <c:v>42094</c:v>
                </c:pt>
                <c:pt idx="15">
                  <c:v>42124</c:v>
                </c:pt>
                <c:pt idx="16">
                  <c:v>42155</c:v>
                </c:pt>
                <c:pt idx="17">
                  <c:v>42185</c:v>
                </c:pt>
                <c:pt idx="18">
                  <c:v>42216</c:v>
                </c:pt>
                <c:pt idx="19">
                  <c:v>42247</c:v>
                </c:pt>
                <c:pt idx="20">
                  <c:v>42277</c:v>
                </c:pt>
                <c:pt idx="21">
                  <c:v>42308</c:v>
                </c:pt>
                <c:pt idx="22">
                  <c:v>42338</c:v>
                </c:pt>
                <c:pt idx="23">
                  <c:v>42369</c:v>
                </c:pt>
                <c:pt idx="24">
                  <c:v>42400</c:v>
                </c:pt>
                <c:pt idx="25">
                  <c:v>42429</c:v>
                </c:pt>
                <c:pt idx="26">
                  <c:v>42460</c:v>
                </c:pt>
                <c:pt idx="27">
                  <c:v>42490</c:v>
                </c:pt>
                <c:pt idx="28">
                  <c:v>42521</c:v>
                </c:pt>
                <c:pt idx="29">
                  <c:v>42551</c:v>
                </c:pt>
                <c:pt idx="30">
                  <c:v>42582</c:v>
                </c:pt>
                <c:pt idx="31">
                  <c:v>42613</c:v>
                </c:pt>
                <c:pt idx="32">
                  <c:v>42643</c:v>
                </c:pt>
                <c:pt idx="33">
                  <c:v>42674</c:v>
                </c:pt>
                <c:pt idx="34">
                  <c:v>42704</c:v>
                </c:pt>
                <c:pt idx="35">
                  <c:v>42735</c:v>
                </c:pt>
                <c:pt idx="36">
                  <c:v>42766</c:v>
                </c:pt>
                <c:pt idx="37">
                  <c:v>42794</c:v>
                </c:pt>
                <c:pt idx="38">
                  <c:v>42825</c:v>
                </c:pt>
                <c:pt idx="39">
                  <c:v>42855</c:v>
                </c:pt>
                <c:pt idx="40">
                  <c:v>42886</c:v>
                </c:pt>
                <c:pt idx="41">
                  <c:v>42916</c:v>
                </c:pt>
                <c:pt idx="42">
                  <c:v>42947</c:v>
                </c:pt>
                <c:pt idx="43">
                  <c:v>42978</c:v>
                </c:pt>
                <c:pt idx="44">
                  <c:v>43008</c:v>
                </c:pt>
                <c:pt idx="45">
                  <c:v>43039</c:v>
                </c:pt>
                <c:pt idx="46">
                  <c:v>43069</c:v>
                </c:pt>
                <c:pt idx="47">
                  <c:v>43100</c:v>
                </c:pt>
                <c:pt idx="48">
                  <c:v>43131</c:v>
                </c:pt>
                <c:pt idx="49">
                  <c:v>43159</c:v>
                </c:pt>
                <c:pt idx="50">
                  <c:v>43190</c:v>
                </c:pt>
                <c:pt idx="51">
                  <c:v>43220</c:v>
                </c:pt>
                <c:pt idx="52">
                  <c:v>43251</c:v>
                </c:pt>
                <c:pt idx="53">
                  <c:v>43281</c:v>
                </c:pt>
                <c:pt idx="54">
                  <c:v>43312</c:v>
                </c:pt>
                <c:pt idx="55">
                  <c:v>43343</c:v>
                </c:pt>
                <c:pt idx="56">
                  <c:v>43373</c:v>
                </c:pt>
                <c:pt idx="57">
                  <c:v>43404</c:v>
                </c:pt>
                <c:pt idx="58">
                  <c:v>43434</c:v>
                </c:pt>
                <c:pt idx="59">
                  <c:v>43465</c:v>
                </c:pt>
                <c:pt idx="60">
                  <c:v>43496</c:v>
                </c:pt>
                <c:pt idx="61">
                  <c:v>43524</c:v>
                </c:pt>
                <c:pt idx="62">
                  <c:v>43555</c:v>
                </c:pt>
                <c:pt idx="63">
                  <c:v>43585</c:v>
                </c:pt>
                <c:pt idx="64">
                  <c:v>43616</c:v>
                </c:pt>
                <c:pt idx="65">
                  <c:v>43646</c:v>
                </c:pt>
                <c:pt idx="66">
                  <c:v>43677</c:v>
                </c:pt>
                <c:pt idx="67">
                  <c:v>43708</c:v>
                </c:pt>
                <c:pt idx="68">
                  <c:v>43738</c:v>
                </c:pt>
                <c:pt idx="69">
                  <c:v>43769</c:v>
                </c:pt>
                <c:pt idx="70">
                  <c:v>43799</c:v>
                </c:pt>
                <c:pt idx="71">
                  <c:v>43830</c:v>
                </c:pt>
                <c:pt idx="72">
                  <c:v>43861</c:v>
                </c:pt>
                <c:pt idx="73">
                  <c:v>43890</c:v>
                </c:pt>
                <c:pt idx="74">
                  <c:v>43921</c:v>
                </c:pt>
                <c:pt idx="75">
                  <c:v>43951</c:v>
                </c:pt>
                <c:pt idx="76">
                  <c:v>43982</c:v>
                </c:pt>
                <c:pt idx="77">
                  <c:v>44012</c:v>
                </c:pt>
                <c:pt idx="78">
                  <c:v>44043</c:v>
                </c:pt>
                <c:pt idx="79">
                  <c:v>44074</c:v>
                </c:pt>
                <c:pt idx="80">
                  <c:v>44104</c:v>
                </c:pt>
                <c:pt idx="81">
                  <c:v>44135</c:v>
                </c:pt>
              </c:numCache>
            </c:numRef>
          </c:cat>
          <c:val>
            <c:numRef>
              <c:f>'[Libro1 (24).xlsx]Hoja1'!$M$304:$M$385</c:f>
              <c:numCache>
                <c:formatCode>0.0</c:formatCode>
                <c:ptCount val="82"/>
                <c:pt idx="0">
                  <c:v>98.951259875855996</c:v>
                </c:pt>
                <c:pt idx="1">
                  <c:v>101.231489163105</c:v>
                </c:pt>
                <c:pt idx="2">
                  <c:v>101.15501338929199</c:v>
                </c:pt>
                <c:pt idx="3">
                  <c:v>100.654060752578</c:v>
                </c:pt>
                <c:pt idx="4">
                  <c:v>100.436730471448</c:v>
                </c:pt>
                <c:pt idx="5">
                  <c:v>95.476554131049298</c:v>
                </c:pt>
                <c:pt idx="6">
                  <c:v>98.955679581216501</c:v>
                </c:pt>
                <c:pt idx="7">
                  <c:v>101.842925376493</c:v>
                </c:pt>
                <c:pt idx="8">
                  <c:v>97.174685252157502</c:v>
                </c:pt>
                <c:pt idx="9">
                  <c:v>101.215731497523</c:v>
                </c:pt>
                <c:pt idx="10">
                  <c:v>100.85932493158499</c:v>
                </c:pt>
                <c:pt idx="11">
                  <c:v>102.72711791488</c:v>
                </c:pt>
                <c:pt idx="12">
                  <c:v>103.238132427088</c:v>
                </c:pt>
                <c:pt idx="13">
                  <c:v>103.955403559275</c:v>
                </c:pt>
                <c:pt idx="14">
                  <c:v>102.35383949933799</c:v>
                </c:pt>
                <c:pt idx="15">
                  <c:v>104.82575236981</c:v>
                </c:pt>
                <c:pt idx="16">
                  <c:v>104.869311277199</c:v>
                </c:pt>
                <c:pt idx="17">
                  <c:v>104.15449887510999</c:v>
                </c:pt>
                <c:pt idx="18">
                  <c:v>102.232176246249</c:v>
                </c:pt>
                <c:pt idx="19">
                  <c:v>101.10759223616201</c:v>
                </c:pt>
                <c:pt idx="20">
                  <c:v>101.231826168542</c:v>
                </c:pt>
                <c:pt idx="21">
                  <c:v>100.54581495204501</c:v>
                </c:pt>
                <c:pt idx="22">
                  <c:v>101.31273547267401</c:v>
                </c:pt>
                <c:pt idx="23">
                  <c:v>103.607902161792</c:v>
                </c:pt>
                <c:pt idx="24">
                  <c:v>103.878546595738</c:v>
                </c:pt>
                <c:pt idx="25">
                  <c:v>103.71721697296501</c:v>
                </c:pt>
                <c:pt idx="26">
                  <c:v>102.343106835911</c:v>
                </c:pt>
                <c:pt idx="27">
                  <c:v>103.468477738518</c:v>
                </c:pt>
                <c:pt idx="28">
                  <c:v>102.033534380917</c:v>
                </c:pt>
                <c:pt idx="29">
                  <c:v>104.130818308844</c:v>
                </c:pt>
                <c:pt idx="30">
                  <c:v>102.985797997658</c:v>
                </c:pt>
                <c:pt idx="31">
                  <c:v>101.817043417741</c:v>
                </c:pt>
                <c:pt idx="32">
                  <c:v>101.413958510323</c:v>
                </c:pt>
                <c:pt idx="33">
                  <c:v>100.420281421091</c:v>
                </c:pt>
                <c:pt idx="34">
                  <c:v>104.888417140885</c:v>
                </c:pt>
                <c:pt idx="35">
                  <c:v>97.554930780559403</c:v>
                </c:pt>
                <c:pt idx="36">
                  <c:v>99.891618738480105</c:v>
                </c:pt>
                <c:pt idx="37">
                  <c:v>98.819828385658596</c:v>
                </c:pt>
                <c:pt idx="38">
                  <c:v>100.481221661744</c:v>
                </c:pt>
                <c:pt idx="39">
                  <c:v>100.18497368388999</c:v>
                </c:pt>
                <c:pt idx="40">
                  <c:v>101.32893661208099</c:v>
                </c:pt>
                <c:pt idx="41">
                  <c:v>99.817563081314205</c:v>
                </c:pt>
                <c:pt idx="42">
                  <c:v>101.652639951423</c:v>
                </c:pt>
                <c:pt idx="43">
                  <c:v>99.528116043260596</c:v>
                </c:pt>
                <c:pt idx="44">
                  <c:v>101.480416775988</c:v>
                </c:pt>
                <c:pt idx="45">
                  <c:v>102.615075556582</c:v>
                </c:pt>
                <c:pt idx="46">
                  <c:v>104.206296010977</c:v>
                </c:pt>
                <c:pt idx="47">
                  <c:v>104.235462596792</c:v>
                </c:pt>
                <c:pt idx="48">
                  <c:v>103.24669330062601</c:v>
                </c:pt>
                <c:pt idx="49">
                  <c:v>103.772714963632</c:v>
                </c:pt>
                <c:pt idx="50">
                  <c:v>104.94717492097401</c:v>
                </c:pt>
                <c:pt idx="51">
                  <c:v>105.25197893551599</c:v>
                </c:pt>
                <c:pt idx="52">
                  <c:v>105.61799003726701</c:v>
                </c:pt>
                <c:pt idx="53">
                  <c:v>106.618920782961</c:v>
                </c:pt>
                <c:pt idx="54">
                  <c:v>101.199835410026</c:v>
                </c:pt>
                <c:pt idx="55">
                  <c:v>99.729056861450005</c:v>
                </c:pt>
                <c:pt idx="56">
                  <c:v>96.329920095965804</c:v>
                </c:pt>
                <c:pt idx="57">
                  <c:v>103.85118331911001</c:v>
                </c:pt>
                <c:pt idx="58">
                  <c:v>100.34227166050999</c:v>
                </c:pt>
                <c:pt idx="59">
                  <c:v>98.554055171933996</c:v>
                </c:pt>
                <c:pt idx="60">
                  <c:v>98.599993171468896</c:v>
                </c:pt>
                <c:pt idx="61">
                  <c:v>100.31342789258601</c:v>
                </c:pt>
                <c:pt idx="62">
                  <c:v>105.653284191778</c:v>
                </c:pt>
                <c:pt idx="63">
                  <c:v>107.053375088465</c:v>
                </c:pt>
                <c:pt idx="64">
                  <c:v>105.842774149345</c:v>
                </c:pt>
                <c:pt idx="65">
                  <c:v>104.738328851647</c:v>
                </c:pt>
                <c:pt idx="66">
                  <c:v>105.094063129384</c:v>
                </c:pt>
                <c:pt idx="67">
                  <c:v>100.785357295507</c:v>
                </c:pt>
                <c:pt idx="68">
                  <c:v>96.469955905328902</c:v>
                </c:pt>
                <c:pt idx="69">
                  <c:v>94.238984453181899</c:v>
                </c:pt>
                <c:pt idx="70">
                  <c:v>94.433288404276198</c:v>
                </c:pt>
                <c:pt idx="71">
                  <c:v>97.338611410254799</c:v>
                </c:pt>
                <c:pt idx="72">
                  <c:v>99.510938597780196</c:v>
                </c:pt>
                <c:pt idx="73">
                  <c:v>100.73427543379501</c:v>
                </c:pt>
                <c:pt idx="74">
                  <c:v>95.837836221921094</c:v>
                </c:pt>
                <c:pt idx="75">
                  <c:v>92.357319203084799</c:v>
                </c:pt>
                <c:pt idx="76">
                  <c:v>102.873741096392</c:v>
                </c:pt>
                <c:pt idx="77">
                  <c:v>104.796815728596</c:v>
                </c:pt>
                <c:pt idx="78">
                  <c:v>108.07615014040699</c:v>
                </c:pt>
                <c:pt idx="79">
                  <c:v>134.443323684235</c:v>
                </c:pt>
                <c:pt idx="80">
                  <c:v>137.38475809730201</c:v>
                </c:pt>
                <c:pt idx="81">
                  <c:v>136.504342151515</c:v>
                </c:pt>
              </c:numCache>
            </c:numRef>
          </c:val>
          <c:smooth val="0"/>
          <c:extLst>
            <c:ext xmlns:c16="http://schemas.microsoft.com/office/drawing/2014/chart" uri="{C3380CC4-5D6E-409C-BE32-E72D297353CC}">
              <c16:uniqueId val="{00000000-5708-4D28-BCC0-D0E3C63966DE}"/>
            </c:ext>
          </c:extLst>
        </c:ser>
        <c:ser>
          <c:idx val="2"/>
          <c:order val="1"/>
          <c:tx>
            <c:strRef>
              <c:f>'[Libro1 (24).xlsx]Hoja1'!$E$11</c:f>
              <c:strCache>
                <c:ptCount val="1"/>
                <c:pt idx="0">
                  <c:v>IACM no durables</c:v>
                </c:pt>
              </c:strCache>
            </c:strRef>
          </c:tx>
          <c:spPr>
            <a:ln w="22225" cap="rnd">
              <a:solidFill>
                <a:srgbClr val="5B9BD5">
                  <a:lumMod val="50000"/>
                </a:srgbClr>
              </a:solidFill>
              <a:round/>
            </a:ln>
            <a:effectLst/>
          </c:spPr>
          <c:marker>
            <c:symbol val="none"/>
          </c:marker>
          <c:cat>
            <c:numRef>
              <c:f>'[Libro1 (24).xlsx]Hoja1'!$B$304:$B$385</c:f>
              <c:numCache>
                <c:formatCode>yyyy"-"mm</c:formatCode>
                <c:ptCount val="82"/>
                <c:pt idx="0">
                  <c:v>41670</c:v>
                </c:pt>
                <c:pt idx="1">
                  <c:v>41698</c:v>
                </c:pt>
                <c:pt idx="2">
                  <c:v>41729</c:v>
                </c:pt>
                <c:pt idx="3">
                  <c:v>41759</c:v>
                </c:pt>
                <c:pt idx="4">
                  <c:v>41790</c:v>
                </c:pt>
                <c:pt idx="5">
                  <c:v>41820</c:v>
                </c:pt>
                <c:pt idx="6">
                  <c:v>41851</c:v>
                </c:pt>
                <c:pt idx="7">
                  <c:v>41882</c:v>
                </c:pt>
                <c:pt idx="8">
                  <c:v>41912</c:v>
                </c:pt>
                <c:pt idx="9">
                  <c:v>41943</c:v>
                </c:pt>
                <c:pt idx="10">
                  <c:v>41973</c:v>
                </c:pt>
                <c:pt idx="11">
                  <c:v>42004</c:v>
                </c:pt>
                <c:pt idx="12">
                  <c:v>42035</c:v>
                </c:pt>
                <c:pt idx="13">
                  <c:v>42063</c:v>
                </c:pt>
                <c:pt idx="14">
                  <c:v>42094</c:v>
                </c:pt>
                <c:pt idx="15">
                  <c:v>42124</c:v>
                </c:pt>
                <c:pt idx="16">
                  <c:v>42155</c:v>
                </c:pt>
                <c:pt idx="17">
                  <c:v>42185</c:v>
                </c:pt>
                <c:pt idx="18">
                  <c:v>42216</c:v>
                </c:pt>
                <c:pt idx="19">
                  <c:v>42247</c:v>
                </c:pt>
                <c:pt idx="20">
                  <c:v>42277</c:v>
                </c:pt>
                <c:pt idx="21">
                  <c:v>42308</c:v>
                </c:pt>
                <c:pt idx="22">
                  <c:v>42338</c:v>
                </c:pt>
                <c:pt idx="23">
                  <c:v>42369</c:v>
                </c:pt>
                <c:pt idx="24">
                  <c:v>42400</c:v>
                </c:pt>
                <c:pt idx="25">
                  <c:v>42429</c:v>
                </c:pt>
                <c:pt idx="26">
                  <c:v>42460</c:v>
                </c:pt>
                <c:pt idx="27">
                  <c:v>42490</c:v>
                </c:pt>
                <c:pt idx="28">
                  <c:v>42521</c:v>
                </c:pt>
                <c:pt idx="29">
                  <c:v>42551</c:v>
                </c:pt>
                <c:pt idx="30">
                  <c:v>42582</c:v>
                </c:pt>
                <c:pt idx="31">
                  <c:v>42613</c:v>
                </c:pt>
                <c:pt idx="32">
                  <c:v>42643</c:v>
                </c:pt>
                <c:pt idx="33">
                  <c:v>42674</c:v>
                </c:pt>
                <c:pt idx="34">
                  <c:v>42704</c:v>
                </c:pt>
                <c:pt idx="35">
                  <c:v>42735</c:v>
                </c:pt>
                <c:pt idx="36">
                  <c:v>42766</c:v>
                </c:pt>
                <c:pt idx="37">
                  <c:v>42794</c:v>
                </c:pt>
                <c:pt idx="38">
                  <c:v>42825</c:v>
                </c:pt>
                <c:pt idx="39">
                  <c:v>42855</c:v>
                </c:pt>
                <c:pt idx="40">
                  <c:v>42886</c:v>
                </c:pt>
                <c:pt idx="41">
                  <c:v>42916</c:v>
                </c:pt>
                <c:pt idx="42">
                  <c:v>42947</c:v>
                </c:pt>
                <c:pt idx="43">
                  <c:v>42978</c:v>
                </c:pt>
                <c:pt idx="44">
                  <c:v>43008</c:v>
                </c:pt>
                <c:pt idx="45">
                  <c:v>43039</c:v>
                </c:pt>
                <c:pt idx="46">
                  <c:v>43069</c:v>
                </c:pt>
                <c:pt idx="47">
                  <c:v>43100</c:v>
                </c:pt>
                <c:pt idx="48">
                  <c:v>43131</c:v>
                </c:pt>
                <c:pt idx="49">
                  <c:v>43159</c:v>
                </c:pt>
                <c:pt idx="50">
                  <c:v>43190</c:v>
                </c:pt>
                <c:pt idx="51">
                  <c:v>43220</c:v>
                </c:pt>
                <c:pt idx="52">
                  <c:v>43251</c:v>
                </c:pt>
                <c:pt idx="53">
                  <c:v>43281</c:v>
                </c:pt>
                <c:pt idx="54">
                  <c:v>43312</c:v>
                </c:pt>
                <c:pt idx="55">
                  <c:v>43343</c:v>
                </c:pt>
                <c:pt idx="56">
                  <c:v>43373</c:v>
                </c:pt>
                <c:pt idx="57">
                  <c:v>43404</c:v>
                </c:pt>
                <c:pt idx="58">
                  <c:v>43434</c:v>
                </c:pt>
                <c:pt idx="59">
                  <c:v>43465</c:v>
                </c:pt>
                <c:pt idx="60">
                  <c:v>43496</c:v>
                </c:pt>
                <c:pt idx="61">
                  <c:v>43524</c:v>
                </c:pt>
                <c:pt idx="62">
                  <c:v>43555</c:v>
                </c:pt>
                <c:pt idx="63">
                  <c:v>43585</c:v>
                </c:pt>
                <c:pt idx="64">
                  <c:v>43616</c:v>
                </c:pt>
                <c:pt idx="65">
                  <c:v>43646</c:v>
                </c:pt>
                <c:pt idx="66">
                  <c:v>43677</c:v>
                </c:pt>
                <c:pt idx="67">
                  <c:v>43708</c:v>
                </c:pt>
                <c:pt idx="68">
                  <c:v>43738</c:v>
                </c:pt>
                <c:pt idx="69">
                  <c:v>43769</c:v>
                </c:pt>
                <c:pt idx="70">
                  <c:v>43799</c:v>
                </c:pt>
                <c:pt idx="71">
                  <c:v>43830</c:v>
                </c:pt>
                <c:pt idx="72">
                  <c:v>43861</c:v>
                </c:pt>
                <c:pt idx="73">
                  <c:v>43890</c:v>
                </c:pt>
                <c:pt idx="74">
                  <c:v>43921</c:v>
                </c:pt>
                <c:pt idx="75">
                  <c:v>43951</c:v>
                </c:pt>
                <c:pt idx="76">
                  <c:v>43982</c:v>
                </c:pt>
                <c:pt idx="77">
                  <c:v>44012</c:v>
                </c:pt>
                <c:pt idx="78">
                  <c:v>44043</c:v>
                </c:pt>
                <c:pt idx="79">
                  <c:v>44074</c:v>
                </c:pt>
                <c:pt idx="80">
                  <c:v>44104</c:v>
                </c:pt>
                <c:pt idx="81">
                  <c:v>44135</c:v>
                </c:pt>
              </c:numCache>
            </c:numRef>
          </c:cat>
          <c:val>
            <c:numRef>
              <c:f>'[Libro1 (24).xlsx]Hoja1'!$E$304:$E$385</c:f>
              <c:numCache>
                <c:formatCode>0.0</c:formatCode>
                <c:ptCount val="82"/>
                <c:pt idx="0">
                  <c:v>97.558378056846706</c:v>
                </c:pt>
                <c:pt idx="1">
                  <c:v>99.509711196652006</c:v>
                </c:pt>
                <c:pt idx="2">
                  <c:v>98.798496424358703</c:v>
                </c:pt>
                <c:pt idx="3">
                  <c:v>100.21259145244601</c:v>
                </c:pt>
                <c:pt idx="4">
                  <c:v>99.976885857357502</c:v>
                </c:pt>
                <c:pt idx="5">
                  <c:v>98.250212970122007</c:v>
                </c:pt>
                <c:pt idx="6">
                  <c:v>99.981940009050803</c:v>
                </c:pt>
                <c:pt idx="7">
                  <c:v>102.077753828968</c:v>
                </c:pt>
                <c:pt idx="8">
                  <c:v>98.085323285433205</c:v>
                </c:pt>
                <c:pt idx="9">
                  <c:v>102.69227472815599</c:v>
                </c:pt>
                <c:pt idx="10">
                  <c:v>101.41159983691399</c:v>
                </c:pt>
                <c:pt idx="11">
                  <c:v>102.228998406484</c:v>
                </c:pt>
                <c:pt idx="12">
                  <c:v>102.55762735668399</c:v>
                </c:pt>
                <c:pt idx="13">
                  <c:v>103.290690533397</c:v>
                </c:pt>
                <c:pt idx="14">
                  <c:v>101.68274242119</c:v>
                </c:pt>
                <c:pt idx="15">
                  <c:v>103.153818846824</c:v>
                </c:pt>
                <c:pt idx="16">
                  <c:v>103.632464872643</c:v>
                </c:pt>
                <c:pt idx="17">
                  <c:v>103.830251968084</c:v>
                </c:pt>
                <c:pt idx="18">
                  <c:v>102.351572569689</c:v>
                </c:pt>
                <c:pt idx="19">
                  <c:v>103.01892934771899</c:v>
                </c:pt>
                <c:pt idx="20">
                  <c:v>102.45687832891601</c:v>
                </c:pt>
                <c:pt idx="21">
                  <c:v>102.78600921488299</c:v>
                </c:pt>
                <c:pt idx="22">
                  <c:v>103.01283028236701</c:v>
                </c:pt>
                <c:pt idx="23">
                  <c:v>103.319524618035</c:v>
                </c:pt>
                <c:pt idx="24">
                  <c:v>103.010700336103</c:v>
                </c:pt>
                <c:pt idx="25">
                  <c:v>102.230267032851</c:v>
                </c:pt>
                <c:pt idx="26">
                  <c:v>103.603643001066</c:v>
                </c:pt>
                <c:pt idx="27">
                  <c:v>105.807378890374</c:v>
                </c:pt>
                <c:pt idx="28">
                  <c:v>104.838353064378</c:v>
                </c:pt>
                <c:pt idx="29">
                  <c:v>104.811588129908</c:v>
                </c:pt>
                <c:pt idx="30">
                  <c:v>105.672882717134</c:v>
                </c:pt>
                <c:pt idx="31">
                  <c:v>104.033762336367</c:v>
                </c:pt>
                <c:pt idx="32">
                  <c:v>104.63233397565899</c:v>
                </c:pt>
                <c:pt idx="33">
                  <c:v>103.265157174791</c:v>
                </c:pt>
                <c:pt idx="34">
                  <c:v>104.455340471079</c:v>
                </c:pt>
                <c:pt idx="35">
                  <c:v>103.39304375533</c:v>
                </c:pt>
                <c:pt idx="36">
                  <c:v>104.30621927307701</c:v>
                </c:pt>
                <c:pt idx="37">
                  <c:v>104.27503649444699</c:v>
                </c:pt>
                <c:pt idx="38">
                  <c:v>105.60487496398</c:v>
                </c:pt>
                <c:pt idx="39">
                  <c:v>106.588774641746</c:v>
                </c:pt>
                <c:pt idx="40">
                  <c:v>109.287107553989</c:v>
                </c:pt>
                <c:pt idx="41">
                  <c:v>107.141331457568</c:v>
                </c:pt>
                <c:pt idx="42">
                  <c:v>107.498281544115</c:v>
                </c:pt>
                <c:pt idx="43">
                  <c:v>105.63508271473199</c:v>
                </c:pt>
                <c:pt idx="44">
                  <c:v>106.224230202182</c:v>
                </c:pt>
                <c:pt idx="45">
                  <c:v>105.924706890558</c:v>
                </c:pt>
                <c:pt idx="46">
                  <c:v>107.382018992068</c:v>
                </c:pt>
                <c:pt idx="47">
                  <c:v>106.470718236251</c:v>
                </c:pt>
                <c:pt idx="48">
                  <c:v>105.524054460494</c:v>
                </c:pt>
                <c:pt idx="49">
                  <c:v>106.048456483157</c:v>
                </c:pt>
                <c:pt idx="50">
                  <c:v>108.227936460832</c:v>
                </c:pt>
                <c:pt idx="51">
                  <c:v>110.888218263236</c:v>
                </c:pt>
                <c:pt idx="52">
                  <c:v>111.962087766824</c:v>
                </c:pt>
                <c:pt idx="53">
                  <c:v>111.99331566229201</c:v>
                </c:pt>
                <c:pt idx="54">
                  <c:v>109.498531110147</c:v>
                </c:pt>
                <c:pt idx="55">
                  <c:v>106.87996247574701</c:v>
                </c:pt>
                <c:pt idx="56">
                  <c:v>104.686521937263</c:v>
                </c:pt>
                <c:pt idx="57">
                  <c:v>109.370748243412</c:v>
                </c:pt>
                <c:pt idx="58">
                  <c:v>107.193487815765</c:v>
                </c:pt>
                <c:pt idx="59">
                  <c:v>105.171912144481</c:v>
                </c:pt>
                <c:pt idx="60">
                  <c:v>104.117480709749</c:v>
                </c:pt>
                <c:pt idx="61">
                  <c:v>104.911078014208</c:v>
                </c:pt>
                <c:pt idx="62">
                  <c:v>108.381830048707</c:v>
                </c:pt>
                <c:pt idx="63">
                  <c:v>115.77503591117301</c:v>
                </c:pt>
                <c:pt idx="64">
                  <c:v>116.003305453495</c:v>
                </c:pt>
                <c:pt idx="65">
                  <c:v>115.298477396992</c:v>
                </c:pt>
                <c:pt idx="66">
                  <c:v>112.77990889271101</c:v>
                </c:pt>
                <c:pt idx="67">
                  <c:v>109.248076986581</c:v>
                </c:pt>
                <c:pt idx="68">
                  <c:v>104.55457111376499</c:v>
                </c:pt>
                <c:pt idx="69">
                  <c:v>100.296921293266</c:v>
                </c:pt>
                <c:pt idx="70">
                  <c:v>99.816781517234602</c:v>
                </c:pt>
                <c:pt idx="71">
                  <c:v>102.59354510763799</c:v>
                </c:pt>
                <c:pt idx="72">
                  <c:v>103.40848332767401</c:v>
                </c:pt>
                <c:pt idx="73">
                  <c:v>104.68805512217401</c:v>
                </c:pt>
                <c:pt idx="74">
                  <c:v>98.457005040482201</c:v>
                </c:pt>
                <c:pt idx="75">
                  <c:v>86.655879344510794</c:v>
                </c:pt>
                <c:pt idx="76">
                  <c:v>90.426316586330103</c:v>
                </c:pt>
                <c:pt idx="77">
                  <c:v>92.432966033667398</c:v>
                </c:pt>
                <c:pt idx="78">
                  <c:v>96.826021069576896</c:v>
                </c:pt>
                <c:pt idx="79">
                  <c:v>108.429217764291</c:v>
                </c:pt>
                <c:pt idx="80">
                  <c:v>111.17093473003</c:v>
                </c:pt>
                <c:pt idx="81">
                  <c:v>113.464343433826</c:v>
                </c:pt>
              </c:numCache>
            </c:numRef>
          </c:val>
          <c:smooth val="0"/>
          <c:extLst>
            <c:ext xmlns:c16="http://schemas.microsoft.com/office/drawing/2014/chart" uri="{C3380CC4-5D6E-409C-BE32-E72D297353CC}">
              <c16:uniqueId val="{00000001-5708-4D28-BCC0-D0E3C63966DE}"/>
            </c:ext>
          </c:extLst>
        </c:ser>
        <c:dLbls>
          <c:showLegendKey val="0"/>
          <c:showVal val="0"/>
          <c:showCatName val="0"/>
          <c:showSerName val="0"/>
          <c:showPercent val="0"/>
          <c:showBubbleSize val="0"/>
        </c:dLbls>
        <c:smooth val="0"/>
        <c:axId val="656845664"/>
        <c:axId val="656844880"/>
      </c:lineChart>
      <c:dateAx>
        <c:axId val="656845664"/>
        <c:scaling>
          <c:orientation val="minMax"/>
        </c:scaling>
        <c:delete val="0"/>
        <c:axPos val="b"/>
        <c:numFmt formatCode="yy" sourceLinked="0"/>
        <c:majorTickMark val="out"/>
        <c:minorTickMark val="none"/>
        <c:tickLblPos val="nextTo"/>
        <c:spPr>
          <a:noFill/>
          <a:ln w="25400" cap="flat" cmpd="sng" algn="ctr">
            <a:solidFill>
              <a:srgbClr val="969696"/>
            </a:solidFill>
            <a:prstDash val="solid"/>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s-CL"/>
          </a:p>
        </c:txPr>
        <c:crossAx val="656844880"/>
        <c:crosses val="autoZero"/>
        <c:auto val="1"/>
        <c:lblOffset val="100"/>
        <c:baseTimeUnit val="months"/>
        <c:majorUnit val="12"/>
        <c:majorTimeUnit val="months"/>
      </c:dateAx>
      <c:valAx>
        <c:axId val="656844880"/>
        <c:scaling>
          <c:orientation val="minMax"/>
          <c:max val="150"/>
          <c:min val="70"/>
        </c:scaling>
        <c:delete val="0"/>
        <c:axPos val="l"/>
        <c:numFmt formatCode="0" sourceLinked="0"/>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s-CL"/>
          </a:p>
        </c:txPr>
        <c:crossAx val="656845664"/>
        <c:crosses val="autoZero"/>
        <c:crossBetween val="midCat"/>
        <c:majorUnit val="20"/>
      </c:valAx>
      <c:spPr>
        <a:noFill/>
        <a:ln w="25400">
          <a:noFill/>
        </a:ln>
        <a:effectLst/>
        <a:extLst>
          <a:ext uri="{909E8E84-426E-40DD-AFC4-6F175D3DCCD1}">
            <a14:hiddenFill xmlns:a14="http://schemas.microsoft.com/office/drawing/2010/main">
              <a:noFill/>
            </a14:hiddenFill>
          </a:ext>
        </a:extLst>
      </c:spPr>
    </c:plotArea>
    <c:plotVisOnly val="1"/>
    <c:dispBlanksAs val="gap"/>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1400">
          <a:solidFill>
            <a:sysClr val="windowText" lastClr="000000"/>
          </a:solidFill>
          <a:latin typeface="Calibri" panose="020F0502020204030204" pitchFamily="34" charset="0"/>
          <a:cs typeface="Calibri" panose="020F0502020204030204" pitchFamily="34" charset="0"/>
        </a:defRPr>
      </a:pPr>
      <a:endParaRPr lang="es-CL"/>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641438369486286E-2"/>
          <c:y val="3.1531220036609818E-2"/>
          <c:w val="0.86661639045915473"/>
          <c:h val="0.86707905976697563"/>
        </c:manualLayout>
      </c:layout>
      <c:lineChart>
        <c:grouping val="standard"/>
        <c:varyColors val="0"/>
        <c:ser>
          <c:idx val="1"/>
          <c:order val="0"/>
          <c:tx>
            <c:strRef>
              <c:f>'[Libro1 (24).xlsx]Hoja1'!$D$11</c:f>
              <c:strCache>
                <c:ptCount val="1"/>
                <c:pt idx="0">
                  <c:v>IACM durables</c:v>
                </c:pt>
              </c:strCache>
            </c:strRef>
          </c:tx>
          <c:spPr>
            <a:ln w="22225" cap="rnd">
              <a:solidFill>
                <a:srgbClr val="70AD47">
                  <a:lumMod val="75000"/>
                </a:srgbClr>
              </a:solidFill>
              <a:round/>
            </a:ln>
            <a:effectLst/>
          </c:spPr>
          <c:marker>
            <c:symbol val="none"/>
          </c:marker>
          <c:cat>
            <c:numRef>
              <c:f>'[Libro1 (24).xlsx]Hoja1'!$B$304:$B$385</c:f>
              <c:numCache>
                <c:formatCode>yyyy"-"mm</c:formatCode>
                <c:ptCount val="82"/>
                <c:pt idx="0">
                  <c:v>41670</c:v>
                </c:pt>
                <c:pt idx="1">
                  <c:v>41698</c:v>
                </c:pt>
                <c:pt idx="2">
                  <c:v>41729</c:v>
                </c:pt>
                <c:pt idx="3">
                  <c:v>41759</c:v>
                </c:pt>
                <c:pt idx="4">
                  <c:v>41790</c:v>
                </c:pt>
                <c:pt idx="5">
                  <c:v>41820</c:v>
                </c:pt>
                <c:pt idx="6">
                  <c:v>41851</c:v>
                </c:pt>
                <c:pt idx="7">
                  <c:v>41882</c:v>
                </c:pt>
                <c:pt idx="8">
                  <c:v>41912</c:v>
                </c:pt>
                <c:pt idx="9">
                  <c:v>41943</c:v>
                </c:pt>
                <c:pt idx="10">
                  <c:v>41973</c:v>
                </c:pt>
                <c:pt idx="11">
                  <c:v>42004</c:v>
                </c:pt>
                <c:pt idx="12">
                  <c:v>42035</c:v>
                </c:pt>
                <c:pt idx="13">
                  <c:v>42063</c:v>
                </c:pt>
                <c:pt idx="14">
                  <c:v>42094</c:v>
                </c:pt>
                <c:pt idx="15">
                  <c:v>42124</c:v>
                </c:pt>
                <c:pt idx="16">
                  <c:v>42155</c:v>
                </c:pt>
                <c:pt idx="17">
                  <c:v>42185</c:v>
                </c:pt>
                <c:pt idx="18">
                  <c:v>42216</c:v>
                </c:pt>
                <c:pt idx="19">
                  <c:v>42247</c:v>
                </c:pt>
                <c:pt idx="20">
                  <c:v>42277</c:v>
                </c:pt>
                <c:pt idx="21">
                  <c:v>42308</c:v>
                </c:pt>
                <c:pt idx="22">
                  <c:v>42338</c:v>
                </c:pt>
                <c:pt idx="23">
                  <c:v>42369</c:v>
                </c:pt>
                <c:pt idx="24">
                  <c:v>42400</c:v>
                </c:pt>
                <c:pt idx="25">
                  <c:v>42429</c:v>
                </c:pt>
                <c:pt idx="26">
                  <c:v>42460</c:v>
                </c:pt>
                <c:pt idx="27">
                  <c:v>42490</c:v>
                </c:pt>
                <c:pt idx="28">
                  <c:v>42521</c:v>
                </c:pt>
                <c:pt idx="29">
                  <c:v>42551</c:v>
                </c:pt>
                <c:pt idx="30">
                  <c:v>42582</c:v>
                </c:pt>
                <c:pt idx="31">
                  <c:v>42613</c:v>
                </c:pt>
                <c:pt idx="32">
                  <c:v>42643</c:v>
                </c:pt>
                <c:pt idx="33">
                  <c:v>42674</c:v>
                </c:pt>
                <c:pt idx="34">
                  <c:v>42704</c:v>
                </c:pt>
                <c:pt idx="35">
                  <c:v>42735</c:v>
                </c:pt>
                <c:pt idx="36">
                  <c:v>42766</c:v>
                </c:pt>
                <c:pt idx="37">
                  <c:v>42794</c:v>
                </c:pt>
                <c:pt idx="38">
                  <c:v>42825</c:v>
                </c:pt>
                <c:pt idx="39">
                  <c:v>42855</c:v>
                </c:pt>
                <c:pt idx="40">
                  <c:v>42886</c:v>
                </c:pt>
                <c:pt idx="41">
                  <c:v>42916</c:v>
                </c:pt>
                <c:pt idx="42">
                  <c:v>42947</c:v>
                </c:pt>
                <c:pt idx="43">
                  <c:v>42978</c:v>
                </c:pt>
                <c:pt idx="44">
                  <c:v>43008</c:v>
                </c:pt>
                <c:pt idx="45">
                  <c:v>43039</c:v>
                </c:pt>
                <c:pt idx="46">
                  <c:v>43069</c:v>
                </c:pt>
                <c:pt idx="47">
                  <c:v>43100</c:v>
                </c:pt>
                <c:pt idx="48">
                  <c:v>43131</c:v>
                </c:pt>
                <c:pt idx="49">
                  <c:v>43159</c:v>
                </c:pt>
                <c:pt idx="50">
                  <c:v>43190</c:v>
                </c:pt>
                <c:pt idx="51">
                  <c:v>43220</c:v>
                </c:pt>
                <c:pt idx="52">
                  <c:v>43251</c:v>
                </c:pt>
                <c:pt idx="53">
                  <c:v>43281</c:v>
                </c:pt>
                <c:pt idx="54">
                  <c:v>43312</c:v>
                </c:pt>
                <c:pt idx="55">
                  <c:v>43343</c:v>
                </c:pt>
                <c:pt idx="56">
                  <c:v>43373</c:v>
                </c:pt>
                <c:pt idx="57">
                  <c:v>43404</c:v>
                </c:pt>
                <c:pt idx="58">
                  <c:v>43434</c:v>
                </c:pt>
                <c:pt idx="59">
                  <c:v>43465</c:v>
                </c:pt>
                <c:pt idx="60">
                  <c:v>43496</c:v>
                </c:pt>
                <c:pt idx="61">
                  <c:v>43524</c:v>
                </c:pt>
                <c:pt idx="62">
                  <c:v>43555</c:v>
                </c:pt>
                <c:pt idx="63">
                  <c:v>43585</c:v>
                </c:pt>
                <c:pt idx="64">
                  <c:v>43616</c:v>
                </c:pt>
                <c:pt idx="65">
                  <c:v>43646</c:v>
                </c:pt>
                <c:pt idx="66">
                  <c:v>43677</c:v>
                </c:pt>
                <c:pt idx="67">
                  <c:v>43708</c:v>
                </c:pt>
                <c:pt idx="68">
                  <c:v>43738</c:v>
                </c:pt>
                <c:pt idx="69">
                  <c:v>43769</c:v>
                </c:pt>
                <c:pt idx="70">
                  <c:v>43799</c:v>
                </c:pt>
                <c:pt idx="71">
                  <c:v>43830</c:v>
                </c:pt>
                <c:pt idx="72">
                  <c:v>43861</c:v>
                </c:pt>
                <c:pt idx="73">
                  <c:v>43890</c:v>
                </c:pt>
                <c:pt idx="74">
                  <c:v>43921</c:v>
                </c:pt>
                <c:pt idx="75">
                  <c:v>43951</c:v>
                </c:pt>
                <c:pt idx="76">
                  <c:v>43982</c:v>
                </c:pt>
                <c:pt idx="77">
                  <c:v>44012</c:v>
                </c:pt>
                <c:pt idx="78">
                  <c:v>44043</c:v>
                </c:pt>
                <c:pt idx="79">
                  <c:v>44074</c:v>
                </c:pt>
                <c:pt idx="80">
                  <c:v>44104</c:v>
                </c:pt>
                <c:pt idx="81">
                  <c:v>44135</c:v>
                </c:pt>
              </c:numCache>
            </c:numRef>
          </c:cat>
          <c:val>
            <c:numRef>
              <c:f>'[Libro1 (24).xlsx]Hoja1'!$D$304:$D$385</c:f>
              <c:numCache>
                <c:formatCode>0.0</c:formatCode>
                <c:ptCount val="82"/>
                <c:pt idx="0">
                  <c:v>100.319370167439</c:v>
                </c:pt>
                <c:pt idx="1">
                  <c:v>103.20041256213101</c:v>
                </c:pt>
                <c:pt idx="2">
                  <c:v>99.6041658243211</c:v>
                </c:pt>
                <c:pt idx="3">
                  <c:v>97.291398754930299</c:v>
                </c:pt>
                <c:pt idx="4">
                  <c:v>100.23080112785</c:v>
                </c:pt>
                <c:pt idx="5">
                  <c:v>98.585015937678094</c:v>
                </c:pt>
                <c:pt idx="6">
                  <c:v>100.060791699342</c:v>
                </c:pt>
                <c:pt idx="7">
                  <c:v>101.419954088163</c:v>
                </c:pt>
                <c:pt idx="8">
                  <c:v>96.921834463464293</c:v>
                </c:pt>
                <c:pt idx="9">
                  <c:v>97.706106146892495</c:v>
                </c:pt>
                <c:pt idx="10">
                  <c:v>96.438495058471304</c:v>
                </c:pt>
                <c:pt idx="11">
                  <c:v>107.94354470776</c:v>
                </c:pt>
                <c:pt idx="12">
                  <c:v>93.883223888069693</c:v>
                </c:pt>
                <c:pt idx="13">
                  <c:v>96.724871325272005</c:v>
                </c:pt>
                <c:pt idx="14">
                  <c:v>98.366521796689298</c:v>
                </c:pt>
                <c:pt idx="15">
                  <c:v>103.191777097512</c:v>
                </c:pt>
                <c:pt idx="16">
                  <c:v>99.2153938346366</c:v>
                </c:pt>
                <c:pt idx="17">
                  <c:v>103.20119656083899</c:v>
                </c:pt>
                <c:pt idx="18">
                  <c:v>102.152478110658</c:v>
                </c:pt>
                <c:pt idx="19">
                  <c:v>101.96141661992699</c:v>
                </c:pt>
                <c:pt idx="20">
                  <c:v>104.74205904596</c:v>
                </c:pt>
                <c:pt idx="21">
                  <c:v>102.936233131685</c:v>
                </c:pt>
                <c:pt idx="22">
                  <c:v>106.524051260264</c:v>
                </c:pt>
                <c:pt idx="23">
                  <c:v>105.72726447894701</c:v>
                </c:pt>
                <c:pt idx="24">
                  <c:v>105.746417766145</c:v>
                </c:pt>
                <c:pt idx="25">
                  <c:v>106.02516000970699</c:v>
                </c:pt>
                <c:pt idx="26">
                  <c:v>108.01078168206701</c:v>
                </c:pt>
                <c:pt idx="27">
                  <c:v>108.438747242925</c:v>
                </c:pt>
                <c:pt idx="28">
                  <c:v>107.17575872368499</c:v>
                </c:pt>
                <c:pt idx="29">
                  <c:v>109.128143811001</c:v>
                </c:pt>
                <c:pt idx="30">
                  <c:v>110.560982369751</c:v>
                </c:pt>
                <c:pt idx="31">
                  <c:v>106.433521065058</c:v>
                </c:pt>
                <c:pt idx="32">
                  <c:v>113.64576454076401</c:v>
                </c:pt>
                <c:pt idx="33">
                  <c:v>115.180312680385</c:v>
                </c:pt>
                <c:pt idx="34">
                  <c:v>122.331411917289</c:v>
                </c:pt>
                <c:pt idx="35">
                  <c:v>113.897817133066</c:v>
                </c:pt>
                <c:pt idx="36">
                  <c:v>122.282165652982</c:v>
                </c:pt>
                <c:pt idx="37">
                  <c:v>127.76378495171301</c:v>
                </c:pt>
                <c:pt idx="38">
                  <c:v>128.588823310511</c:v>
                </c:pt>
                <c:pt idx="39">
                  <c:v>124.752366909869</c:v>
                </c:pt>
                <c:pt idx="40">
                  <c:v>131.35932499033501</c:v>
                </c:pt>
                <c:pt idx="41">
                  <c:v>127.328480925336</c:v>
                </c:pt>
                <c:pt idx="42">
                  <c:v>129.76527110889</c:v>
                </c:pt>
                <c:pt idx="43">
                  <c:v>128.376925306972</c:v>
                </c:pt>
                <c:pt idx="44">
                  <c:v>127.853124196309</c:v>
                </c:pt>
                <c:pt idx="45">
                  <c:v>126.919458593027</c:v>
                </c:pt>
                <c:pt idx="46">
                  <c:v>140.047934118494</c:v>
                </c:pt>
                <c:pt idx="47">
                  <c:v>131.85078415392101</c:v>
                </c:pt>
                <c:pt idx="48">
                  <c:v>140.52461929402199</c:v>
                </c:pt>
                <c:pt idx="49">
                  <c:v>138.66922424514499</c:v>
                </c:pt>
                <c:pt idx="50">
                  <c:v>147.56287256908499</c:v>
                </c:pt>
                <c:pt idx="51">
                  <c:v>150.285226003649</c:v>
                </c:pt>
                <c:pt idx="52">
                  <c:v>149.35751962707499</c:v>
                </c:pt>
                <c:pt idx="53">
                  <c:v>149.47068007532599</c:v>
                </c:pt>
                <c:pt idx="54">
                  <c:v>148.174978359383</c:v>
                </c:pt>
                <c:pt idx="55">
                  <c:v>141.11314879391799</c:v>
                </c:pt>
                <c:pt idx="56">
                  <c:v>135.939240702148</c:v>
                </c:pt>
                <c:pt idx="57">
                  <c:v>150.87852079309801</c:v>
                </c:pt>
                <c:pt idx="58">
                  <c:v>137.643170139353</c:v>
                </c:pt>
                <c:pt idx="59">
                  <c:v>131.791813582316</c:v>
                </c:pt>
                <c:pt idx="60">
                  <c:v>131.56329175358201</c:v>
                </c:pt>
                <c:pt idx="61">
                  <c:v>137.537582679558</c:v>
                </c:pt>
                <c:pt idx="62">
                  <c:v>148.06809246284899</c:v>
                </c:pt>
                <c:pt idx="63">
                  <c:v>157.05952951695599</c:v>
                </c:pt>
                <c:pt idx="64">
                  <c:v>157.545065856756</c:v>
                </c:pt>
                <c:pt idx="65">
                  <c:v>150.36901364210999</c:v>
                </c:pt>
                <c:pt idx="66">
                  <c:v>146.476803365379</c:v>
                </c:pt>
                <c:pt idx="67">
                  <c:v>135.87424908478499</c:v>
                </c:pt>
                <c:pt idx="68">
                  <c:v>127.40587973678301</c:v>
                </c:pt>
                <c:pt idx="69">
                  <c:v>113.862911107855</c:v>
                </c:pt>
                <c:pt idx="70">
                  <c:v>110.035881953878</c:v>
                </c:pt>
                <c:pt idx="71">
                  <c:v>122.09194998833701</c:v>
                </c:pt>
                <c:pt idx="72">
                  <c:v>123.766854894392</c:v>
                </c:pt>
                <c:pt idx="73">
                  <c:v>124.012729295329</c:v>
                </c:pt>
                <c:pt idx="74">
                  <c:v>104.318794538368</c:v>
                </c:pt>
                <c:pt idx="75">
                  <c:v>89.355420450242704</c:v>
                </c:pt>
                <c:pt idx="76">
                  <c:v>94.857421308326096</c:v>
                </c:pt>
                <c:pt idx="77">
                  <c:v>104.626107043242</c:v>
                </c:pt>
                <c:pt idx="78">
                  <c:v>115.571682674524</c:v>
                </c:pt>
                <c:pt idx="79">
                  <c:v>147.79559460511001</c:v>
                </c:pt>
                <c:pt idx="80">
                  <c:v>160.17772299884601</c:v>
                </c:pt>
                <c:pt idx="81">
                  <c:v>149.682620313521</c:v>
                </c:pt>
              </c:numCache>
            </c:numRef>
          </c:val>
          <c:smooth val="0"/>
          <c:extLst>
            <c:ext xmlns:c16="http://schemas.microsoft.com/office/drawing/2014/chart" uri="{C3380CC4-5D6E-409C-BE32-E72D297353CC}">
              <c16:uniqueId val="{00000000-6876-4644-8B7B-37DB40020679}"/>
            </c:ext>
          </c:extLst>
        </c:ser>
        <c:ser>
          <c:idx val="2"/>
          <c:order val="1"/>
          <c:tx>
            <c:strRef>
              <c:f>'[Libro1 (24).xlsx]Hoja1'!$L$11</c:f>
              <c:strCache>
                <c:ptCount val="1"/>
                <c:pt idx="0">
                  <c:v>Productos electrónicos, para el equipamiento del hogar y tecnológicos</c:v>
                </c:pt>
              </c:strCache>
            </c:strRef>
          </c:tx>
          <c:spPr>
            <a:ln w="22225" cap="rnd">
              <a:solidFill>
                <a:srgbClr val="7030A0"/>
              </a:solidFill>
              <a:round/>
            </a:ln>
            <a:effectLst/>
          </c:spPr>
          <c:marker>
            <c:symbol val="none"/>
          </c:marker>
          <c:cat>
            <c:numRef>
              <c:f>'[Libro1 (24).xlsx]Hoja1'!$B$304:$B$385</c:f>
              <c:numCache>
                <c:formatCode>yyyy"-"mm</c:formatCode>
                <c:ptCount val="82"/>
                <c:pt idx="0">
                  <c:v>41670</c:v>
                </c:pt>
                <c:pt idx="1">
                  <c:v>41698</c:v>
                </c:pt>
                <c:pt idx="2">
                  <c:v>41729</c:v>
                </c:pt>
                <c:pt idx="3">
                  <c:v>41759</c:v>
                </c:pt>
                <c:pt idx="4">
                  <c:v>41790</c:v>
                </c:pt>
                <c:pt idx="5">
                  <c:v>41820</c:v>
                </c:pt>
                <c:pt idx="6">
                  <c:v>41851</c:v>
                </c:pt>
                <c:pt idx="7">
                  <c:v>41882</c:v>
                </c:pt>
                <c:pt idx="8">
                  <c:v>41912</c:v>
                </c:pt>
                <c:pt idx="9">
                  <c:v>41943</c:v>
                </c:pt>
                <c:pt idx="10">
                  <c:v>41973</c:v>
                </c:pt>
                <c:pt idx="11">
                  <c:v>42004</c:v>
                </c:pt>
                <c:pt idx="12">
                  <c:v>42035</c:v>
                </c:pt>
                <c:pt idx="13">
                  <c:v>42063</c:v>
                </c:pt>
                <c:pt idx="14">
                  <c:v>42094</c:v>
                </c:pt>
                <c:pt idx="15">
                  <c:v>42124</c:v>
                </c:pt>
                <c:pt idx="16">
                  <c:v>42155</c:v>
                </c:pt>
                <c:pt idx="17">
                  <c:v>42185</c:v>
                </c:pt>
                <c:pt idx="18">
                  <c:v>42216</c:v>
                </c:pt>
                <c:pt idx="19">
                  <c:v>42247</c:v>
                </c:pt>
                <c:pt idx="20">
                  <c:v>42277</c:v>
                </c:pt>
                <c:pt idx="21">
                  <c:v>42308</c:v>
                </c:pt>
                <c:pt idx="22">
                  <c:v>42338</c:v>
                </c:pt>
                <c:pt idx="23">
                  <c:v>42369</c:v>
                </c:pt>
                <c:pt idx="24">
                  <c:v>42400</c:v>
                </c:pt>
                <c:pt idx="25">
                  <c:v>42429</c:v>
                </c:pt>
                <c:pt idx="26">
                  <c:v>42460</c:v>
                </c:pt>
                <c:pt idx="27">
                  <c:v>42490</c:v>
                </c:pt>
                <c:pt idx="28">
                  <c:v>42521</c:v>
                </c:pt>
                <c:pt idx="29">
                  <c:v>42551</c:v>
                </c:pt>
                <c:pt idx="30">
                  <c:v>42582</c:v>
                </c:pt>
                <c:pt idx="31">
                  <c:v>42613</c:v>
                </c:pt>
                <c:pt idx="32">
                  <c:v>42643</c:v>
                </c:pt>
                <c:pt idx="33">
                  <c:v>42674</c:v>
                </c:pt>
                <c:pt idx="34">
                  <c:v>42704</c:v>
                </c:pt>
                <c:pt idx="35">
                  <c:v>42735</c:v>
                </c:pt>
                <c:pt idx="36">
                  <c:v>42766</c:v>
                </c:pt>
                <c:pt idx="37">
                  <c:v>42794</c:v>
                </c:pt>
                <c:pt idx="38">
                  <c:v>42825</c:v>
                </c:pt>
                <c:pt idx="39">
                  <c:v>42855</c:v>
                </c:pt>
                <c:pt idx="40">
                  <c:v>42886</c:v>
                </c:pt>
                <c:pt idx="41">
                  <c:v>42916</c:v>
                </c:pt>
                <c:pt idx="42">
                  <c:v>42947</c:v>
                </c:pt>
                <c:pt idx="43">
                  <c:v>42978</c:v>
                </c:pt>
                <c:pt idx="44">
                  <c:v>43008</c:v>
                </c:pt>
                <c:pt idx="45">
                  <c:v>43039</c:v>
                </c:pt>
                <c:pt idx="46">
                  <c:v>43069</c:v>
                </c:pt>
                <c:pt idx="47">
                  <c:v>43100</c:v>
                </c:pt>
                <c:pt idx="48">
                  <c:v>43131</c:v>
                </c:pt>
                <c:pt idx="49">
                  <c:v>43159</c:v>
                </c:pt>
                <c:pt idx="50">
                  <c:v>43190</c:v>
                </c:pt>
                <c:pt idx="51">
                  <c:v>43220</c:v>
                </c:pt>
                <c:pt idx="52">
                  <c:v>43251</c:v>
                </c:pt>
                <c:pt idx="53">
                  <c:v>43281</c:v>
                </c:pt>
                <c:pt idx="54">
                  <c:v>43312</c:v>
                </c:pt>
                <c:pt idx="55">
                  <c:v>43343</c:v>
                </c:pt>
                <c:pt idx="56">
                  <c:v>43373</c:v>
                </c:pt>
                <c:pt idx="57">
                  <c:v>43404</c:v>
                </c:pt>
                <c:pt idx="58">
                  <c:v>43434</c:v>
                </c:pt>
                <c:pt idx="59">
                  <c:v>43465</c:v>
                </c:pt>
                <c:pt idx="60">
                  <c:v>43496</c:v>
                </c:pt>
                <c:pt idx="61">
                  <c:v>43524</c:v>
                </c:pt>
                <c:pt idx="62">
                  <c:v>43555</c:v>
                </c:pt>
                <c:pt idx="63">
                  <c:v>43585</c:v>
                </c:pt>
                <c:pt idx="64">
                  <c:v>43616</c:v>
                </c:pt>
                <c:pt idx="65">
                  <c:v>43646</c:v>
                </c:pt>
                <c:pt idx="66">
                  <c:v>43677</c:v>
                </c:pt>
                <c:pt idx="67">
                  <c:v>43708</c:v>
                </c:pt>
                <c:pt idx="68">
                  <c:v>43738</c:v>
                </c:pt>
                <c:pt idx="69">
                  <c:v>43769</c:v>
                </c:pt>
                <c:pt idx="70">
                  <c:v>43799</c:v>
                </c:pt>
                <c:pt idx="71">
                  <c:v>43830</c:v>
                </c:pt>
                <c:pt idx="72">
                  <c:v>43861</c:v>
                </c:pt>
                <c:pt idx="73">
                  <c:v>43890</c:v>
                </c:pt>
                <c:pt idx="74">
                  <c:v>43921</c:v>
                </c:pt>
                <c:pt idx="75">
                  <c:v>43951</c:v>
                </c:pt>
                <c:pt idx="76">
                  <c:v>43982</c:v>
                </c:pt>
                <c:pt idx="77">
                  <c:v>44012</c:v>
                </c:pt>
                <c:pt idx="78">
                  <c:v>44043</c:v>
                </c:pt>
                <c:pt idx="79">
                  <c:v>44074</c:v>
                </c:pt>
                <c:pt idx="80">
                  <c:v>44104</c:v>
                </c:pt>
                <c:pt idx="81">
                  <c:v>44135</c:v>
                </c:pt>
              </c:numCache>
            </c:numRef>
          </c:cat>
          <c:val>
            <c:numRef>
              <c:f>'[Libro1 (24).xlsx]Hoja1'!$L$304:$L$385</c:f>
              <c:numCache>
                <c:formatCode>0.0</c:formatCode>
                <c:ptCount val="82"/>
                <c:pt idx="0">
                  <c:v>96.298931730264499</c:v>
                </c:pt>
                <c:pt idx="1">
                  <c:v>98.517927480031901</c:v>
                </c:pt>
                <c:pt idx="2">
                  <c:v>98.3526663381204</c:v>
                </c:pt>
                <c:pt idx="3">
                  <c:v>99.336196834290604</c:v>
                </c:pt>
                <c:pt idx="4">
                  <c:v>103.16011793235801</c:v>
                </c:pt>
                <c:pt idx="5">
                  <c:v>101.213603106402</c:v>
                </c:pt>
                <c:pt idx="6">
                  <c:v>97.129212277319397</c:v>
                </c:pt>
                <c:pt idx="7">
                  <c:v>100.326959186087</c:v>
                </c:pt>
                <c:pt idx="8">
                  <c:v>99.133255419561493</c:v>
                </c:pt>
                <c:pt idx="9">
                  <c:v>99.737380453769902</c:v>
                </c:pt>
                <c:pt idx="10">
                  <c:v>101.51304527624301</c:v>
                </c:pt>
                <c:pt idx="11">
                  <c:v>105.413841900417</c:v>
                </c:pt>
                <c:pt idx="12">
                  <c:v>104.691407286086</c:v>
                </c:pt>
                <c:pt idx="13">
                  <c:v>104.845276032873</c:v>
                </c:pt>
                <c:pt idx="14">
                  <c:v>102.49279973734301</c:v>
                </c:pt>
                <c:pt idx="15">
                  <c:v>102.839329730383</c:v>
                </c:pt>
                <c:pt idx="16">
                  <c:v>103.522510427548</c:v>
                </c:pt>
                <c:pt idx="17">
                  <c:v>106.186194132437</c:v>
                </c:pt>
                <c:pt idx="18">
                  <c:v>104.147208783569</c:v>
                </c:pt>
                <c:pt idx="19">
                  <c:v>105.525993314134</c:v>
                </c:pt>
                <c:pt idx="20">
                  <c:v>108.693511489549</c:v>
                </c:pt>
                <c:pt idx="21">
                  <c:v>110.04648953869901</c:v>
                </c:pt>
                <c:pt idx="22">
                  <c:v>113.018979801426</c:v>
                </c:pt>
                <c:pt idx="23">
                  <c:v>109.09860330465401</c:v>
                </c:pt>
                <c:pt idx="24">
                  <c:v>112.73983591984199</c:v>
                </c:pt>
                <c:pt idx="25">
                  <c:v>112.60999479298501</c:v>
                </c:pt>
                <c:pt idx="26">
                  <c:v>113.716945185166</c:v>
                </c:pt>
                <c:pt idx="27">
                  <c:v>114.701660214285</c:v>
                </c:pt>
                <c:pt idx="28">
                  <c:v>107.570908514479</c:v>
                </c:pt>
                <c:pt idx="29">
                  <c:v>112.66881627100901</c:v>
                </c:pt>
                <c:pt idx="30">
                  <c:v>115.88940188731</c:v>
                </c:pt>
                <c:pt idx="31">
                  <c:v>110.810077981677</c:v>
                </c:pt>
                <c:pt idx="32">
                  <c:v>114.315196504748</c:v>
                </c:pt>
                <c:pt idx="33">
                  <c:v>116.921202759379</c:v>
                </c:pt>
                <c:pt idx="34">
                  <c:v>127.58042037419099</c:v>
                </c:pt>
                <c:pt idx="35">
                  <c:v>116.27361570918001</c:v>
                </c:pt>
                <c:pt idx="36">
                  <c:v>125.90536495638101</c:v>
                </c:pt>
                <c:pt idx="37">
                  <c:v>126.309382037299</c:v>
                </c:pt>
                <c:pt idx="38">
                  <c:v>125.940564545177</c:v>
                </c:pt>
                <c:pt idx="39">
                  <c:v>126.814747261908</c:v>
                </c:pt>
                <c:pt idx="40">
                  <c:v>129.22319315821099</c:v>
                </c:pt>
                <c:pt idx="41">
                  <c:v>123.480792633026</c:v>
                </c:pt>
                <c:pt idx="42">
                  <c:v>122.81828572128001</c:v>
                </c:pt>
                <c:pt idx="43">
                  <c:v>117.45539422101599</c:v>
                </c:pt>
                <c:pt idx="44">
                  <c:v>121.698614241811</c:v>
                </c:pt>
                <c:pt idx="45">
                  <c:v>124.691034414878</c:v>
                </c:pt>
                <c:pt idx="46">
                  <c:v>140.89168258619199</c:v>
                </c:pt>
                <c:pt idx="47">
                  <c:v>128.418400773298</c:v>
                </c:pt>
                <c:pt idx="48">
                  <c:v>126.058769186319</c:v>
                </c:pt>
                <c:pt idx="49">
                  <c:v>127.80291948307099</c:v>
                </c:pt>
                <c:pt idx="50">
                  <c:v>136.93484359734299</c:v>
                </c:pt>
                <c:pt idx="51">
                  <c:v>136.73181219035899</c:v>
                </c:pt>
                <c:pt idx="52">
                  <c:v>139.140872826172</c:v>
                </c:pt>
                <c:pt idx="53">
                  <c:v>133.818317558648</c:v>
                </c:pt>
                <c:pt idx="54">
                  <c:v>130.970389023199</c:v>
                </c:pt>
                <c:pt idx="55">
                  <c:v>116.121081317198</c:v>
                </c:pt>
                <c:pt idx="56">
                  <c:v>120.149039417452</c:v>
                </c:pt>
                <c:pt idx="57">
                  <c:v>148.13344388973701</c:v>
                </c:pt>
                <c:pt idx="58">
                  <c:v>132.83214722996399</c:v>
                </c:pt>
                <c:pt idx="59">
                  <c:v>127.38438484542399</c:v>
                </c:pt>
                <c:pt idx="60">
                  <c:v>128.45605495161499</c:v>
                </c:pt>
                <c:pt idx="61">
                  <c:v>131.979416660217</c:v>
                </c:pt>
                <c:pt idx="62">
                  <c:v>144.458791214494</c:v>
                </c:pt>
                <c:pt idx="63">
                  <c:v>148.37501613252701</c:v>
                </c:pt>
                <c:pt idx="64">
                  <c:v>152.88942838906101</c:v>
                </c:pt>
                <c:pt idx="65">
                  <c:v>138.421540222857</c:v>
                </c:pt>
                <c:pt idx="66">
                  <c:v>133.08099612469201</c:v>
                </c:pt>
                <c:pt idx="67">
                  <c:v>118.8376954212</c:v>
                </c:pt>
                <c:pt idx="68">
                  <c:v>118.442225740916</c:v>
                </c:pt>
                <c:pt idx="69">
                  <c:v>135.817371710977</c:v>
                </c:pt>
                <c:pt idx="70">
                  <c:v>121.713967438305</c:v>
                </c:pt>
                <c:pt idx="71">
                  <c:v>130.97627177880699</c:v>
                </c:pt>
                <c:pt idx="72">
                  <c:v>131.85929177530701</c:v>
                </c:pt>
                <c:pt idx="73">
                  <c:v>134.13880722181699</c:v>
                </c:pt>
                <c:pt idx="74">
                  <c:v>126.489117805993</c:v>
                </c:pt>
                <c:pt idx="75">
                  <c:v>128.376751419968</c:v>
                </c:pt>
                <c:pt idx="76">
                  <c:v>131.18846927052601</c:v>
                </c:pt>
                <c:pt idx="77">
                  <c:v>145.51224206934401</c:v>
                </c:pt>
                <c:pt idx="78">
                  <c:v>151.943471976795</c:v>
                </c:pt>
                <c:pt idx="79">
                  <c:v>192.79915804871101</c:v>
                </c:pt>
                <c:pt idx="80">
                  <c:v>185.602726024969</c:v>
                </c:pt>
                <c:pt idx="81">
                  <c:v>169.365958972839</c:v>
                </c:pt>
              </c:numCache>
            </c:numRef>
          </c:val>
          <c:smooth val="0"/>
          <c:extLst>
            <c:ext xmlns:c16="http://schemas.microsoft.com/office/drawing/2014/chart" uri="{C3380CC4-5D6E-409C-BE32-E72D297353CC}">
              <c16:uniqueId val="{00000001-6876-4644-8B7B-37DB40020679}"/>
            </c:ext>
          </c:extLst>
        </c:ser>
        <c:dLbls>
          <c:showLegendKey val="0"/>
          <c:showVal val="0"/>
          <c:showCatName val="0"/>
          <c:showSerName val="0"/>
          <c:showPercent val="0"/>
          <c:showBubbleSize val="0"/>
        </c:dLbls>
        <c:smooth val="0"/>
        <c:axId val="656847624"/>
        <c:axId val="656846840"/>
      </c:lineChart>
      <c:dateAx>
        <c:axId val="656847624"/>
        <c:scaling>
          <c:orientation val="minMax"/>
        </c:scaling>
        <c:delete val="0"/>
        <c:axPos val="b"/>
        <c:numFmt formatCode="yy" sourceLinked="0"/>
        <c:majorTickMark val="out"/>
        <c:minorTickMark val="none"/>
        <c:tickLblPos val="nextTo"/>
        <c:spPr>
          <a:noFill/>
          <a:ln w="25400" cap="flat" cmpd="sng" algn="ctr">
            <a:solidFill>
              <a:srgbClr val="969696"/>
            </a:solidFill>
            <a:prstDash val="solid"/>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s-CL"/>
          </a:p>
        </c:txPr>
        <c:crossAx val="656846840"/>
        <c:crosses val="autoZero"/>
        <c:auto val="1"/>
        <c:lblOffset val="100"/>
        <c:baseTimeUnit val="months"/>
        <c:majorUnit val="12"/>
        <c:majorTimeUnit val="months"/>
      </c:dateAx>
      <c:valAx>
        <c:axId val="656846840"/>
        <c:scaling>
          <c:orientation val="minMax"/>
          <c:max val="210"/>
          <c:min val="50"/>
        </c:scaling>
        <c:delete val="0"/>
        <c:axPos val="l"/>
        <c:numFmt formatCode="0" sourceLinked="0"/>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s-CL"/>
          </a:p>
        </c:txPr>
        <c:crossAx val="656847624"/>
        <c:crosses val="autoZero"/>
        <c:crossBetween val="midCat"/>
        <c:majorUnit val="40"/>
      </c:valAx>
      <c:spPr>
        <a:noFill/>
        <a:ln w="25400">
          <a:noFill/>
        </a:ln>
        <a:effectLst/>
        <a:extLst>
          <a:ext uri="{909E8E84-426E-40DD-AFC4-6F175D3DCCD1}">
            <a14:hiddenFill xmlns:a14="http://schemas.microsoft.com/office/drawing/2010/main">
              <a:noFill/>
            </a14:hiddenFill>
          </a:ext>
        </a:extLst>
      </c:spPr>
    </c:plotArea>
    <c:plotVisOnly val="1"/>
    <c:dispBlanksAs val="gap"/>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1400">
          <a:solidFill>
            <a:sysClr val="windowText" lastClr="000000"/>
          </a:solidFill>
          <a:latin typeface="Calibri" panose="020F0502020204030204" pitchFamily="34" charset="0"/>
          <a:cs typeface="Calibri" panose="020F0502020204030204" pitchFamily="34" charset="0"/>
        </a:defRPr>
      </a:pPr>
      <a:endParaRPr lang="es-CL"/>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36614173228346"/>
          <c:y val="8.6227777777777778E-2"/>
          <c:w val="0.88952777777777781"/>
          <c:h val="0.77862515350718775"/>
        </c:manualLayout>
      </c:layout>
      <c:lineChart>
        <c:grouping val="standard"/>
        <c:varyColors val="0"/>
        <c:ser>
          <c:idx val="0"/>
          <c:order val="0"/>
          <c:tx>
            <c:strRef>
              <c:f>'G. IV.10'!$B$1</c:f>
              <c:strCache>
                <c:ptCount val="1"/>
                <c:pt idx="0">
                  <c:v>Venta vehículos nuevos</c:v>
                </c:pt>
              </c:strCache>
            </c:strRef>
          </c:tx>
          <c:spPr>
            <a:ln w="25400" cap="rnd">
              <a:solidFill>
                <a:schemeClr val="accent5">
                  <a:lumMod val="75000"/>
                </a:schemeClr>
              </a:solidFill>
              <a:round/>
            </a:ln>
            <a:effectLst/>
          </c:spPr>
          <c:marker>
            <c:symbol val="none"/>
          </c:marker>
          <c:cat>
            <c:numRef>
              <c:f>'G. IV.10'!$A$2:$A$83</c:f>
              <c:numCache>
                <c:formatCode>m/d/yyyy</c:formatCode>
                <c:ptCount val="82"/>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numCache>
            </c:numRef>
          </c:cat>
          <c:val>
            <c:numRef>
              <c:f>'G. IV.10'!$B$2:$B$83</c:f>
              <c:numCache>
                <c:formatCode>0.0</c:formatCode>
                <c:ptCount val="82"/>
                <c:pt idx="0">
                  <c:v>106.057746536629</c:v>
                </c:pt>
                <c:pt idx="1">
                  <c:v>101.66435534804999</c:v>
                </c:pt>
                <c:pt idx="2">
                  <c:v>98.618515170095407</c:v>
                </c:pt>
                <c:pt idx="3">
                  <c:v>97.020689824543993</c:v>
                </c:pt>
                <c:pt idx="4">
                  <c:v>95.259098061717793</c:v>
                </c:pt>
                <c:pt idx="5">
                  <c:v>95.058653880350306</c:v>
                </c:pt>
                <c:pt idx="6">
                  <c:v>101.655267215461</c:v>
                </c:pt>
                <c:pt idx="7">
                  <c:v>101.176365339857</c:v>
                </c:pt>
                <c:pt idx="8">
                  <c:v>98.913800222937695</c:v>
                </c:pt>
                <c:pt idx="9">
                  <c:v>95.772330124687102</c:v>
                </c:pt>
                <c:pt idx="10">
                  <c:v>88.3137477907663</c:v>
                </c:pt>
                <c:pt idx="11">
                  <c:v>118.661935114231</c:v>
                </c:pt>
                <c:pt idx="12">
                  <c:v>79.255115039050196</c:v>
                </c:pt>
                <c:pt idx="13">
                  <c:v>78.693665770063802</c:v>
                </c:pt>
                <c:pt idx="14">
                  <c:v>91.073189341807094</c:v>
                </c:pt>
                <c:pt idx="15">
                  <c:v>103.498316410454</c:v>
                </c:pt>
                <c:pt idx="16">
                  <c:v>89.257555500839999</c:v>
                </c:pt>
                <c:pt idx="17">
                  <c:v>97.7392747406805</c:v>
                </c:pt>
                <c:pt idx="18">
                  <c:v>96.014659610782999</c:v>
                </c:pt>
                <c:pt idx="19">
                  <c:v>94.817957721892697</c:v>
                </c:pt>
                <c:pt idx="20">
                  <c:v>99.290964981862103</c:v>
                </c:pt>
                <c:pt idx="21">
                  <c:v>93.850733174102302</c:v>
                </c:pt>
                <c:pt idx="22">
                  <c:v>99.584409181215094</c:v>
                </c:pt>
                <c:pt idx="23">
                  <c:v>101.918974235904</c:v>
                </c:pt>
                <c:pt idx="24">
                  <c:v>93.374545790660505</c:v>
                </c:pt>
                <c:pt idx="25">
                  <c:v>99.048775133031995</c:v>
                </c:pt>
                <c:pt idx="26">
                  <c:v>97.304066079633301</c:v>
                </c:pt>
                <c:pt idx="27">
                  <c:v>102.51836748423599</c:v>
                </c:pt>
                <c:pt idx="28">
                  <c:v>102.581896958615</c:v>
                </c:pt>
                <c:pt idx="29">
                  <c:v>99.044053710785505</c:v>
                </c:pt>
                <c:pt idx="30">
                  <c:v>98.383396213041294</c:v>
                </c:pt>
                <c:pt idx="31">
                  <c:v>97.250604551803406</c:v>
                </c:pt>
                <c:pt idx="32">
                  <c:v>110.046429763201</c:v>
                </c:pt>
                <c:pt idx="33">
                  <c:v>111.01777787007499</c:v>
                </c:pt>
                <c:pt idx="34">
                  <c:v>117.07170685168801</c:v>
                </c:pt>
                <c:pt idx="35">
                  <c:v>113.314877410175</c:v>
                </c:pt>
                <c:pt idx="36">
                  <c:v>114.54598267958499</c:v>
                </c:pt>
                <c:pt idx="37">
                  <c:v>122.867032938145</c:v>
                </c:pt>
                <c:pt idx="38">
                  <c:v>129.89535086187701</c:v>
                </c:pt>
                <c:pt idx="39">
                  <c:v>118.686465876708</c:v>
                </c:pt>
                <c:pt idx="40">
                  <c:v>132.64108348346301</c:v>
                </c:pt>
                <c:pt idx="41">
                  <c:v>126.621335851674</c:v>
                </c:pt>
                <c:pt idx="42">
                  <c:v>133.46353719805501</c:v>
                </c:pt>
                <c:pt idx="43">
                  <c:v>130.729737971259</c:v>
                </c:pt>
                <c:pt idx="44">
                  <c:v>127.781361986121</c:v>
                </c:pt>
                <c:pt idx="45">
                  <c:v>132.092032059583</c:v>
                </c:pt>
                <c:pt idx="46">
                  <c:v>141.96995345668199</c:v>
                </c:pt>
                <c:pt idx="47">
                  <c:v>139.73626804081201</c:v>
                </c:pt>
                <c:pt idx="48">
                  <c:v>158.57096041485701</c:v>
                </c:pt>
                <c:pt idx="49">
                  <c:v>149.01487172016201</c:v>
                </c:pt>
                <c:pt idx="50">
                  <c:v>156.092856816721</c:v>
                </c:pt>
                <c:pt idx="51">
                  <c:v>163.53308590570199</c:v>
                </c:pt>
                <c:pt idx="52">
                  <c:v>157.278891540214</c:v>
                </c:pt>
                <c:pt idx="53">
                  <c:v>163.95273369321001</c:v>
                </c:pt>
                <c:pt idx="54">
                  <c:v>156.153787662779</c:v>
                </c:pt>
                <c:pt idx="55">
                  <c:v>154.23016920485199</c:v>
                </c:pt>
                <c:pt idx="56">
                  <c:v>146.067119062259</c:v>
                </c:pt>
                <c:pt idx="57">
                  <c:v>164.89111204021799</c:v>
                </c:pt>
                <c:pt idx="58">
                  <c:v>145.05932387765799</c:v>
                </c:pt>
                <c:pt idx="59">
                  <c:v>147.30470828617601</c:v>
                </c:pt>
                <c:pt idx="60">
                  <c:v>138.457139151614</c:v>
                </c:pt>
                <c:pt idx="61">
                  <c:v>147.573640174985</c:v>
                </c:pt>
                <c:pt idx="62">
                  <c:v>147.747987352384</c:v>
                </c:pt>
                <c:pt idx="63">
                  <c:v>153.91191787333301</c:v>
                </c:pt>
                <c:pt idx="64">
                  <c:v>151.498223181833</c:v>
                </c:pt>
                <c:pt idx="65">
                  <c:v>148.69642466514199</c:v>
                </c:pt>
                <c:pt idx="66">
                  <c:v>147.736516380876</c:v>
                </c:pt>
                <c:pt idx="67">
                  <c:v>139.159958065496</c:v>
                </c:pt>
                <c:pt idx="68">
                  <c:v>133.66376589081901</c:v>
                </c:pt>
                <c:pt idx="69">
                  <c:v>99.717395051271794</c:v>
                </c:pt>
                <c:pt idx="70">
                  <c:v>99.108545079943994</c:v>
                </c:pt>
                <c:pt idx="71">
                  <c:v>122.740233869478</c:v>
                </c:pt>
                <c:pt idx="72">
                  <c:v>120.861687637534</c:v>
                </c:pt>
                <c:pt idx="73">
                  <c:v>126.759891834435</c:v>
                </c:pt>
                <c:pt idx="74">
                  <c:v>72.998671065189001</c:v>
                </c:pt>
                <c:pt idx="75">
                  <c:v>30.389289331894599</c:v>
                </c:pt>
                <c:pt idx="76">
                  <c:v>33.9733715272788</c:v>
                </c:pt>
                <c:pt idx="77">
                  <c:v>42.2907287766715</c:v>
                </c:pt>
                <c:pt idx="78">
                  <c:v>55.349419981979203</c:v>
                </c:pt>
                <c:pt idx="79">
                  <c:v>81.427328698359105</c:v>
                </c:pt>
                <c:pt idx="80">
                  <c:v>134.28141436284901</c:v>
                </c:pt>
                <c:pt idx="81">
                  <c:v>129.48135631667699</c:v>
                </c:pt>
              </c:numCache>
            </c:numRef>
          </c:val>
          <c:smooth val="0"/>
          <c:extLst>
            <c:ext xmlns:c16="http://schemas.microsoft.com/office/drawing/2014/chart" uri="{C3380CC4-5D6E-409C-BE32-E72D297353CC}">
              <c16:uniqueId val="{00000000-BF91-490A-8C43-1EBF9352C570}"/>
            </c:ext>
          </c:extLst>
        </c:ser>
        <c:dLbls>
          <c:showLegendKey val="0"/>
          <c:showVal val="0"/>
          <c:showCatName val="0"/>
          <c:showSerName val="0"/>
          <c:showPercent val="0"/>
          <c:showBubbleSize val="0"/>
        </c:dLbls>
        <c:marker val="1"/>
        <c:smooth val="0"/>
        <c:axId val="649299120"/>
        <c:axId val="649300688"/>
      </c:lineChart>
      <c:lineChart>
        <c:grouping val="standard"/>
        <c:varyColors val="0"/>
        <c:ser>
          <c:idx val="1"/>
          <c:order val="1"/>
          <c:tx>
            <c:strRef>
              <c:f>'G. IV.10'!$C$1</c:f>
              <c:strCache>
                <c:ptCount val="1"/>
                <c:pt idx="0">
                  <c:v>Importación de automóviles</c:v>
                </c:pt>
              </c:strCache>
            </c:strRef>
          </c:tx>
          <c:spPr>
            <a:ln w="25400" cap="rnd">
              <a:solidFill>
                <a:srgbClr val="FF33CC"/>
              </a:solidFill>
              <a:round/>
            </a:ln>
            <a:effectLst/>
          </c:spPr>
          <c:marker>
            <c:symbol val="none"/>
          </c:marker>
          <c:cat>
            <c:numRef>
              <c:f>'G. IV.10'!$A$2:$A$83</c:f>
              <c:numCache>
                <c:formatCode>m/d/yyyy</c:formatCode>
                <c:ptCount val="82"/>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numCache>
            </c:numRef>
          </c:cat>
          <c:val>
            <c:numRef>
              <c:f>'G. IV.10'!$C$2:$C$83</c:f>
              <c:numCache>
                <c:formatCode>0.0</c:formatCode>
                <c:ptCount val="82"/>
                <c:pt idx="0">
                  <c:v>120.72657360766223</c:v>
                </c:pt>
                <c:pt idx="1">
                  <c:v>120.62074397504283</c:v>
                </c:pt>
                <c:pt idx="2">
                  <c:v>98.383897775968919</c:v>
                </c:pt>
                <c:pt idx="3">
                  <c:v>125.87493135797108</c:v>
                </c:pt>
                <c:pt idx="4">
                  <c:v>113.48835522551029</c:v>
                </c:pt>
                <c:pt idx="5">
                  <c:v>107.63044126204255</c:v>
                </c:pt>
                <c:pt idx="6">
                  <c:v>95.08487959490941</c:v>
                </c:pt>
                <c:pt idx="7">
                  <c:v>91.458735857299061</c:v>
                </c:pt>
                <c:pt idx="8">
                  <c:v>82.692458189055898</c:v>
                </c:pt>
                <c:pt idx="9">
                  <c:v>73.688777497569077</c:v>
                </c:pt>
                <c:pt idx="10">
                  <c:v>76.396717264519239</c:v>
                </c:pt>
                <c:pt idx="11">
                  <c:v>93.953488392449515</c:v>
                </c:pt>
                <c:pt idx="12">
                  <c:v>80.26636772253454</c:v>
                </c:pt>
                <c:pt idx="13">
                  <c:v>77.644125571482789</c:v>
                </c:pt>
                <c:pt idx="14">
                  <c:v>76.698724430443875</c:v>
                </c:pt>
                <c:pt idx="15">
                  <c:v>87.569605742362398</c:v>
                </c:pt>
                <c:pt idx="16">
                  <c:v>74.938411985681043</c:v>
                </c:pt>
                <c:pt idx="17">
                  <c:v>79.897032417570983</c:v>
                </c:pt>
                <c:pt idx="18">
                  <c:v>85.105805305834053</c:v>
                </c:pt>
                <c:pt idx="19">
                  <c:v>83.602377115905341</c:v>
                </c:pt>
                <c:pt idx="20">
                  <c:v>70.994162980390612</c:v>
                </c:pt>
                <c:pt idx="21">
                  <c:v>84.34845038180822</c:v>
                </c:pt>
                <c:pt idx="22">
                  <c:v>78.768436836644028</c:v>
                </c:pt>
                <c:pt idx="23">
                  <c:v>83.287521676318562</c:v>
                </c:pt>
                <c:pt idx="24">
                  <c:v>78.568457759522346</c:v>
                </c:pt>
                <c:pt idx="25">
                  <c:v>73.095491462326848</c:v>
                </c:pt>
                <c:pt idx="26">
                  <c:v>72.621579747675298</c:v>
                </c:pt>
                <c:pt idx="27">
                  <c:v>65.145667299771873</c:v>
                </c:pt>
                <c:pt idx="28">
                  <c:v>81.308065547289232</c:v>
                </c:pt>
                <c:pt idx="29">
                  <c:v>73.245656205617792</c:v>
                </c:pt>
                <c:pt idx="30">
                  <c:v>78.516066122984753</c:v>
                </c:pt>
                <c:pt idx="31">
                  <c:v>85.064152806197285</c:v>
                </c:pt>
                <c:pt idx="32">
                  <c:v>84.487935386540357</c:v>
                </c:pt>
                <c:pt idx="33">
                  <c:v>92.892762864505045</c:v>
                </c:pt>
                <c:pt idx="34">
                  <c:v>84.929813698321581</c:v>
                </c:pt>
                <c:pt idx="35">
                  <c:v>85.678082991669598</c:v>
                </c:pt>
                <c:pt idx="36">
                  <c:v>93.177592435057704</c:v>
                </c:pt>
                <c:pt idx="37">
                  <c:v>103.81878616076523</c:v>
                </c:pt>
                <c:pt idx="38">
                  <c:v>111.99707457570199</c:v>
                </c:pt>
                <c:pt idx="39">
                  <c:v>117.97249087096576</c:v>
                </c:pt>
                <c:pt idx="40">
                  <c:v>99.829851166050432</c:v>
                </c:pt>
                <c:pt idx="41">
                  <c:v>99.20498093957103</c:v>
                </c:pt>
                <c:pt idx="42">
                  <c:v>101.96885994830687</c:v>
                </c:pt>
                <c:pt idx="43">
                  <c:v>97.481098708004509</c:v>
                </c:pt>
                <c:pt idx="44">
                  <c:v>113.71371735707577</c:v>
                </c:pt>
                <c:pt idx="45">
                  <c:v>114.93200439987794</c:v>
                </c:pt>
                <c:pt idx="46">
                  <c:v>126.18877540898956</c:v>
                </c:pt>
                <c:pt idx="47">
                  <c:v>116.6732312043612</c:v>
                </c:pt>
                <c:pt idx="48">
                  <c:v>113.06924392656164</c:v>
                </c:pt>
                <c:pt idx="49">
                  <c:v>116.27963014699412</c:v>
                </c:pt>
                <c:pt idx="50">
                  <c:v>139.9435698607287</c:v>
                </c:pt>
                <c:pt idx="51">
                  <c:v>128.71834372151883</c:v>
                </c:pt>
                <c:pt idx="52">
                  <c:v>138.86134495265262</c:v>
                </c:pt>
                <c:pt idx="53">
                  <c:v>154.03409952653425</c:v>
                </c:pt>
                <c:pt idx="54">
                  <c:v>144.62855398156375</c:v>
                </c:pt>
                <c:pt idx="55">
                  <c:v>137.38762130265945</c:v>
                </c:pt>
                <c:pt idx="56">
                  <c:v>164.54384706364885</c:v>
                </c:pt>
                <c:pt idx="57">
                  <c:v>118.72151079915936</c:v>
                </c:pt>
                <c:pt idx="58">
                  <c:v>120.37874938938735</c:v>
                </c:pt>
                <c:pt idx="59">
                  <c:v>118.0052457190272</c:v>
                </c:pt>
                <c:pt idx="60">
                  <c:v>96.681172486868078</c:v>
                </c:pt>
                <c:pt idx="61">
                  <c:v>113.71172407593502</c:v>
                </c:pt>
                <c:pt idx="62">
                  <c:v>109.69813733732745</c:v>
                </c:pt>
                <c:pt idx="63">
                  <c:v>111.26278894566175</c:v>
                </c:pt>
                <c:pt idx="64">
                  <c:v>107.47590156470382</c:v>
                </c:pt>
                <c:pt idx="65">
                  <c:v>109.29933863680323</c:v>
                </c:pt>
                <c:pt idx="66">
                  <c:v>109.37392846844402</c:v>
                </c:pt>
                <c:pt idx="67">
                  <c:v>107.35904818396816</c:v>
                </c:pt>
                <c:pt idx="68">
                  <c:v>91.270028513459891</c:v>
                </c:pt>
                <c:pt idx="69">
                  <c:v>87.347511974339483</c:v>
                </c:pt>
                <c:pt idx="70">
                  <c:v>81.544940924969637</c:v>
                </c:pt>
                <c:pt idx="71">
                  <c:v>75.932238765414965</c:v>
                </c:pt>
                <c:pt idx="72">
                  <c:v>77.542778460485536</c:v>
                </c:pt>
                <c:pt idx="73">
                  <c:v>61.352266784256848</c:v>
                </c:pt>
                <c:pt idx="74">
                  <c:v>44.484648837017843</c:v>
                </c:pt>
                <c:pt idx="75">
                  <c:v>36.456296126421087</c:v>
                </c:pt>
                <c:pt idx="76">
                  <c:v>33.640778668113505</c:v>
                </c:pt>
                <c:pt idx="77">
                  <c:v>18.618181825191883</c:v>
                </c:pt>
                <c:pt idx="78">
                  <c:v>33.114568445423004</c:v>
                </c:pt>
                <c:pt idx="79">
                  <c:v>35.822944928420419</c:v>
                </c:pt>
                <c:pt idx="80">
                  <c:v>27.575515923010705</c:v>
                </c:pt>
                <c:pt idx="81">
                  <c:v>36.174894087775272</c:v>
                </c:pt>
              </c:numCache>
            </c:numRef>
          </c:val>
          <c:smooth val="0"/>
          <c:extLst>
            <c:ext xmlns:c16="http://schemas.microsoft.com/office/drawing/2014/chart" uri="{C3380CC4-5D6E-409C-BE32-E72D297353CC}">
              <c16:uniqueId val="{00000001-BF91-490A-8C43-1EBF9352C570}"/>
            </c:ext>
          </c:extLst>
        </c:ser>
        <c:dLbls>
          <c:showLegendKey val="0"/>
          <c:showVal val="0"/>
          <c:showCatName val="0"/>
          <c:showSerName val="0"/>
          <c:showPercent val="0"/>
          <c:showBubbleSize val="0"/>
        </c:dLbls>
        <c:marker val="1"/>
        <c:smooth val="0"/>
        <c:axId val="649301864"/>
        <c:axId val="649305000"/>
      </c:lineChart>
      <c:dateAx>
        <c:axId val="649299120"/>
        <c:scaling>
          <c:orientation val="minMax"/>
        </c:scaling>
        <c:delete val="0"/>
        <c:axPos val="b"/>
        <c:numFmt formatCode="yy" sourceLinked="0"/>
        <c:majorTickMark val="out"/>
        <c:minorTickMark val="none"/>
        <c:tickLblPos val="nextTo"/>
        <c:spPr>
          <a:noFill/>
          <a:ln w="25400" cap="flat" cmpd="sng" algn="ctr">
            <a:solidFill>
              <a:srgbClr val="969696"/>
            </a:solidFill>
            <a:prstDash val="solid"/>
            <a:round/>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49300688"/>
        <c:crosses val="autoZero"/>
        <c:auto val="1"/>
        <c:lblOffset val="100"/>
        <c:baseTimeUnit val="months"/>
        <c:majorUnit val="12"/>
        <c:majorTimeUnit val="months"/>
      </c:dateAx>
      <c:valAx>
        <c:axId val="649300688"/>
        <c:scaling>
          <c:orientation val="minMax"/>
        </c:scaling>
        <c:delete val="0"/>
        <c:axPos val="l"/>
        <c:numFmt formatCode="0" sourceLinked="0"/>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49299120"/>
        <c:crosses val="autoZero"/>
        <c:crossBetween val="midCat"/>
        <c:majorUnit val="60"/>
      </c:valAx>
      <c:valAx>
        <c:axId val="649305000"/>
        <c:scaling>
          <c:orientation val="minMax"/>
          <c:max val="18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Arial" panose="020B0604020202020204" pitchFamily="34" charset="0"/>
              </a:defRPr>
            </a:pPr>
            <a:endParaRPr lang="es-CL"/>
          </a:p>
        </c:txPr>
        <c:crossAx val="649301864"/>
        <c:crosses val="max"/>
        <c:crossBetween val="between"/>
        <c:majorUnit val="60"/>
      </c:valAx>
      <c:dateAx>
        <c:axId val="649301864"/>
        <c:scaling>
          <c:orientation val="minMax"/>
        </c:scaling>
        <c:delete val="1"/>
        <c:axPos val="b"/>
        <c:numFmt formatCode="m/d/yyyy" sourceLinked="1"/>
        <c:majorTickMark val="out"/>
        <c:minorTickMark val="none"/>
        <c:tickLblPos val="nextTo"/>
        <c:crossAx val="649305000"/>
        <c:crosses val="autoZero"/>
        <c:auto val="1"/>
        <c:lblOffset val="100"/>
        <c:baseTimeUnit val="months"/>
      </c:dateAx>
      <c:spPr>
        <a:noFill/>
        <a:ln w="25400">
          <a:noFill/>
        </a:ln>
        <a:effectLst/>
        <a:extLst>
          <a:ext uri="{909E8E84-426E-40DD-AFC4-6F175D3DCCD1}">
            <a14:hiddenFill xmlns:a14="http://schemas.microsoft.com/office/drawing/2010/main">
              <a:noFill/>
            </a14:hiddenFill>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s-CL"/>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36614173228346"/>
          <c:y val="3.1041848935549721E-2"/>
          <c:w val="0.88952777777777781"/>
          <c:h val="0.72887660981552382"/>
        </c:manualLayout>
      </c:layout>
      <c:lineChart>
        <c:grouping val="standard"/>
        <c:varyColors val="0"/>
        <c:ser>
          <c:idx val="0"/>
          <c:order val="0"/>
          <c:tx>
            <c:strRef>
              <c:f>'G. IV.10'!$D$1</c:f>
              <c:strCache>
                <c:ptCount val="1"/>
                <c:pt idx="0">
                  <c:v>Venta electrónicos  y electrodomésticos</c:v>
                </c:pt>
              </c:strCache>
            </c:strRef>
          </c:tx>
          <c:spPr>
            <a:ln w="25400" cap="rnd">
              <a:solidFill>
                <a:schemeClr val="accent6">
                  <a:lumMod val="75000"/>
                </a:schemeClr>
              </a:solidFill>
              <a:round/>
            </a:ln>
            <a:effectLst/>
          </c:spPr>
          <c:marker>
            <c:symbol val="none"/>
          </c:marker>
          <c:cat>
            <c:numRef>
              <c:f>'G. IV.10'!$A$2:$A$83</c:f>
              <c:numCache>
                <c:formatCode>m/d/yyyy</c:formatCode>
                <c:ptCount val="82"/>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numCache>
            </c:numRef>
          </c:cat>
          <c:val>
            <c:numRef>
              <c:f>'G. IV.10'!$D$2:$D$83</c:f>
              <c:numCache>
                <c:formatCode>0.0</c:formatCode>
                <c:ptCount val="82"/>
                <c:pt idx="0">
                  <c:v>92.359819495436497</c:v>
                </c:pt>
                <c:pt idx="1">
                  <c:v>93.6256738298664</c:v>
                </c:pt>
                <c:pt idx="2">
                  <c:v>98.692352919398203</c:v>
                </c:pt>
                <c:pt idx="3">
                  <c:v>97.1953004416266</c:v>
                </c:pt>
                <c:pt idx="4">
                  <c:v>101.122032895077</c:v>
                </c:pt>
                <c:pt idx="5">
                  <c:v>105.622363886695</c:v>
                </c:pt>
                <c:pt idx="6">
                  <c:v>98.295441660214806</c:v>
                </c:pt>
                <c:pt idx="7">
                  <c:v>102.452714062993</c:v>
                </c:pt>
                <c:pt idx="8">
                  <c:v>99.859570267260395</c:v>
                </c:pt>
                <c:pt idx="9">
                  <c:v>100.923662167804</c:v>
                </c:pt>
                <c:pt idx="10">
                  <c:v>98.190036134477893</c:v>
                </c:pt>
                <c:pt idx="11">
                  <c:v>107.254414629694</c:v>
                </c:pt>
                <c:pt idx="12">
                  <c:v>102.065223072428</c:v>
                </c:pt>
                <c:pt idx="13">
                  <c:v>101.030230316196</c:v>
                </c:pt>
                <c:pt idx="14">
                  <c:v>102.110717024324</c:v>
                </c:pt>
                <c:pt idx="15">
                  <c:v>101.26337396411699</c:v>
                </c:pt>
                <c:pt idx="16">
                  <c:v>101.79366442109099</c:v>
                </c:pt>
                <c:pt idx="17">
                  <c:v>106.096079958595</c:v>
                </c:pt>
                <c:pt idx="18">
                  <c:v>105.733395336101</c:v>
                </c:pt>
                <c:pt idx="19">
                  <c:v>109.094918045725</c:v>
                </c:pt>
                <c:pt idx="20">
                  <c:v>108.26403713323199</c:v>
                </c:pt>
                <c:pt idx="21">
                  <c:v>109.57233445358899</c:v>
                </c:pt>
                <c:pt idx="22">
                  <c:v>112.077395062246</c:v>
                </c:pt>
                <c:pt idx="23">
                  <c:v>110.720676266308</c:v>
                </c:pt>
                <c:pt idx="24">
                  <c:v>111.87933196686799</c:v>
                </c:pt>
                <c:pt idx="25">
                  <c:v>115.570740550824</c:v>
                </c:pt>
                <c:pt idx="26">
                  <c:v>108.67384338513</c:v>
                </c:pt>
                <c:pt idx="27">
                  <c:v>115.539516052077</c:v>
                </c:pt>
                <c:pt idx="28">
                  <c:v>106.607899285695</c:v>
                </c:pt>
                <c:pt idx="29">
                  <c:v>111.81308784002699</c:v>
                </c:pt>
                <c:pt idx="30">
                  <c:v>117.929149281741</c:v>
                </c:pt>
                <c:pt idx="31">
                  <c:v>113.168521031357</c:v>
                </c:pt>
                <c:pt idx="32">
                  <c:v>117.158171670397</c:v>
                </c:pt>
                <c:pt idx="33">
                  <c:v>117.256143603629</c:v>
                </c:pt>
                <c:pt idx="34">
                  <c:v>122.98628222180101</c:v>
                </c:pt>
                <c:pt idx="35">
                  <c:v>119.171717114267</c:v>
                </c:pt>
                <c:pt idx="36">
                  <c:v>124.90441007210801</c:v>
                </c:pt>
                <c:pt idx="37">
                  <c:v>124.238428606499</c:v>
                </c:pt>
                <c:pt idx="38">
                  <c:v>124.921928481602</c:v>
                </c:pt>
                <c:pt idx="39">
                  <c:v>121.672988207548</c:v>
                </c:pt>
                <c:pt idx="40">
                  <c:v>125.01601369996899</c:v>
                </c:pt>
                <c:pt idx="41">
                  <c:v>122.33073411602599</c:v>
                </c:pt>
                <c:pt idx="42">
                  <c:v>127.034603622573</c:v>
                </c:pt>
                <c:pt idx="43">
                  <c:v>124.325376456976</c:v>
                </c:pt>
                <c:pt idx="44">
                  <c:v>125.88279141762099</c:v>
                </c:pt>
                <c:pt idx="45">
                  <c:v>124.939190545873</c:v>
                </c:pt>
                <c:pt idx="46">
                  <c:v>135.45912668672599</c:v>
                </c:pt>
                <c:pt idx="47">
                  <c:v>128.84804037461799</c:v>
                </c:pt>
                <c:pt idx="48">
                  <c:v>125.123124569053</c:v>
                </c:pt>
                <c:pt idx="49">
                  <c:v>127.054763034808</c:v>
                </c:pt>
                <c:pt idx="50">
                  <c:v>130.96138680540599</c:v>
                </c:pt>
                <c:pt idx="51">
                  <c:v>134.795747921833</c:v>
                </c:pt>
                <c:pt idx="52">
                  <c:v>130.99813546009401</c:v>
                </c:pt>
                <c:pt idx="53">
                  <c:v>134.708874681868</c:v>
                </c:pt>
                <c:pt idx="54">
                  <c:v>127.941749703048</c:v>
                </c:pt>
                <c:pt idx="55">
                  <c:v>127.934221527698</c:v>
                </c:pt>
                <c:pt idx="56">
                  <c:v>128.89968676208801</c:v>
                </c:pt>
                <c:pt idx="57">
                  <c:v>150.29747135960901</c:v>
                </c:pt>
                <c:pt idx="58">
                  <c:v>124.39983718055601</c:v>
                </c:pt>
                <c:pt idx="59">
                  <c:v>130.95111075783799</c:v>
                </c:pt>
                <c:pt idx="60">
                  <c:v>129.23811763334999</c:v>
                </c:pt>
                <c:pt idx="61">
                  <c:v>132.45629423805701</c:v>
                </c:pt>
                <c:pt idx="62">
                  <c:v>140.14234264610599</c:v>
                </c:pt>
                <c:pt idx="63">
                  <c:v>137.047745889731</c:v>
                </c:pt>
                <c:pt idx="64">
                  <c:v>143.747763398242</c:v>
                </c:pt>
                <c:pt idx="65">
                  <c:v>136.83401998484399</c:v>
                </c:pt>
                <c:pt idx="66">
                  <c:v>133.18068114570099</c:v>
                </c:pt>
                <c:pt idx="67">
                  <c:v>137.304468022945</c:v>
                </c:pt>
                <c:pt idx="68">
                  <c:v>130.18271283145401</c:v>
                </c:pt>
                <c:pt idx="69">
                  <c:v>136.86665774444501</c:v>
                </c:pt>
                <c:pt idx="70">
                  <c:v>113.985011552947</c:v>
                </c:pt>
                <c:pt idx="71">
                  <c:v>134.31209646264</c:v>
                </c:pt>
                <c:pt idx="72">
                  <c:v>133.329550515146</c:v>
                </c:pt>
                <c:pt idx="73">
                  <c:v>141.70138563774799</c:v>
                </c:pt>
                <c:pt idx="74">
                  <c:v>119.128017788691</c:v>
                </c:pt>
                <c:pt idx="75">
                  <c:v>115.558419652323</c:v>
                </c:pt>
                <c:pt idx="76">
                  <c:v>119.596738129044</c:v>
                </c:pt>
                <c:pt idx="77">
                  <c:v>140.25542810854299</c:v>
                </c:pt>
                <c:pt idx="78">
                  <c:v>150.226480198638</c:v>
                </c:pt>
                <c:pt idx="79">
                  <c:v>236.082341609671</c:v>
                </c:pt>
                <c:pt idx="80">
                  <c:v>204.539719552809</c:v>
                </c:pt>
                <c:pt idx="81">
                  <c:v>171.71623886062699</c:v>
                </c:pt>
              </c:numCache>
            </c:numRef>
          </c:val>
          <c:smooth val="0"/>
          <c:extLst>
            <c:ext xmlns:c16="http://schemas.microsoft.com/office/drawing/2014/chart" uri="{C3380CC4-5D6E-409C-BE32-E72D297353CC}">
              <c16:uniqueId val="{00000000-D61E-4220-BB4C-1D1C01C62ED4}"/>
            </c:ext>
          </c:extLst>
        </c:ser>
        <c:dLbls>
          <c:showLegendKey val="0"/>
          <c:showVal val="0"/>
          <c:showCatName val="0"/>
          <c:showSerName val="0"/>
          <c:showPercent val="0"/>
          <c:showBubbleSize val="0"/>
        </c:dLbls>
        <c:marker val="1"/>
        <c:smooth val="0"/>
        <c:axId val="649303432"/>
        <c:axId val="649299512"/>
      </c:lineChart>
      <c:lineChart>
        <c:grouping val="standard"/>
        <c:varyColors val="0"/>
        <c:ser>
          <c:idx val="1"/>
          <c:order val="1"/>
          <c:tx>
            <c:strRef>
              <c:f>'G. IV.10'!$E$1</c:f>
              <c:strCache>
                <c:ptCount val="1"/>
                <c:pt idx="0">
                  <c:v>Importación electrónica y electrodomésticos</c:v>
                </c:pt>
              </c:strCache>
            </c:strRef>
          </c:tx>
          <c:spPr>
            <a:ln w="25400" cap="rnd">
              <a:solidFill>
                <a:schemeClr val="accent2"/>
              </a:solidFill>
              <a:round/>
            </a:ln>
            <a:effectLst/>
          </c:spPr>
          <c:marker>
            <c:symbol val="none"/>
          </c:marker>
          <c:cat>
            <c:numRef>
              <c:f>'G. IV.10'!$A$2:$A$83</c:f>
              <c:numCache>
                <c:formatCode>m/d/yyyy</c:formatCode>
                <c:ptCount val="82"/>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numCache>
            </c:numRef>
          </c:cat>
          <c:val>
            <c:numRef>
              <c:f>'G. IV.10'!$E$2:$E$83</c:f>
              <c:numCache>
                <c:formatCode>0.0</c:formatCode>
                <c:ptCount val="82"/>
                <c:pt idx="0">
                  <c:v>106.6412124036528</c:v>
                </c:pt>
                <c:pt idx="1">
                  <c:v>102.27770443939792</c:v>
                </c:pt>
                <c:pt idx="2">
                  <c:v>104.50474145667792</c:v>
                </c:pt>
                <c:pt idx="3">
                  <c:v>92.234371009971454</c:v>
                </c:pt>
                <c:pt idx="4">
                  <c:v>90.830409497572134</c:v>
                </c:pt>
                <c:pt idx="5">
                  <c:v>103.82719388000383</c:v>
                </c:pt>
                <c:pt idx="6">
                  <c:v>94.8619413655356</c:v>
                </c:pt>
                <c:pt idx="7">
                  <c:v>99.929062773725491</c:v>
                </c:pt>
                <c:pt idx="8">
                  <c:v>103.35398146579273</c:v>
                </c:pt>
                <c:pt idx="9">
                  <c:v>91.873442280539948</c:v>
                </c:pt>
                <c:pt idx="10">
                  <c:v>115.06692138632324</c:v>
                </c:pt>
                <c:pt idx="11">
                  <c:v>94.599018040806683</c:v>
                </c:pt>
                <c:pt idx="12">
                  <c:v>106.39515698298246</c:v>
                </c:pt>
                <c:pt idx="13">
                  <c:v>101.07628892028335</c:v>
                </c:pt>
                <c:pt idx="14">
                  <c:v>111.2354372012734</c:v>
                </c:pt>
                <c:pt idx="15">
                  <c:v>109.66967422124185</c:v>
                </c:pt>
                <c:pt idx="16">
                  <c:v>96.110593383230608</c:v>
                </c:pt>
                <c:pt idx="17">
                  <c:v>101.94102712715913</c:v>
                </c:pt>
                <c:pt idx="18">
                  <c:v>96.219981494409197</c:v>
                </c:pt>
                <c:pt idx="19">
                  <c:v>101.65382945868535</c:v>
                </c:pt>
                <c:pt idx="20">
                  <c:v>91.629201925753691</c:v>
                </c:pt>
                <c:pt idx="21">
                  <c:v>107.79539743456129</c:v>
                </c:pt>
                <c:pt idx="22">
                  <c:v>90.086341817481014</c:v>
                </c:pt>
                <c:pt idx="23">
                  <c:v>123.01182260379726</c:v>
                </c:pt>
                <c:pt idx="24">
                  <c:v>88.943775038219258</c:v>
                </c:pt>
                <c:pt idx="25">
                  <c:v>106.79920659986539</c:v>
                </c:pt>
                <c:pt idx="26">
                  <c:v>109.13169340866908</c:v>
                </c:pt>
                <c:pt idx="27">
                  <c:v>110.71204660052952</c:v>
                </c:pt>
                <c:pt idx="28">
                  <c:v>119.3094309145512</c:v>
                </c:pt>
                <c:pt idx="29">
                  <c:v>111.49538348454122</c:v>
                </c:pt>
                <c:pt idx="30">
                  <c:v>119.05314040609439</c:v>
                </c:pt>
                <c:pt idx="31">
                  <c:v>109.06746425805068</c:v>
                </c:pt>
                <c:pt idx="32">
                  <c:v>116.03052670403243</c:v>
                </c:pt>
                <c:pt idx="33">
                  <c:v>117.45174422678576</c:v>
                </c:pt>
                <c:pt idx="34">
                  <c:v>132.71525044851202</c:v>
                </c:pt>
                <c:pt idx="35">
                  <c:v>132.13471907131191</c:v>
                </c:pt>
                <c:pt idx="36">
                  <c:v>133.05948491457696</c:v>
                </c:pt>
                <c:pt idx="37">
                  <c:v>126.66107611980183</c:v>
                </c:pt>
                <c:pt idx="38">
                  <c:v>125.48078520661122</c:v>
                </c:pt>
                <c:pt idx="39">
                  <c:v>131.52447960069713</c:v>
                </c:pt>
                <c:pt idx="40">
                  <c:v>122.69770845121309</c:v>
                </c:pt>
                <c:pt idx="41">
                  <c:v>132.0733148442435</c:v>
                </c:pt>
                <c:pt idx="42">
                  <c:v>141.57387686922897</c:v>
                </c:pt>
                <c:pt idx="43">
                  <c:v>126.47202659679213</c:v>
                </c:pt>
                <c:pt idx="44">
                  <c:v>131.52029054677274</c:v>
                </c:pt>
                <c:pt idx="45">
                  <c:v>127.52946221672539</c:v>
                </c:pt>
                <c:pt idx="46">
                  <c:v>133.74682075165288</c:v>
                </c:pt>
                <c:pt idx="47">
                  <c:v>157.45280533483071</c:v>
                </c:pt>
                <c:pt idx="48">
                  <c:v>133.44832525360647</c:v>
                </c:pt>
                <c:pt idx="49">
                  <c:v>142.91057761558602</c:v>
                </c:pt>
                <c:pt idx="50">
                  <c:v>142.70361477385106</c:v>
                </c:pt>
                <c:pt idx="51">
                  <c:v>138.33146662201986</c:v>
                </c:pt>
                <c:pt idx="52">
                  <c:v>154.5821100101945</c:v>
                </c:pt>
                <c:pt idx="53">
                  <c:v>148.09804638753093</c:v>
                </c:pt>
                <c:pt idx="54">
                  <c:v>136.7980233280276</c:v>
                </c:pt>
                <c:pt idx="55">
                  <c:v>130.76351456353868</c:v>
                </c:pt>
                <c:pt idx="56">
                  <c:v>132.61812204533837</c:v>
                </c:pt>
                <c:pt idx="57">
                  <c:v>142.2501885466074</c:v>
                </c:pt>
                <c:pt idx="58">
                  <c:v>129.25448178922792</c:v>
                </c:pt>
                <c:pt idx="59">
                  <c:v>134.24236482297999</c:v>
                </c:pt>
                <c:pt idx="60">
                  <c:v>148.14962767227561</c:v>
                </c:pt>
                <c:pt idx="61">
                  <c:v>165.19291957440799</c:v>
                </c:pt>
                <c:pt idx="62">
                  <c:v>148.02552608607724</c:v>
                </c:pt>
                <c:pt idx="63">
                  <c:v>148.10931263538041</c:v>
                </c:pt>
                <c:pt idx="64">
                  <c:v>144.38322288659128</c:v>
                </c:pt>
                <c:pt idx="65">
                  <c:v>126.28718078296612</c:v>
                </c:pt>
                <c:pt idx="66">
                  <c:v>127.31635776138192</c:v>
                </c:pt>
                <c:pt idx="67">
                  <c:v>131.2958482615515</c:v>
                </c:pt>
                <c:pt idx="68">
                  <c:v>127.66795466067309</c:v>
                </c:pt>
                <c:pt idx="69">
                  <c:v>115.53290529752998</c:v>
                </c:pt>
                <c:pt idx="70">
                  <c:v>121.57922509593304</c:v>
                </c:pt>
                <c:pt idx="71">
                  <c:v>115.65266326806629</c:v>
                </c:pt>
                <c:pt idx="72">
                  <c:v>116.16127832762795</c:v>
                </c:pt>
                <c:pt idx="73">
                  <c:v>97.685692222982482</c:v>
                </c:pt>
                <c:pt idx="74">
                  <c:v>118.87962679801846</c:v>
                </c:pt>
                <c:pt idx="75">
                  <c:v>101.81405080350669</c:v>
                </c:pt>
                <c:pt idx="76">
                  <c:v>99.018403074240169</c:v>
                </c:pt>
                <c:pt idx="77">
                  <c:v>110.72184315925251</c:v>
                </c:pt>
                <c:pt idx="78">
                  <c:v>130.11429683998023</c:v>
                </c:pt>
                <c:pt idx="79">
                  <c:v>141.41718200534547</c:v>
                </c:pt>
                <c:pt idx="80">
                  <c:v>159.15057299740565</c:v>
                </c:pt>
                <c:pt idx="81">
                  <c:v>137.26249785833721</c:v>
                </c:pt>
              </c:numCache>
            </c:numRef>
          </c:val>
          <c:smooth val="0"/>
          <c:extLst>
            <c:ext xmlns:c16="http://schemas.microsoft.com/office/drawing/2014/chart" uri="{C3380CC4-5D6E-409C-BE32-E72D297353CC}">
              <c16:uniqueId val="{00000001-D61E-4220-BB4C-1D1C01C62ED4}"/>
            </c:ext>
          </c:extLst>
        </c:ser>
        <c:dLbls>
          <c:showLegendKey val="0"/>
          <c:showVal val="0"/>
          <c:showCatName val="0"/>
          <c:showSerName val="0"/>
          <c:showPercent val="0"/>
          <c:showBubbleSize val="0"/>
        </c:dLbls>
        <c:marker val="1"/>
        <c:smooth val="0"/>
        <c:axId val="649050120"/>
        <c:axId val="649047376"/>
      </c:lineChart>
      <c:dateAx>
        <c:axId val="649303432"/>
        <c:scaling>
          <c:orientation val="minMax"/>
        </c:scaling>
        <c:delete val="0"/>
        <c:axPos val="b"/>
        <c:numFmt formatCode="yy" sourceLinked="0"/>
        <c:majorTickMark val="out"/>
        <c:minorTickMark val="none"/>
        <c:tickLblPos val="nextTo"/>
        <c:spPr>
          <a:noFill/>
          <a:ln w="25400" cap="flat" cmpd="sng" algn="ctr">
            <a:solidFill>
              <a:srgbClr val="969696"/>
            </a:solidFill>
            <a:prstDash val="solid"/>
            <a:round/>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49299512"/>
        <c:crosses val="autoZero"/>
        <c:auto val="1"/>
        <c:lblOffset val="100"/>
        <c:baseTimeUnit val="months"/>
        <c:majorUnit val="12"/>
        <c:majorTimeUnit val="months"/>
      </c:dateAx>
      <c:valAx>
        <c:axId val="649299512"/>
        <c:scaling>
          <c:orientation val="minMax"/>
          <c:max val="250"/>
        </c:scaling>
        <c:delete val="0"/>
        <c:axPos val="l"/>
        <c:numFmt formatCode="0" sourceLinked="0"/>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49303432"/>
        <c:crosses val="autoZero"/>
        <c:crossBetween val="midCat"/>
        <c:majorUnit val="50"/>
      </c:valAx>
      <c:valAx>
        <c:axId val="649047376"/>
        <c:scaling>
          <c:orientation val="minMax"/>
          <c:max val="25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Arial" panose="020B0604020202020204" pitchFamily="34" charset="0"/>
              </a:defRPr>
            </a:pPr>
            <a:endParaRPr lang="es-CL"/>
          </a:p>
        </c:txPr>
        <c:crossAx val="649050120"/>
        <c:crosses val="max"/>
        <c:crossBetween val="between"/>
        <c:majorUnit val="50"/>
      </c:valAx>
      <c:dateAx>
        <c:axId val="649050120"/>
        <c:scaling>
          <c:orientation val="minMax"/>
        </c:scaling>
        <c:delete val="1"/>
        <c:axPos val="b"/>
        <c:numFmt formatCode="m/d/yyyy" sourceLinked="1"/>
        <c:majorTickMark val="out"/>
        <c:minorTickMark val="none"/>
        <c:tickLblPos val="nextTo"/>
        <c:crossAx val="649047376"/>
        <c:crosses val="autoZero"/>
        <c:auto val="1"/>
        <c:lblOffset val="100"/>
        <c:baseTimeUnit val="months"/>
      </c:dateAx>
      <c:spPr>
        <a:noFill/>
        <a:ln w="25400">
          <a:noFill/>
        </a:ln>
        <a:effectLst/>
        <a:extLst>
          <a:ext uri="{909E8E84-426E-40DD-AFC4-6F175D3DCCD1}">
            <a14:hiddenFill xmlns:a14="http://schemas.microsoft.com/office/drawing/2010/main">
              <a:noFill/>
            </a14:hiddenFill>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s-CL"/>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3159954754645E-2"/>
          <c:y val="0.11085586108210541"/>
          <c:w val="0.89483329053120442"/>
          <c:h val="0.64309572008469718"/>
        </c:manualLayout>
      </c:layout>
      <c:lineChart>
        <c:grouping val="standard"/>
        <c:varyColors val="0"/>
        <c:ser>
          <c:idx val="1"/>
          <c:order val="1"/>
          <c:tx>
            <c:strRef>
              <c:f>'G. IV.10'!$G$1</c:f>
              <c:strCache>
                <c:ptCount val="1"/>
                <c:pt idx="0">
                  <c:v>Importación vestuario y calzado</c:v>
                </c:pt>
              </c:strCache>
            </c:strRef>
          </c:tx>
          <c:spPr>
            <a:ln w="25400" cap="rnd">
              <a:solidFill>
                <a:schemeClr val="accent1"/>
              </a:solidFill>
              <a:round/>
            </a:ln>
            <a:effectLst/>
          </c:spPr>
          <c:marker>
            <c:symbol val="none"/>
          </c:marker>
          <c:cat>
            <c:numRef>
              <c:f>'G. IV.10'!$A$2:$A$83</c:f>
              <c:numCache>
                <c:formatCode>m/d/yyyy</c:formatCode>
                <c:ptCount val="82"/>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numCache>
            </c:numRef>
          </c:cat>
          <c:val>
            <c:numRef>
              <c:f>'G. IV.10'!$G$2:$G$83</c:f>
              <c:numCache>
                <c:formatCode>0.0</c:formatCode>
                <c:ptCount val="82"/>
                <c:pt idx="0">
                  <c:v>100.63425705009308</c:v>
                </c:pt>
                <c:pt idx="1">
                  <c:v>111.70009245783569</c:v>
                </c:pt>
                <c:pt idx="2">
                  <c:v>102.3359562031835</c:v>
                </c:pt>
                <c:pt idx="3">
                  <c:v>99.997130981974308</c:v>
                </c:pt>
                <c:pt idx="4">
                  <c:v>102.01111401890645</c:v>
                </c:pt>
                <c:pt idx="5">
                  <c:v>109.09413764360649</c:v>
                </c:pt>
                <c:pt idx="6">
                  <c:v>95.105237222913729</c:v>
                </c:pt>
                <c:pt idx="7">
                  <c:v>96.833135683062494</c:v>
                </c:pt>
                <c:pt idx="8">
                  <c:v>102.64547731228622</c:v>
                </c:pt>
                <c:pt idx="9">
                  <c:v>91.376568559440685</c:v>
                </c:pt>
                <c:pt idx="10">
                  <c:v>93.226365909649317</c:v>
                </c:pt>
                <c:pt idx="11">
                  <c:v>95.040526957047916</c:v>
                </c:pt>
                <c:pt idx="12">
                  <c:v>99.259926744645171</c:v>
                </c:pt>
                <c:pt idx="13">
                  <c:v>101.93554296108496</c:v>
                </c:pt>
                <c:pt idx="14">
                  <c:v>118.82667706754533</c:v>
                </c:pt>
                <c:pt idx="15">
                  <c:v>82.817089617665658</c:v>
                </c:pt>
                <c:pt idx="16">
                  <c:v>87.618102589630553</c:v>
                </c:pt>
                <c:pt idx="17">
                  <c:v>82.851242857784484</c:v>
                </c:pt>
                <c:pt idx="18">
                  <c:v>101.68927919829956</c:v>
                </c:pt>
                <c:pt idx="19">
                  <c:v>98.440634261485513</c:v>
                </c:pt>
                <c:pt idx="20">
                  <c:v>93.203041524623202</c:v>
                </c:pt>
                <c:pt idx="21">
                  <c:v>96.932224078567998</c:v>
                </c:pt>
                <c:pt idx="22">
                  <c:v>99.953723012668078</c:v>
                </c:pt>
                <c:pt idx="23">
                  <c:v>89.431268204688337</c:v>
                </c:pt>
                <c:pt idx="24">
                  <c:v>91.53550197708779</c:v>
                </c:pt>
                <c:pt idx="25">
                  <c:v>83.889877713643884</c:v>
                </c:pt>
                <c:pt idx="26">
                  <c:v>88.468689307888965</c:v>
                </c:pt>
                <c:pt idx="27">
                  <c:v>89.707285820259756</c:v>
                </c:pt>
                <c:pt idx="28">
                  <c:v>91.536540806991567</c:v>
                </c:pt>
                <c:pt idx="29">
                  <c:v>90.688917321645775</c:v>
                </c:pt>
                <c:pt idx="30">
                  <c:v>101.45290725730554</c:v>
                </c:pt>
                <c:pt idx="31">
                  <c:v>97.886378693387627</c:v>
                </c:pt>
                <c:pt idx="32">
                  <c:v>96.144828714427817</c:v>
                </c:pt>
                <c:pt idx="33">
                  <c:v>101.72536290111147</c:v>
                </c:pt>
                <c:pt idx="34">
                  <c:v>109.43838734827732</c:v>
                </c:pt>
                <c:pt idx="35">
                  <c:v>111.98333380267374</c:v>
                </c:pt>
                <c:pt idx="36">
                  <c:v>103.03272048455219</c:v>
                </c:pt>
                <c:pt idx="37">
                  <c:v>104.03140876092614</c:v>
                </c:pt>
                <c:pt idx="38">
                  <c:v>105.25036851421071</c:v>
                </c:pt>
                <c:pt idx="39">
                  <c:v>132.70629458617842</c:v>
                </c:pt>
                <c:pt idx="40">
                  <c:v>133.08940008720015</c:v>
                </c:pt>
                <c:pt idx="41">
                  <c:v>132.51931806917483</c:v>
                </c:pt>
                <c:pt idx="42">
                  <c:v>119.01730144753459</c:v>
                </c:pt>
                <c:pt idx="43">
                  <c:v>112.67105295193944</c:v>
                </c:pt>
                <c:pt idx="44">
                  <c:v>125.44105867063028</c:v>
                </c:pt>
                <c:pt idx="45">
                  <c:v>124.46832084075471</c:v>
                </c:pt>
                <c:pt idx="46">
                  <c:v>126.90877602753349</c:v>
                </c:pt>
                <c:pt idx="47">
                  <c:v>126.55106503204129</c:v>
                </c:pt>
                <c:pt idx="48">
                  <c:v>123.69180241100392</c:v>
                </c:pt>
                <c:pt idx="49">
                  <c:v>121.24633647079224</c:v>
                </c:pt>
                <c:pt idx="50">
                  <c:v>134.31899974277241</c:v>
                </c:pt>
                <c:pt idx="51">
                  <c:v>127.23747991218745</c:v>
                </c:pt>
                <c:pt idx="52">
                  <c:v>126.99198668861536</c:v>
                </c:pt>
                <c:pt idx="53">
                  <c:v>138.8094977398531</c:v>
                </c:pt>
                <c:pt idx="54">
                  <c:v>120.21172726639715</c:v>
                </c:pt>
                <c:pt idx="55">
                  <c:v>129.28490667397946</c:v>
                </c:pt>
                <c:pt idx="56">
                  <c:v>124.47552547593619</c:v>
                </c:pt>
                <c:pt idx="57">
                  <c:v>142.49059947533055</c:v>
                </c:pt>
                <c:pt idx="58">
                  <c:v>114.20768743451212</c:v>
                </c:pt>
                <c:pt idx="59">
                  <c:v>119.79938871323364</c:v>
                </c:pt>
                <c:pt idx="60">
                  <c:v>118.44814974602657</c:v>
                </c:pt>
                <c:pt idx="61">
                  <c:v>130.72460400033245</c:v>
                </c:pt>
                <c:pt idx="62">
                  <c:v>120.78539681276953</c:v>
                </c:pt>
                <c:pt idx="63">
                  <c:v>118.85922848074564</c:v>
                </c:pt>
                <c:pt idx="64">
                  <c:v>126.38683290317016</c:v>
                </c:pt>
                <c:pt idx="65">
                  <c:v>120.54621957328105</c:v>
                </c:pt>
                <c:pt idx="66">
                  <c:v>114.17019023894174</c:v>
                </c:pt>
                <c:pt idx="67">
                  <c:v>111.35054732577801</c:v>
                </c:pt>
                <c:pt idx="68">
                  <c:v>103.13150880425907</c:v>
                </c:pt>
                <c:pt idx="69">
                  <c:v>100.97908137988583</c:v>
                </c:pt>
                <c:pt idx="70">
                  <c:v>109.90123073630858</c:v>
                </c:pt>
                <c:pt idx="71">
                  <c:v>97.678865232877172</c:v>
                </c:pt>
                <c:pt idx="72">
                  <c:v>101.8742874024845</c:v>
                </c:pt>
                <c:pt idx="73">
                  <c:v>90.793328105468859</c:v>
                </c:pt>
                <c:pt idx="74">
                  <c:v>84.483564561669695</c:v>
                </c:pt>
                <c:pt idx="75">
                  <c:v>84.756752399909146</c:v>
                </c:pt>
                <c:pt idx="76">
                  <c:v>65.414223128383625</c:v>
                </c:pt>
                <c:pt idx="77">
                  <c:v>55.018352895091915</c:v>
                </c:pt>
                <c:pt idx="78">
                  <c:v>71.717257994739882</c:v>
                </c:pt>
                <c:pt idx="79">
                  <c:v>73.487390591188102</c:v>
                </c:pt>
                <c:pt idx="80">
                  <c:v>79.341835833700657</c:v>
                </c:pt>
                <c:pt idx="81">
                  <c:v>76.022398052738055</c:v>
                </c:pt>
              </c:numCache>
            </c:numRef>
          </c:val>
          <c:smooth val="0"/>
          <c:extLst>
            <c:ext xmlns:c16="http://schemas.microsoft.com/office/drawing/2014/chart" uri="{C3380CC4-5D6E-409C-BE32-E72D297353CC}">
              <c16:uniqueId val="{00000000-5FE0-46CF-8BC0-B638E4C37C40}"/>
            </c:ext>
          </c:extLst>
        </c:ser>
        <c:dLbls>
          <c:showLegendKey val="0"/>
          <c:showVal val="0"/>
          <c:showCatName val="0"/>
          <c:showSerName val="0"/>
          <c:showPercent val="0"/>
          <c:showBubbleSize val="0"/>
        </c:dLbls>
        <c:marker val="1"/>
        <c:smooth val="0"/>
        <c:axId val="649052080"/>
        <c:axId val="649046592"/>
      </c:lineChart>
      <c:lineChart>
        <c:grouping val="standard"/>
        <c:varyColors val="0"/>
        <c:ser>
          <c:idx val="0"/>
          <c:order val="0"/>
          <c:tx>
            <c:strRef>
              <c:f>'G. IV.10'!$F$1</c:f>
              <c:strCache>
                <c:ptCount val="1"/>
                <c:pt idx="0">
                  <c:v>Venta vestuario y calzado</c:v>
                </c:pt>
              </c:strCache>
            </c:strRef>
          </c:tx>
          <c:spPr>
            <a:ln w="25400" cap="rnd">
              <a:solidFill>
                <a:srgbClr val="C00000"/>
              </a:solidFill>
              <a:round/>
            </a:ln>
            <a:effectLst/>
          </c:spPr>
          <c:marker>
            <c:symbol val="none"/>
          </c:marker>
          <c:cat>
            <c:numRef>
              <c:f>'G. IV.10'!$A$2:$A$83</c:f>
              <c:numCache>
                <c:formatCode>m/d/yyyy</c:formatCode>
                <c:ptCount val="82"/>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numCache>
            </c:numRef>
          </c:cat>
          <c:val>
            <c:numRef>
              <c:f>'G. IV.10'!$F$2:$F$83</c:f>
              <c:numCache>
                <c:formatCode>0.0</c:formatCode>
                <c:ptCount val="82"/>
                <c:pt idx="0">
                  <c:v>89.792483883568096</c:v>
                </c:pt>
                <c:pt idx="1">
                  <c:v>91.849403792362594</c:v>
                </c:pt>
                <c:pt idx="2">
                  <c:v>96.875719751551301</c:v>
                </c:pt>
                <c:pt idx="3">
                  <c:v>97.544604601544904</c:v>
                </c:pt>
                <c:pt idx="4">
                  <c:v>97.3849836874316</c:v>
                </c:pt>
                <c:pt idx="5">
                  <c:v>98.814927079179498</c:v>
                </c:pt>
                <c:pt idx="6">
                  <c:v>99.4046716121495</c:v>
                </c:pt>
                <c:pt idx="7">
                  <c:v>104.749476237534</c:v>
                </c:pt>
                <c:pt idx="8">
                  <c:v>99.285265101342702</c:v>
                </c:pt>
                <c:pt idx="9">
                  <c:v>108.306010196109</c:v>
                </c:pt>
                <c:pt idx="10">
                  <c:v>105.375684979637</c:v>
                </c:pt>
                <c:pt idx="11">
                  <c:v>106.54656249097999</c:v>
                </c:pt>
                <c:pt idx="12">
                  <c:v>109.41218794521799</c:v>
                </c:pt>
                <c:pt idx="13">
                  <c:v>110.927242901009</c:v>
                </c:pt>
                <c:pt idx="14">
                  <c:v>106.824617597067</c:v>
                </c:pt>
                <c:pt idx="15">
                  <c:v>107.84926281783601</c:v>
                </c:pt>
                <c:pt idx="16">
                  <c:v>114.965991394272</c:v>
                </c:pt>
                <c:pt idx="17">
                  <c:v>113.36176742933201</c:v>
                </c:pt>
                <c:pt idx="18">
                  <c:v>112.628901085061</c:v>
                </c:pt>
                <c:pt idx="19">
                  <c:v>117.36941613649699</c:v>
                </c:pt>
                <c:pt idx="20">
                  <c:v>110.16191990303101</c:v>
                </c:pt>
                <c:pt idx="21">
                  <c:v>112.853082444191</c:v>
                </c:pt>
                <c:pt idx="22">
                  <c:v>116.52928170559601</c:v>
                </c:pt>
                <c:pt idx="23">
                  <c:v>117.2581946304</c:v>
                </c:pt>
                <c:pt idx="24">
                  <c:v>117.02613240530501</c:v>
                </c:pt>
                <c:pt idx="25">
                  <c:v>121.15400716734101</c:v>
                </c:pt>
                <c:pt idx="26">
                  <c:v>110.390084978735</c:v>
                </c:pt>
                <c:pt idx="27">
                  <c:v>133.146819732127</c:v>
                </c:pt>
                <c:pt idx="28">
                  <c:v>114.28439819370899</c:v>
                </c:pt>
                <c:pt idx="29">
                  <c:v>118.714300162086</c:v>
                </c:pt>
                <c:pt idx="30">
                  <c:v>126.526027864865</c:v>
                </c:pt>
                <c:pt idx="31">
                  <c:v>119.878658531018</c:v>
                </c:pt>
                <c:pt idx="32">
                  <c:v>127.555130251154</c:v>
                </c:pt>
                <c:pt idx="33">
                  <c:v>126.43232109517901</c:v>
                </c:pt>
                <c:pt idx="34">
                  <c:v>126.61505126488601</c:v>
                </c:pt>
                <c:pt idx="35">
                  <c:v>125.629423339811</c:v>
                </c:pt>
                <c:pt idx="36">
                  <c:v>130.35708424521599</c:v>
                </c:pt>
                <c:pt idx="37">
                  <c:v>129.26118076783399</c:v>
                </c:pt>
                <c:pt idx="38">
                  <c:v>131.78180115123899</c:v>
                </c:pt>
                <c:pt idx="39">
                  <c:v>137.41371567460499</c:v>
                </c:pt>
                <c:pt idx="40">
                  <c:v>135.02342035657099</c:v>
                </c:pt>
                <c:pt idx="41">
                  <c:v>135.32459619074999</c:v>
                </c:pt>
                <c:pt idx="42">
                  <c:v>139.61255200583699</c:v>
                </c:pt>
                <c:pt idx="43">
                  <c:v>132.65286666072501</c:v>
                </c:pt>
                <c:pt idx="44">
                  <c:v>139.69737070946701</c:v>
                </c:pt>
                <c:pt idx="45">
                  <c:v>137.591439945454</c:v>
                </c:pt>
                <c:pt idx="46">
                  <c:v>140.51068137285901</c:v>
                </c:pt>
                <c:pt idx="47">
                  <c:v>136.67347744611899</c:v>
                </c:pt>
                <c:pt idx="48">
                  <c:v>140.77557356294099</c:v>
                </c:pt>
                <c:pt idx="49">
                  <c:v>140.32471013006801</c:v>
                </c:pt>
                <c:pt idx="50">
                  <c:v>145.448767226781</c:v>
                </c:pt>
                <c:pt idx="51">
                  <c:v>146.434366278716</c:v>
                </c:pt>
                <c:pt idx="52">
                  <c:v>140.04495571373999</c:v>
                </c:pt>
                <c:pt idx="53">
                  <c:v>148.887343354976</c:v>
                </c:pt>
                <c:pt idx="54">
                  <c:v>139.928103768336</c:v>
                </c:pt>
                <c:pt idx="55">
                  <c:v>137.277445676718</c:v>
                </c:pt>
                <c:pt idx="56">
                  <c:v>138.03584995856801</c:v>
                </c:pt>
                <c:pt idx="57">
                  <c:v>139.25530811095101</c:v>
                </c:pt>
                <c:pt idx="58">
                  <c:v>142.51260531532699</c:v>
                </c:pt>
                <c:pt idx="59">
                  <c:v>138.916300366928</c:v>
                </c:pt>
                <c:pt idx="60">
                  <c:v>135.84763508302501</c:v>
                </c:pt>
                <c:pt idx="61">
                  <c:v>135.93674577323901</c:v>
                </c:pt>
                <c:pt idx="62">
                  <c:v>147.840949699487</c:v>
                </c:pt>
                <c:pt idx="63">
                  <c:v>138.733188142687</c:v>
                </c:pt>
                <c:pt idx="64">
                  <c:v>147.30467754642299</c:v>
                </c:pt>
                <c:pt idx="65">
                  <c:v>147.87937163686399</c:v>
                </c:pt>
                <c:pt idx="66">
                  <c:v>140.77351793698099</c:v>
                </c:pt>
                <c:pt idx="67">
                  <c:v>143.561347642756</c:v>
                </c:pt>
                <c:pt idx="68">
                  <c:v>131.225379426291</c:v>
                </c:pt>
                <c:pt idx="69">
                  <c:v>109.595941957005</c:v>
                </c:pt>
                <c:pt idx="70">
                  <c:v>122.92674926261</c:v>
                </c:pt>
                <c:pt idx="71">
                  <c:v>131.34631240826599</c:v>
                </c:pt>
                <c:pt idx="72">
                  <c:v>138.87050581274801</c:v>
                </c:pt>
                <c:pt idx="73">
                  <c:v>147.898606539241</c:v>
                </c:pt>
                <c:pt idx="74">
                  <c:v>83.331384778575497</c:v>
                </c:pt>
                <c:pt idx="75">
                  <c:v>39.338429708637598</c:v>
                </c:pt>
                <c:pt idx="76">
                  <c:v>55.427856870732597</c:v>
                </c:pt>
                <c:pt idx="77">
                  <c:v>66.721060110703604</c:v>
                </c:pt>
                <c:pt idx="78">
                  <c:v>73.383061833650203</c:v>
                </c:pt>
                <c:pt idx="79">
                  <c:v>117.56759588329101</c:v>
                </c:pt>
                <c:pt idx="80">
                  <c:v>122.675631653821</c:v>
                </c:pt>
                <c:pt idx="81">
                  <c:v>136.71819473880501</c:v>
                </c:pt>
              </c:numCache>
            </c:numRef>
          </c:val>
          <c:smooth val="0"/>
          <c:extLst>
            <c:ext xmlns:c16="http://schemas.microsoft.com/office/drawing/2014/chart" uri="{C3380CC4-5D6E-409C-BE32-E72D297353CC}">
              <c16:uniqueId val="{00000001-5FE0-46CF-8BC0-B638E4C37C40}"/>
            </c:ext>
          </c:extLst>
        </c:ser>
        <c:dLbls>
          <c:showLegendKey val="0"/>
          <c:showVal val="0"/>
          <c:showCatName val="0"/>
          <c:showSerName val="0"/>
          <c:showPercent val="0"/>
          <c:showBubbleSize val="0"/>
        </c:dLbls>
        <c:marker val="1"/>
        <c:smooth val="0"/>
        <c:axId val="649046984"/>
        <c:axId val="649050512"/>
      </c:lineChart>
      <c:dateAx>
        <c:axId val="649052080"/>
        <c:scaling>
          <c:orientation val="minMax"/>
        </c:scaling>
        <c:delete val="0"/>
        <c:axPos val="b"/>
        <c:numFmt formatCode="yy" sourceLinked="0"/>
        <c:majorTickMark val="out"/>
        <c:minorTickMark val="none"/>
        <c:tickLblPos val="nextTo"/>
        <c:spPr>
          <a:noFill/>
          <a:ln w="25400" cap="flat" cmpd="sng" algn="ctr">
            <a:solidFill>
              <a:srgbClr val="969696"/>
            </a:solidFill>
            <a:prstDash val="solid"/>
            <a:round/>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49046592"/>
        <c:crosses val="autoZero"/>
        <c:auto val="1"/>
        <c:lblOffset val="100"/>
        <c:baseTimeUnit val="months"/>
        <c:majorUnit val="12"/>
        <c:majorTimeUnit val="months"/>
      </c:dateAx>
      <c:valAx>
        <c:axId val="649046592"/>
        <c:scaling>
          <c:orientation val="minMax"/>
        </c:scaling>
        <c:delete val="0"/>
        <c:axPos val="l"/>
        <c:numFmt formatCode="0" sourceLinked="0"/>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49052080"/>
        <c:crosses val="autoZero"/>
        <c:crossBetween val="midCat"/>
        <c:majorUnit val="40"/>
      </c:valAx>
      <c:valAx>
        <c:axId val="649050512"/>
        <c:scaling>
          <c:orientation val="minMax"/>
          <c:max val="16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Arial" panose="020B0604020202020204" pitchFamily="34" charset="0"/>
              </a:defRPr>
            </a:pPr>
            <a:endParaRPr lang="es-CL"/>
          </a:p>
        </c:txPr>
        <c:crossAx val="649046984"/>
        <c:crosses val="max"/>
        <c:crossBetween val="between"/>
        <c:majorUnit val="40"/>
      </c:valAx>
      <c:dateAx>
        <c:axId val="649046984"/>
        <c:scaling>
          <c:orientation val="minMax"/>
        </c:scaling>
        <c:delete val="1"/>
        <c:axPos val="b"/>
        <c:numFmt formatCode="m/d/yyyy" sourceLinked="1"/>
        <c:majorTickMark val="out"/>
        <c:minorTickMark val="none"/>
        <c:tickLblPos val="nextTo"/>
        <c:crossAx val="649050512"/>
        <c:crosses val="autoZero"/>
        <c:auto val="1"/>
        <c:lblOffset val="100"/>
        <c:baseTimeUnit val="months"/>
      </c:dateAx>
      <c:spPr>
        <a:noFill/>
        <a:ln w="25400">
          <a:noFill/>
        </a:ln>
        <a:effectLst/>
        <a:extLst>
          <a:ext uri="{909E8E84-426E-40DD-AFC4-6F175D3DCCD1}">
            <a14:hiddenFill xmlns:a14="http://schemas.microsoft.com/office/drawing/2010/main">
              <a:noFill/>
            </a14:hiddenFill>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s-CL"/>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
          <c:y val="3.7397931660895667E-2"/>
          <c:w val="0.8162876543209876"/>
          <c:h val="0.8431412688825467"/>
        </c:manualLayout>
      </c:layout>
      <c:lineChart>
        <c:grouping val="standard"/>
        <c:varyColors val="0"/>
        <c:ser>
          <c:idx val="0"/>
          <c:order val="0"/>
          <c:tx>
            <c:strRef>
              <c:f>'IPC sin volátiles'!$B$2</c:f>
              <c:strCache>
                <c:ptCount val="1"/>
                <c:pt idx="0">
                  <c:v>Bienes sin volátiles</c:v>
                </c:pt>
              </c:strCache>
            </c:strRef>
          </c:tx>
          <c:spPr>
            <a:ln w="25400" cap="rnd">
              <a:solidFill>
                <a:schemeClr val="accent1">
                  <a:lumMod val="75000"/>
                </a:schemeClr>
              </a:solidFill>
              <a:round/>
            </a:ln>
            <a:effectLst/>
          </c:spPr>
          <c:marker>
            <c:symbol val="none"/>
          </c:marker>
          <c:cat>
            <c:strRef>
              <c:f>'IPC sin volátiles'!$A$3:$A$25</c:f>
              <c:strCache>
                <c:ptCount val="23"/>
                <c:pt idx="0">
                  <c:v>19</c:v>
                </c:pt>
                <c:pt idx="1">
                  <c:v>2019-02</c:v>
                </c:pt>
                <c:pt idx="2">
                  <c:v>2019-03</c:v>
                </c:pt>
                <c:pt idx="3">
                  <c:v>2019-04</c:v>
                </c:pt>
                <c:pt idx="4">
                  <c:v>2019-05</c:v>
                </c:pt>
                <c:pt idx="5">
                  <c:v>2019-06</c:v>
                </c:pt>
                <c:pt idx="6">
                  <c:v>Jul.</c:v>
                </c:pt>
                <c:pt idx="7">
                  <c:v>2019-08</c:v>
                </c:pt>
                <c:pt idx="8">
                  <c:v>2019-09</c:v>
                </c:pt>
                <c:pt idx="9">
                  <c:v>2019-10</c:v>
                </c:pt>
                <c:pt idx="10">
                  <c:v>2019-11</c:v>
                </c:pt>
                <c:pt idx="11">
                  <c:v>2019-12</c:v>
                </c:pt>
                <c:pt idx="12">
                  <c:v>20</c:v>
                </c:pt>
                <c:pt idx="13">
                  <c:v>2020-02</c:v>
                </c:pt>
                <c:pt idx="14">
                  <c:v>2020-03</c:v>
                </c:pt>
                <c:pt idx="15">
                  <c:v>2020-04</c:v>
                </c:pt>
                <c:pt idx="16">
                  <c:v>2020-05</c:v>
                </c:pt>
                <c:pt idx="17">
                  <c:v>2020-06</c:v>
                </c:pt>
                <c:pt idx="18">
                  <c:v>Jul.</c:v>
                </c:pt>
                <c:pt idx="19">
                  <c:v>2020-08</c:v>
                </c:pt>
                <c:pt idx="20">
                  <c:v>2020-09</c:v>
                </c:pt>
                <c:pt idx="21">
                  <c:v>2020-10</c:v>
                </c:pt>
                <c:pt idx="22">
                  <c:v>2020-11</c:v>
                </c:pt>
              </c:strCache>
            </c:strRef>
          </c:cat>
          <c:val>
            <c:numRef>
              <c:f>'IPC sin volátiles'!$B$3:$B$25</c:f>
              <c:numCache>
                <c:formatCode>General</c:formatCode>
                <c:ptCount val="23"/>
                <c:pt idx="0">
                  <c:v>0.95837477357776668</c:v>
                </c:pt>
                <c:pt idx="1">
                  <c:v>1.1677750444929533</c:v>
                </c:pt>
                <c:pt idx="2">
                  <c:v>1.2725644809880639</c:v>
                </c:pt>
                <c:pt idx="3">
                  <c:v>1.3838223294742338</c:v>
                </c:pt>
                <c:pt idx="4">
                  <c:v>1.2763655500086708</c:v>
                </c:pt>
                <c:pt idx="5">
                  <c:v>1.4094442513072152</c:v>
                </c:pt>
                <c:pt idx="6">
                  <c:v>1.3352244299395073</c:v>
                </c:pt>
                <c:pt idx="7">
                  <c:v>1.4038155394156542</c:v>
                </c:pt>
                <c:pt idx="8">
                  <c:v>1.7234385535517567</c:v>
                </c:pt>
                <c:pt idx="9">
                  <c:v>1.9259478303358637</c:v>
                </c:pt>
                <c:pt idx="10">
                  <c:v>2.0129936885791095</c:v>
                </c:pt>
                <c:pt idx="11">
                  <c:v>2.3015339958094652</c:v>
                </c:pt>
                <c:pt idx="12">
                  <c:v>2.1247340176872203</c:v>
                </c:pt>
                <c:pt idx="13">
                  <c:v>2.6606591169350842</c:v>
                </c:pt>
                <c:pt idx="14">
                  <c:v>3.091319903656407</c:v>
                </c:pt>
                <c:pt idx="15">
                  <c:v>3.3334765370230706</c:v>
                </c:pt>
                <c:pt idx="16">
                  <c:v>3.2368904253027062</c:v>
                </c:pt>
                <c:pt idx="17">
                  <c:v>3.0173137888366033</c:v>
                </c:pt>
                <c:pt idx="18">
                  <c:v>3.5810744004226018</c:v>
                </c:pt>
                <c:pt idx="19">
                  <c:v>3.5149901468436786</c:v>
                </c:pt>
                <c:pt idx="20">
                  <c:v>4.1509204654102918</c:v>
                </c:pt>
                <c:pt idx="21">
                  <c:v>4.6422121697016108</c:v>
                </c:pt>
                <c:pt idx="22">
                  <c:v>4.3528866957020345</c:v>
                </c:pt>
              </c:numCache>
            </c:numRef>
          </c:val>
          <c:smooth val="0"/>
          <c:extLst>
            <c:ext xmlns:c16="http://schemas.microsoft.com/office/drawing/2014/chart" uri="{C3380CC4-5D6E-409C-BE32-E72D297353CC}">
              <c16:uniqueId val="{00000000-F216-4DC4-A35D-223CB6C541BE}"/>
            </c:ext>
          </c:extLst>
        </c:ser>
        <c:dLbls>
          <c:showLegendKey val="0"/>
          <c:showVal val="0"/>
          <c:showCatName val="0"/>
          <c:showSerName val="0"/>
          <c:showPercent val="0"/>
          <c:showBubbleSize val="0"/>
        </c:dLbls>
        <c:marker val="1"/>
        <c:smooth val="0"/>
        <c:axId val="649052864"/>
        <c:axId val="649049728"/>
      </c:lineChart>
      <c:lineChart>
        <c:grouping val="standard"/>
        <c:varyColors val="0"/>
        <c:ser>
          <c:idx val="1"/>
          <c:order val="1"/>
          <c:tx>
            <c:strRef>
              <c:f>'IPC sin volátiles'!$C$2</c:f>
              <c:strCache>
                <c:ptCount val="1"/>
                <c:pt idx="0">
                  <c:v>Servicios sin volátiles</c:v>
                </c:pt>
              </c:strCache>
            </c:strRef>
          </c:tx>
          <c:spPr>
            <a:ln w="25400" cap="rnd">
              <a:solidFill>
                <a:schemeClr val="accent6">
                  <a:lumMod val="75000"/>
                </a:schemeClr>
              </a:solidFill>
              <a:round/>
            </a:ln>
            <a:effectLst/>
          </c:spPr>
          <c:marker>
            <c:symbol val="none"/>
          </c:marker>
          <c:cat>
            <c:strRef>
              <c:f>'IPC sin volátiles'!$A$3:$A$25</c:f>
              <c:strCache>
                <c:ptCount val="23"/>
                <c:pt idx="0">
                  <c:v>19</c:v>
                </c:pt>
                <c:pt idx="1">
                  <c:v>2019-02</c:v>
                </c:pt>
                <c:pt idx="2">
                  <c:v>2019-03</c:v>
                </c:pt>
                <c:pt idx="3">
                  <c:v>2019-04</c:v>
                </c:pt>
                <c:pt idx="4">
                  <c:v>2019-05</c:v>
                </c:pt>
                <c:pt idx="5">
                  <c:v>2019-06</c:v>
                </c:pt>
                <c:pt idx="6">
                  <c:v>Jul.</c:v>
                </c:pt>
                <c:pt idx="7">
                  <c:v>2019-08</c:v>
                </c:pt>
                <c:pt idx="8">
                  <c:v>2019-09</c:v>
                </c:pt>
                <c:pt idx="9">
                  <c:v>2019-10</c:v>
                </c:pt>
                <c:pt idx="10">
                  <c:v>2019-11</c:v>
                </c:pt>
                <c:pt idx="11">
                  <c:v>2019-12</c:v>
                </c:pt>
                <c:pt idx="12">
                  <c:v>20</c:v>
                </c:pt>
                <c:pt idx="13">
                  <c:v>2020-02</c:v>
                </c:pt>
                <c:pt idx="14">
                  <c:v>2020-03</c:v>
                </c:pt>
                <c:pt idx="15">
                  <c:v>2020-04</c:v>
                </c:pt>
                <c:pt idx="16">
                  <c:v>2020-05</c:v>
                </c:pt>
                <c:pt idx="17">
                  <c:v>2020-06</c:v>
                </c:pt>
                <c:pt idx="18">
                  <c:v>Jul.</c:v>
                </c:pt>
                <c:pt idx="19">
                  <c:v>2020-08</c:v>
                </c:pt>
                <c:pt idx="20">
                  <c:v>2020-09</c:v>
                </c:pt>
                <c:pt idx="21">
                  <c:v>2020-10</c:v>
                </c:pt>
                <c:pt idx="22">
                  <c:v>2020-11</c:v>
                </c:pt>
              </c:strCache>
            </c:strRef>
          </c:cat>
          <c:val>
            <c:numRef>
              <c:f>'IPC sin volátiles'!$C$3:$C$25</c:f>
              <c:numCache>
                <c:formatCode>General</c:formatCode>
                <c:ptCount val="23"/>
                <c:pt idx="0">
                  <c:v>2.8840091941254036</c:v>
                </c:pt>
                <c:pt idx="1">
                  <c:v>2.7892502950913793</c:v>
                </c:pt>
                <c:pt idx="2">
                  <c:v>2.8663567909465248</c:v>
                </c:pt>
                <c:pt idx="3">
                  <c:v>2.9322005753352993</c:v>
                </c:pt>
                <c:pt idx="4">
                  <c:v>2.9137459759212447</c:v>
                </c:pt>
                <c:pt idx="5">
                  <c:v>2.7255637352207907</c:v>
                </c:pt>
                <c:pt idx="6">
                  <c:v>2.8308401717642075</c:v>
                </c:pt>
                <c:pt idx="7">
                  <c:v>2.7776949919811731</c:v>
                </c:pt>
                <c:pt idx="8">
                  <c:v>2.7273202124792233</c:v>
                </c:pt>
                <c:pt idx="9">
                  <c:v>2.8208581719652419</c:v>
                </c:pt>
                <c:pt idx="10">
                  <c:v>2.6528880439908709</c:v>
                </c:pt>
                <c:pt idx="11">
                  <c:v>2.7462753062331351</c:v>
                </c:pt>
                <c:pt idx="12">
                  <c:v>2.551860354688992</c:v>
                </c:pt>
                <c:pt idx="13">
                  <c:v>2.5833387344428131</c:v>
                </c:pt>
                <c:pt idx="14">
                  <c:v>2.3115311268099865</c:v>
                </c:pt>
                <c:pt idx="15">
                  <c:v>2.3092151899564413</c:v>
                </c:pt>
                <c:pt idx="16">
                  <c:v>2.0848566776818509</c:v>
                </c:pt>
                <c:pt idx="17">
                  <c:v>2.089045100922041</c:v>
                </c:pt>
                <c:pt idx="18">
                  <c:v>1.7457268838178279</c:v>
                </c:pt>
                <c:pt idx="19">
                  <c:v>1.9631778667765216</c:v>
                </c:pt>
                <c:pt idx="20">
                  <c:v>2.049568084913211</c:v>
                </c:pt>
                <c:pt idx="21">
                  <c:v>2.1851915208475412</c:v>
                </c:pt>
                <c:pt idx="22">
                  <c:v>2.3315419389409802</c:v>
                </c:pt>
              </c:numCache>
            </c:numRef>
          </c:val>
          <c:smooth val="0"/>
          <c:extLst>
            <c:ext xmlns:c16="http://schemas.microsoft.com/office/drawing/2014/chart" uri="{C3380CC4-5D6E-409C-BE32-E72D297353CC}">
              <c16:uniqueId val="{00000001-F216-4DC4-A35D-223CB6C541BE}"/>
            </c:ext>
          </c:extLst>
        </c:ser>
        <c:dLbls>
          <c:showLegendKey val="0"/>
          <c:showVal val="0"/>
          <c:showCatName val="0"/>
          <c:showSerName val="0"/>
          <c:showPercent val="0"/>
          <c:showBubbleSize val="0"/>
        </c:dLbls>
        <c:marker val="1"/>
        <c:smooth val="0"/>
        <c:axId val="649051296"/>
        <c:axId val="649050904"/>
      </c:lineChart>
      <c:catAx>
        <c:axId val="649052864"/>
        <c:scaling>
          <c:orientation val="minMax"/>
        </c:scaling>
        <c:delete val="0"/>
        <c:axPos val="b"/>
        <c:numFmt formatCode="General" sourceLinked="1"/>
        <c:majorTickMark val="out"/>
        <c:minorTickMark val="none"/>
        <c:tickLblPos val="nextTo"/>
        <c:spPr>
          <a:noFill/>
          <a:ln w="25400" cap="flat" cmpd="sng" algn="ctr">
            <a:solidFill>
              <a:srgbClr val="969696"/>
            </a:solidFill>
            <a:prstDash val="solid"/>
            <a:round/>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49049728"/>
        <c:crosses val="autoZero"/>
        <c:auto val="1"/>
        <c:lblAlgn val="ctr"/>
        <c:lblOffset val="100"/>
        <c:tickLblSkip val="6"/>
        <c:tickMarkSkip val="6"/>
        <c:noMultiLvlLbl val="0"/>
      </c:catAx>
      <c:valAx>
        <c:axId val="649049728"/>
        <c:scaling>
          <c:orientation val="minMax"/>
          <c:max val="6"/>
        </c:scaling>
        <c:delete val="0"/>
        <c:axPos val="l"/>
        <c:numFmt formatCode="General" sourceLinked="1"/>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49052864"/>
        <c:crosses val="autoZero"/>
        <c:crossBetween val="midCat"/>
        <c:majorUnit val="1"/>
      </c:valAx>
      <c:valAx>
        <c:axId val="649050904"/>
        <c:scaling>
          <c:orientation val="minMax"/>
          <c:max val="6"/>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CL"/>
          </a:p>
        </c:txPr>
        <c:crossAx val="649051296"/>
        <c:crosses val="max"/>
        <c:crossBetween val="between"/>
        <c:majorUnit val="1"/>
      </c:valAx>
      <c:catAx>
        <c:axId val="649051296"/>
        <c:scaling>
          <c:orientation val="minMax"/>
        </c:scaling>
        <c:delete val="1"/>
        <c:axPos val="b"/>
        <c:numFmt formatCode="General" sourceLinked="1"/>
        <c:majorTickMark val="out"/>
        <c:minorTickMark val="none"/>
        <c:tickLblPos val="nextTo"/>
        <c:crossAx val="649050904"/>
        <c:crosses val="autoZero"/>
        <c:auto val="1"/>
        <c:lblAlgn val="ctr"/>
        <c:lblOffset val="100"/>
        <c:noMultiLvlLbl val="0"/>
      </c:catAx>
      <c:spPr>
        <a:noFill/>
        <a:ln w="25400">
          <a:noFill/>
        </a:ln>
        <a:effectLst/>
        <a:extLst>
          <a:ext uri="{909E8E84-426E-40DD-AFC4-6F175D3DCCD1}">
            <a14:hiddenFill xmlns:a14="http://schemas.microsoft.com/office/drawing/2010/main">
              <a:noFill/>
            </a14:hiddenFill>
          </a:ext>
        </a:extLst>
      </c:spPr>
    </c:plotArea>
    <c:plotVisOnly val="1"/>
    <c:dispBlanksAs val="gap"/>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s-CL"/>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73786060183527E-2"/>
          <c:y val="4.2656790123456793E-2"/>
          <c:w val="0.8307975308641975"/>
          <c:h val="0.84964166666666663"/>
        </c:manualLayout>
      </c:layout>
      <c:lineChart>
        <c:grouping val="standard"/>
        <c:varyColors val="0"/>
        <c:ser>
          <c:idx val="1"/>
          <c:order val="0"/>
          <c:tx>
            <c:strRef>
              <c:f>'Indicadores de inflación'!$C$1</c:f>
              <c:strCache>
                <c:ptCount val="1"/>
                <c:pt idx="0">
                  <c:v>IPC sin volátiles (3) (65,1%)</c:v>
                </c:pt>
              </c:strCache>
            </c:strRef>
          </c:tx>
          <c:spPr>
            <a:ln w="25400" cap="rnd">
              <a:solidFill>
                <a:schemeClr val="accent2"/>
              </a:solidFill>
              <a:round/>
            </a:ln>
            <a:effectLst/>
          </c:spPr>
          <c:marker>
            <c:symbol val="none"/>
          </c:marker>
          <c:cat>
            <c:numRef>
              <c:f>'Indicadores de inflación'!$A$14:$A$72</c:f>
              <c:numCache>
                <c:formatCode>yyyy"-"mm</c:formatCode>
                <c:ptCount val="59"/>
                <c:pt idx="0">
                  <c:v>42400</c:v>
                </c:pt>
                <c:pt idx="1">
                  <c:v>42429</c:v>
                </c:pt>
                <c:pt idx="2">
                  <c:v>42460</c:v>
                </c:pt>
                <c:pt idx="3">
                  <c:v>42490</c:v>
                </c:pt>
                <c:pt idx="4">
                  <c:v>42521</c:v>
                </c:pt>
                <c:pt idx="5">
                  <c:v>42551</c:v>
                </c:pt>
                <c:pt idx="6">
                  <c:v>42582</c:v>
                </c:pt>
                <c:pt idx="7">
                  <c:v>42613</c:v>
                </c:pt>
                <c:pt idx="8">
                  <c:v>42643</c:v>
                </c:pt>
                <c:pt idx="9">
                  <c:v>42674</c:v>
                </c:pt>
                <c:pt idx="10">
                  <c:v>42704</c:v>
                </c:pt>
                <c:pt idx="11">
                  <c:v>42735</c:v>
                </c:pt>
                <c:pt idx="12">
                  <c:v>42766</c:v>
                </c:pt>
                <c:pt idx="13">
                  <c:v>42794</c:v>
                </c:pt>
                <c:pt idx="14">
                  <c:v>42825</c:v>
                </c:pt>
                <c:pt idx="15">
                  <c:v>42855</c:v>
                </c:pt>
                <c:pt idx="16">
                  <c:v>42886</c:v>
                </c:pt>
                <c:pt idx="17">
                  <c:v>42916</c:v>
                </c:pt>
                <c:pt idx="18">
                  <c:v>42947</c:v>
                </c:pt>
                <c:pt idx="19">
                  <c:v>42978</c:v>
                </c:pt>
                <c:pt idx="20">
                  <c:v>43008</c:v>
                </c:pt>
                <c:pt idx="21">
                  <c:v>43039</c:v>
                </c:pt>
                <c:pt idx="22">
                  <c:v>43069</c:v>
                </c:pt>
                <c:pt idx="23">
                  <c:v>43100</c:v>
                </c:pt>
                <c:pt idx="24">
                  <c:v>43131</c:v>
                </c:pt>
                <c:pt idx="25">
                  <c:v>43159</c:v>
                </c:pt>
                <c:pt idx="26">
                  <c:v>43190</c:v>
                </c:pt>
                <c:pt idx="27">
                  <c:v>43220</c:v>
                </c:pt>
                <c:pt idx="28">
                  <c:v>43251</c:v>
                </c:pt>
                <c:pt idx="29">
                  <c:v>43281</c:v>
                </c:pt>
                <c:pt idx="30">
                  <c:v>43312</c:v>
                </c:pt>
                <c:pt idx="31">
                  <c:v>43343</c:v>
                </c:pt>
                <c:pt idx="32">
                  <c:v>43373</c:v>
                </c:pt>
                <c:pt idx="33">
                  <c:v>43404</c:v>
                </c:pt>
                <c:pt idx="34">
                  <c:v>43434</c:v>
                </c:pt>
                <c:pt idx="35">
                  <c:v>43465</c:v>
                </c:pt>
                <c:pt idx="36">
                  <c:v>43496</c:v>
                </c:pt>
                <c:pt idx="37">
                  <c:v>43524</c:v>
                </c:pt>
                <c:pt idx="38">
                  <c:v>43555</c:v>
                </c:pt>
                <c:pt idx="39">
                  <c:v>43585</c:v>
                </c:pt>
                <c:pt idx="40">
                  <c:v>43616</c:v>
                </c:pt>
                <c:pt idx="41">
                  <c:v>43646</c:v>
                </c:pt>
                <c:pt idx="42">
                  <c:v>43677</c:v>
                </c:pt>
                <c:pt idx="43">
                  <c:v>43708</c:v>
                </c:pt>
                <c:pt idx="44">
                  <c:v>43738</c:v>
                </c:pt>
                <c:pt idx="45">
                  <c:v>43769</c:v>
                </c:pt>
                <c:pt idx="46">
                  <c:v>43799</c:v>
                </c:pt>
                <c:pt idx="47">
                  <c:v>43830</c:v>
                </c:pt>
                <c:pt idx="48">
                  <c:v>43861</c:v>
                </c:pt>
                <c:pt idx="49">
                  <c:v>43890</c:v>
                </c:pt>
                <c:pt idx="50">
                  <c:v>43921</c:v>
                </c:pt>
                <c:pt idx="51">
                  <c:v>43951</c:v>
                </c:pt>
                <c:pt idx="52">
                  <c:v>43952</c:v>
                </c:pt>
                <c:pt idx="53">
                  <c:v>43983</c:v>
                </c:pt>
                <c:pt idx="54">
                  <c:v>44013</c:v>
                </c:pt>
                <c:pt idx="55">
                  <c:v>44044</c:v>
                </c:pt>
                <c:pt idx="56">
                  <c:v>44075</c:v>
                </c:pt>
                <c:pt idx="57">
                  <c:v>44105</c:v>
                </c:pt>
                <c:pt idx="58">
                  <c:v>44136</c:v>
                </c:pt>
              </c:numCache>
            </c:numRef>
          </c:cat>
          <c:val>
            <c:numRef>
              <c:f>'Indicadores de inflación'!$C$14:$C$72</c:f>
              <c:numCache>
                <c:formatCode>0.0</c:formatCode>
                <c:ptCount val="59"/>
                <c:pt idx="0">
                  <c:v>5.0806612720000004</c:v>
                </c:pt>
                <c:pt idx="1">
                  <c:v>5.0468182779999999</c:v>
                </c:pt>
                <c:pt idx="2">
                  <c:v>4.8263300329999996</c:v>
                </c:pt>
                <c:pt idx="3">
                  <c:v>4.6799843259999996</c:v>
                </c:pt>
                <c:pt idx="4">
                  <c:v>4.474299233</c:v>
                </c:pt>
                <c:pt idx="5">
                  <c:v>4.3458288979999997</c:v>
                </c:pt>
                <c:pt idx="6">
                  <c:v>4.3241534589999997</c:v>
                </c:pt>
                <c:pt idx="7">
                  <c:v>4.0505349769999999</c:v>
                </c:pt>
                <c:pt idx="8">
                  <c:v>3.6244889429999998</c:v>
                </c:pt>
                <c:pt idx="9">
                  <c:v>3.215654368</c:v>
                </c:pt>
                <c:pt idx="10">
                  <c:v>3.242379509</c:v>
                </c:pt>
                <c:pt idx="11">
                  <c:v>3.093665213</c:v>
                </c:pt>
                <c:pt idx="12">
                  <c:v>3.1541778919999999</c:v>
                </c:pt>
                <c:pt idx="13">
                  <c:v>3.087340212</c:v>
                </c:pt>
                <c:pt idx="14">
                  <c:v>2.8502739620000002</c:v>
                </c:pt>
                <c:pt idx="15">
                  <c:v>2.724647638</c:v>
                </c:pt>
                <c:pt idx="16">
                  <c:v>2.674254253</c:v>
                </c:pt>
                <c:pt idx="17">
                  <c:v>2.558692915</c:v>
                </c:pt>
                <c:pt idx="18">
                  <c:v>2.3535492769999999</c:v>
                </c:pt>
                <c:pt idx="19">
                  <c:v>2.2291506829999999</c:v>
                </c:pt>
                <c:pt idx="20">
                  <c:v>2.185916631</c:v>
                </c:pt>
                <c:pt idx="21">
                  <c:v>2.371625077</c:v>
                </c:pt>
                <c:pt idx="22">
                  <c:v>2.1145195370000001</c:v>
                </c:pt>
                <c:pt idx="23">
                  <c:v>2.110780498</c:v>
                </c:pt>
                <c:pt idx="24">
                  <c:v>2.058189219</c:v>
                </c:pt>
                <c:pt idx="25">
                  <c:v>1.7440919530000001</c:v>
                </c:pt>
                <c:pt idx="26">
                  <c:v>1.8478892840000001</c:v>
                </c:pt>
                <c:pt idx="27">
                  <c:v>1.76988663</c:v>
                </c:pt>
                <c:pt idx="28">
                  <c:v>1.8795663250000001</c:v>
                </c:pt>
                <c:pt idx="29">
                  <c:v>1.9840206199999999</c:v>
                </c:pt>
                <c:pt idx="30">
                  <c:v>2.0369379059999999</c:v>
                </c:pt>
                <c:pt idx="31">
                  <c:v>2.1646784430000001</c:v>
                </c:pt>
                <c:pt idx="32">
                  <c:v>2.201326119</c:v>
                </c:pt>
                <c:pt idx="33">
                  <c:v>2.1313868600000001</c:v>
                </c:pt>
                <c:pt idx="34">
                  <c:v>2.3216106459999999</c:v>
                </c:pt>
                <c:pt idx="35">
                  <c:v>2.2699003879999999</c:v>
                </c:pt>
                <c:pt idx="36">
                  <c:v>2.0880503365295691</c:v>
                </c:pt>
                <c:pt idx="37">
                  <c:v>2.1209030181228465</c:v>
                </c:pt>
                <c:pt idx="38">
                  <c:v>2.2134420047953078</c:v>
                </c:pt>
                <c:pt idx="39">
                  <c:v>2.2965939582705697</c:v>
                </c:pt>
                <c:pt idx="40">
                  <c:v>2.2414255208743663</c:v>
                </c:pt>
                <c:pt idx="41">
                  <c:v>2.1862941714971984</c:v>
                </c:pt>
                <c:pt idx="42">
                  <c:v>2.2183583612889013</c:v>
                </c:pt>
                <c:pt idx="43">
                  <c:v>2.2142153404464531</c:v>
                </c:pt>
                <c:pt idx="44">
                  <c:v>2.3163757982146991</c:v>
                </c:pt>
                <c:pt idx="45">
                  <c:v>2.4543301754624682</c:v>
                </c:pt>
                <c:pt idx="46">
                  <c:v>2.3908646530254045</c:v>
                </c:pt>
                <c:pt idx="47">
                  <c:v>2.5645581187944675</c:v>
                </c:pt>
                <c:pt idx="48">
                  <c:v>2.3772618291403482</c:v>
                </c:pt>
                <c:pt idx="49">
                  <c:v>2.6149115567093739</c:v>
                </c:pt>
                <c:pt idx="50">
                  <c:v>2.628039753450385</c:v>
                </c:pt>
                <c:pt idx="51">
                  <c:v>2.725921061337659</c:v>
                </c:pt>
                <c:pt idx="52">
                  <c:v>2.5534252360105989</c:v>
                </c:pt>
                <c:pt idx="53">
                  <c:v>2.466504327165111</c:v>
                </c:pt>
                <c:pt idx="54">
                  <c:v>2.4908413724399607</c:v>
                </c:pt>
                <c:pt idx="55">
                  <c:v>2.5945883538143573</c:v>
                </c:pt>
                <c:pt idx="56">
                  <c:v>2.9047831294617112</c:v>
                </c:pt>
                <c:pt idx="57">
                  <c:v>3.1863224363002374</c:v>
                </c:pt>
                <c:pt idx="58">
                  <c:v>3.1561858525587825</c:v>
                </c:pt>
              </c:numCache>
            </c:numRef>
          </c:val>
          <c:smooth val="0"/>
          <c:extLst>
            <c:ext xmlns:c16="http://schemas.microsoft.com/office/drawing/2014/chart" uri="{C3380CC4-5D6E-409C-BE32-E72D297353CC}">
              <c16:uniqueId val="{00000000-F086-4758-85DD-1D7C91EAF05E}"/>
            </c:ext>
          </c:extLst>
        </c:ser>
        <c:ser>
          <c:idx val="5"/>
          <c:order val="2"/>
          <c:tx>
            <c:strRef>
              <c:f>'Indicadores de inflación'!$E$1</c:f>
              <c:strCache>
                <c:ptCount val="1"/>
                <c:pt idx="0">
                  <c:v>IPoM Sep. 20</c:v>
                </c:pt>
              </c:strCache>
            </c:strRef>
          </c:tx>
          <c:spPr>
            <a:ln w="19050" cap="rnd">
              <a:solidFill>
                <a:schemeClr val="tx1"/>
              </a:solidFill>
              <a:prstDash val="sysDash"/>
              <a:round/>
            </a:ln>
            <a:effectLst/>
          </c:spPr>
          <c:marker>
            <c:symbol val="none"/>
          </c:marker>
          <c:dPt>
            <c:idx val="46"/>
            <c:marker>
              <c:symbol val="none"/>
            </c:marker>
            <c:bubble3D val="0"/>
            <c:spPr>
              <a:ln w="19050" cap="rnd">
                <a:solidFill>
                  <a:schemeClr val="tx1"/>
                </a:solidFill>
                <a:prstDash val="sysDash"/>
                <a:round/>
              </a:ln>
              <a:effectLst/>
            </c:spPr>
            <c:extLst>
              <c:ext xmlns:c16="http://schemas.microsoft.com/office/drawing/2014/chart" uri="{C3380CC4-5D6E-409C-BE32-E72D297353CC}">
                <c16:uniqueId val="{00000002-F086-4758-85DD-1D7C91EAF05E}"/>
              </c:ext>
            </c:extLst>
          </c:dPt>
          <c:dPt>
            <c:idx val="47"/>
            <c:marker>
              <c:symbol val="none"/>
            </c:marker>
            <c:bubble3D val="0"/>
            <c:spPr>
              <a:ln w="19050" cap="rnd">
                <a:solidFill>
                  <a:schemeClr val="tx1"/>
                </a:solidFill>
                <a:prstDash val="sysDash"/>
                <a:round/>
              </a:ln>
              <a:effectLst/>
            </c:spPr>
            <c:extLst>
              <c:ext xmlns:c16="http://schemas.microsoft.com/office/drawing/2014/chart" uri="{C3380CC4-5D6E-409C-BE32-E72D297353CC}">
                <c16:uniqueId val="{00000004-F086-4758-85DD-1D7C91EAF05E}"/>
              </c:ext>
            </c:extLst>
          </c:dPt>
          <c:cat>
            <c:numRef>
              <c:f>'Indicadores de inflación'!$A$14:$A$72</c:f>
              <c:numCache>
                <c:formatCode>yyyy"-"mm</c:formatCode>
                <c:ptCount val="59"/>
                <c:pt idx="0">
                  <c:v>42400</c:v>
                </c:pt>
                <c:pt idx="1">
                  <c:v>42429</c:v>
                </c:pt>
                <c:pt idx="2">
                  <c:v>42460</c:v>
                </c:pt>
                <c:pt idx="3">
                  <c:v>42490</c:v>
                </c:pt>
                <c:pt idx="4">
                  <c:v>42521</c:v>
                </c:pt>
                <c:pt idx="5">
                  <c:v>42551</c:v>
                </c:pt>
                <c:pt idx="6">
                  <c:v>42582</c:v>
                </c:pt>
                <c:pt idx="7">
                  <c:v>42613</c:v>
                </c:pt>
                <c:pt idx="8">
                  <c:v>42643</c:v>
                </c:pt>
                <c:pt idx="9">
                  <c:v>42674</c:v>
                </c:pt>
                <c:pt idx="10">
                  <c:v>42704</c:v>
                </c:pt>
                <c:pt idx="11">
                  <c:v>42735</c:v>
                </c:pt>
                <c:pt idx="12">
                  <c:v>42766</c:v>
                </c:pt>
                <c:pt idx="13">
                  <c:v>42794</c:v>
                </c:pt>
                <c:pt idx="14">
                  <c:v>42825</c:v>
                </c:pt>
                <c:pt idx="15">
                  <c:v>42855</c:v>
                </c:pt>
                <c:pt idx="16">
                  <c:v>42886</c:v>
                </c:pt>
                <c:pt idx="17">
                  <c:v>42916</c:v>
                </c:pt>
                <c:pt idx="18">
                  <c:v>42947</c:v>
                </c:pt>
                <c:pt idx="19">
                  <c:v>42978</c:v>
                </c:pt>
                <c:pt idx="20">
                  <c:v>43008</c:v>
                </c:pt>
                <c:pt idx="21">
                  <c:v>43039</c:v>
                </c:pt>
                <c:pt idx="22">
                  <c:v>43069</c:v>
                </c:pt>
                <c:pt idx="23">
                  <c:v>43100</c:v>
                </c:pt>
                <c:pt idx="24">
                  <c:v>43131</c:v>
                </c:pt>
                <c:pt idx="25">
                  <c:v>43159</c:v>
                </c:pt>
                <c:pt idx="26">
                  <c:v>43190</c:v>
                </c:pt>
                <c:pt idx="27">
                  <c:v>43220</c:v>
                </c:pt>
                <c:pt idx="28">
                  <c:v>43251</c:v>
                </c:pt>
                <c:pt idx="29">
                  <c:v>43281</c:v>
                </c:pt>
                <c:pt idx="30">
                  <c:v>43312</c:v>
                </c:pt>
                <c:pt idx="31">
                  <c:v>43343</c:v>
                </c:pt>
                <c:pt idx="32">
                  <c:v>43373</c:v>
                </c:pt>
                <c:pt idx="33">
                  <c:v>43404</c:v>
                </c:pt>
                <c:pt idx="34">
                  <c:v>43434</c:v>
                </c:pt>
                <c:pt idx="35">
                  <c:v>43465</c:v>
                </c:pt>
                <c:pt idx="36">
                  <c:v>43496</c:v>
                </c:pt>
                <c:pt idx="37">
                  <c:v>43524</c:v>
                </c:pt>
                <c:pt idx="38">
                  <c:v>43555</c:v>
                </c:pt>
                <c:pt idx="39">
                  <c:v>43585</c:v>
                </c:pt>
                <c:pt idx="40">
                  <c:v>43616</c:v>
                </c:pt>
                <c:pt idx="41">
                  <c:v>43646</c:v>
                </c:pt>
                <c:pt idx="42">
                  <c:v>43677</c:v>
                </c:pt>
                <c:pt idx="43">
                  <c:v>43708</c:v>
                </c:pt>
                <c:pt idx="44">
                  <c:v>43738</c:v>
                </c:pt>
                <c:pt idx="45">
                  <c:v>43769</c:v>
                </c:pt>
                <c:pt idx="46">
                  <c:v>43799</c:v>
                </c:pt>
                <c:pt idx="47">
                  <c:v>43830</c:v>
                </c:pt>
                <c:pt idx="48">
                  <c:v>43861</c:v>
                </c:pt>
                <c:pt idx="49">
                  <c:v>43890</c:v>
                </c:pt>
                <c:pt idx="50">
                  <c:v>43921</c:v>
                </c:pt>
                <c:pt idx="51">
                  <c:v>43951</c:v>
                </c:pt>
                <c:pt idx="52">
                  <c:v>43952</c:v>
                </c:pt>
                <c:pt idx="53">
                  <c:v>43983</c:v>
                </c:pt>
                <c:pt idx="54">
                  <c:v>44013</c:v>
                </c:pt>
                <c:pt idx="55">
                  <c:v>44044</c:v>
                </c:pt>
                <c:pt idx="56">
                  <c:v>44075</c:v>
                </c:pt>
                <c:pt idx="57">
                  <c:v>44105</c:v>
                </c:pt>
                <c:pt idx="58">
                  <c:v>44136</c:v>
                </c:pt>
              </c:numCache>
            </c:numRef>
          </c:cat>
          <c:val>
            <c:numRef>
              <c:f>'Indicadores de inflación'!$E$14:$E$71</c:f>
              <c:numCache>
                <c:formatCode>General</c:formatCode>
                <c:ptCount val="58"/>
                <c:pt idx="53" formatCode="0.00">
                  <c:v>-10</c:v>
                </c:pt>
                <c:pt idx="54" formatCode="0.00">
                  <c:v>10</c:v>
                </c:pt>
              </c:numCache>
            </c:numRef>
          </c:val>
          <c:smooth val="0"/>
          <c:extLst>
            <c:ext xmlns:c16="http://schemas.microsoft.com/office/drawing/2014/chart" uri="{C3380CC4-5D6E-409C-BE32-E72D297353CC}">
              <c16:uniqueId val="{00000005-F086-4758-85DD-1D7C91EAF05E}"/>
            </c:ext>
          </c:extLst>
        </c:ser>
        <c:dLbls>
          <c:showLegendKey val="0"/>
          <c:showVal val="0"/>
          <c:showCatName val="0"/>
          <c:showSerName val="0"/>
          <c:showPercent val="0"/>
          <c:showBubbleSize val="0"/>
        </c:dLbls>
        <c:marker val="1"/>
        <c:smooth val="0"/>
        <c:axId val="649051688"/>
        <c:axId val="649052472"/>
        <c:extLst/>
      </c:lineChart>
      <c:lineChart>
        <c:grouping val="standard"/>
        <c:varyColors val="0"/>
        <c:ser>
          <c:idx val="0"/>
          <c:order val="1"/>
          <c:tx>
            <c:strRef>
              <c:f>'Indicadores de inflación'!$B$1</c:f>
              <c:strCache>
                <c:ptCount val="1"/>
                <c:pt idx="0">
                  <c:v>IPC</c:v>
                </c:pt>
              </c:strCache>
            </c:strRef>
          </c:tx>
          <c:spPr>
            <a:ln w="25400" cap="rnd">
              <a:solidFill>
                <a:schemeClr val="accent1"/>
              </a:solidFill>
              <a:round/>
            </a:ln>
            <a:effectLst/>
          </c:spPr>
          <c:marker>
            <c:symbol val="none"/>
          </c:marker>
          <c:cat>
            <c:numRef>
              <c:f>'Indicadores de inflación'!$A$14:$A$72</c:f>
              <c:numCache>
                <c:formatCode>yyyy"-"mm</c:formatCode>
                <c:ptCount val="59"/>
                <c:pt idx="0">
                  <c:v>42400</c:v>
                </c:pt>
                <c:pt idx="1">
                  <c:v>42429</c:v>
                </c:pt>
                <c:pt idx="2">
                  <c:v>42460</c:v>
                </c:pt>
                <c:pt idx="3">
                  <c:v>42490</c:v>
                </c:pt>
                <c:pt idx="4">
                  <c:v>42521</c:v>
                </c:pt>
                <c:pt idx="5">
                  <c:v>42551</c:v>
                </c:pt>
                <c:pt idx="6">
                  <c:v>42582</c:v>
                </c:pt>
                <c:pt idx="7">
                  <c:v>42613</c:v>
                </c:pt>
                <c:pt idx="8">
                  <c:v>42643</c:v>
                </c:pt>
                <c:pt idx="9">
                  <c:v>42674</c:v>
                </c:pt>
                <c:pt idx="10">
                  <c:v>42704</c:v>
                </c:pt>
                <c:pt idx="11">
                  <c:v>42735</c:v>
                </c:pt>
                <c:pt idx="12">
                  <c:v>42766</c:v>
                </c:pt>
                <c:pt idx="13">
                  <c:v>42794</c:v>
                </c:pt>
                <c:pt idx="14">
                  <c:v>42825</c:v>
                </c:pt>
                <c:pt idx="15">
                  <c:v>42855</c:v>
                </c:pt>
                <c:pt idx="16">
                  <c:v>42886</c:v>
                </c:pt>
                <c:pt idx="17">
                  <c:v>42916</c:v>
                </c:pt>
                <c:pt idx="18">
                  <c:v>42947</c:v>
                </c:pt>
                <c:pt idx="19">
                  <c:v>42978</c:v>
                </c:pt>
                <c:pt idx="20">
                  <c:v>43008</c:v>
                </c:pt>
                <c:pt idx="21">
                  <c:v>43039</c:v>
                </c:pt>
                <c:pt idx="22">
                  <c:v>43069</c:v>
                </c:pt>
                <c:pt idx="23">
                  <c:v>43100</c:v>
                </c:pt>
                <c:pt idx="24">
                  <c:v>43131</c:v>
                </c:pt>
                <c:pt idx="25">
                  <c:v>43159</c:v>
                </c:pt>
                <c:pt idx="26">
                  <c:v>43190</c:v>
                </c:pt>
                <c:pt idx="27">
                  <c:v>43220</c:v>
                </c:pt>
                <c:pt idx="28">
                  <c:v>43251</c:v>
                </c:pt>
                <c:pt idx="29">
                  <c:v>43281</c:v>
                </c:pt>
                <c:pt idx="30">
                  <c:v>43312</c:v>
                </c:pt>
                <c:pt idx="31">
                  <c:v>43343</c:v>
                </c:pt>
                <c:pt idx="32">
                  <c:v>43373</c:v>
                </c:pt>
                <c:pt idx="33">
                  <c:v>43404</c:v>
                </c:pt>
                <c:pt idx="34">
                  <c:v>43434</c:v>
                </c:pt>
                <c:pt idx="35">
                  <c:v>43465</c:v>
                </c:pt>
                <c:pt idx="36">
                  <c:v>43496</c:v>
                </c:pt>
                <c:pt idx="37">
                  <c:v>43524</c:v>
                </c:pt>
                <c:pt idx="38">
                  <c:v>43555</c:v>
                </c:pt>
                <c:pt idx="39">
                  <c:v>43585</c:v>
                </c:pt>
                <c:pt idx="40">
                  <c:v>43616</c:v>
                </c:pt>
                <c:pt idx="41">
                  <c:v>43646</c:v>
                </c:pt>
                <c:pt idx="42">
                  <c:v>43677</c:v>
                </c:pt>
                <c:pt idx="43">
                  <c:v>43708</c:v>
                </c:pt>
                <c:pt idx="44">
                  <c:v>43738</c:v>
                </c:pt>
                <c:pt idx="45">
                  <c:v>43769</c:v>
                </c:pt>
                <c:pt idx="46">
                  <c:v>43799</c:v>
                </c:pt>
                <c:pt idx="47">
                  <c:v>43830</c:v>
                </c:pt>
                <c:pt idx="48">
                  <c:v>43861</c:v>
                </c:pt>
                <c:pt idx="49">
                  <c:v>43890</c:v>
                </c:pt>
                <c:pt idx="50">
                  <c:v>43921</c:v>
                </c:pt>
                <c:pt idx="51">
                  <c:v>43951</c:v>
                </c:pt>
                <c:pt idx="52">
                  <c:v>43952</c:v>
                </c:pt>
                <c:pt idx="53">
                  <c:v>43983</c:v>
                </c:pt>
                <c:pt idx="54">
                  <c:v>44013</c:v>
                </c:pt>
                <c:pt idx="55">
                  <c:v>44044</c:v>
                </c:pt>
                <c:pt idx="56">
                  <c:v>44075</c:v>
                </c:pt>
                <c:pt idx="57">
                  <c:v>44105</c:v>
                </c:pt>
                <c:pt idx="58">
                  <c:v>44136</c:v>
                </c:pt>
              </c:numCache>
            </c:numRef>
          </c:cat>
          <c:val>
            <c:numRef>
              <c:f>'Indicadores de inflación'!$B$14:$B$72</c:f>
              <c:numCache>
                <c:formatCode>0.0</c:formatCode>
                <c:ptCount val="59"/>
                <c:pt idx="0">
                  <c:v>4.7886569701477084</c:v>
                </c:pt>
                <c:pt idx="1">
                  <c:v>4.7116053882734832</c:v>
                </c:pt>
                <c:pt idx="2">
                  <c:v>4.4520436059148984</c:v>
                </c:pt>
                <c:pt idx="3">
                  <c:v>4.1935543548866283</c:v>
                </c:pt>
                <c:pt idx="4">
                  <c:v>4.2432470171817123</c:v>
                </c:pt>
                <c:pt idx="5">
                  <c:v>4.2072360925311303</c:v>
                </c:pt>
                <c:pt idx="6">
                  <c:v>4.0195779540521279</c:v>
                </c:pt>
                <c:pt idx="7">
                  <c:v>3.3719572056067295</c:v>
                </c:pt>
                <c:pt idx="8">
                  <c:v>3.0960034141387416</c:v>
                </c:pt>
                <c:pt idx="9">
                  <c:v>2.8474208811153314</c:v>
                </c:pt>
                <c:pt idx="10">
                  <c:v>2.9292128065171101</c:v>
                </c:pt>
                <c:pt idx="11">
                  <c:v>2.7087246298608831</c:v>
                </c:pt>
                <c:pt idx="12">
                  <c:v>2.7796949990257867</c:v>
                </c:pt>
                <c:pt idx="13">
                  <c:v>2.7401561049943028</c:v>
                </c:pt>
                <c:pt idx="14">
                  <c:v>2.743114983539285</c:v>
                </c:pt>
                <c:pt idx="15">
                  <c:v>2.654498863911916</c:v>
                </c:pt>
                <c:pt idx="16">
                  <c:v>2.5545554885081971</c:v>
                </c:pt>
                <c:pt idx="17">
                  <c:v>1.6973592853019619</c:v>
                </c:pt>
                <c:pt idx="18">
                  <c:v>1.6965283470285075</c:v>
                </c:pt>
                <c:pt idx="19">
                  <c:v>1.8523399945526939</c:v>
                </c:pt>
                <c:pt idx="20">
                  <c:v>1.4514575273489849</c:v>
                </c:pt>
                <c:pt idx="21">
                  <c:v>1.8778073817004408</c:v>
                </c:pt>
                <c:pt idx="22">
                  <c:v>1.9102169322809612</c:v>
                </c:pt>
                <c:pt idx="23">
                  <c:v>2.2695936357351885</c:v>
                </c:pt>
                <c:pt idx="24">
                  <c:v>2.1886507392274162</c:v>
                </c:pt>
                <c:pt idx="25">
                  <c:v>1.9904493449661071</c:v>
                </c:pt>
                <c:pt idx="26">
                  <c:v>1.8099884391863177</c:v>
                </c:pt>
                <c:pt idx="27">
                  <c:v>1.8879131871035673</c:v>
                </c:pt>
                <c:pt idx="28">
                  <c:v>2.0434555973071431</c:v>
                </c:pt>
                <c:pt idx="29">
                  <c:v>2.5484000770850956</c:v>
                </c:pt>
                <c:pt idx="30">
                  <c:v>2.6641022708399631</c:v>
                </c:pt>
                <c:pt idx="31">
                  <c:v>2.6330958291623361</c:v>
                </c:pt>
                <c:pt idx="32">
                  <c:v>3.1378451569018964</c:v>
                </c:pt>
                <c:pt idx="33">
                  <c:v>2.9120925901111723</c:v>
                </c:pt>
                <c:pt idx="34">
                  <c:v>2.8186513816197469</c:v>
                </c:pt>
                <c:pt idx="35">
                  <c:v>2.5632223107146332</c:v>
                </c:pt>
                <c:pt idx="36">
                  <c:v>1.7855914618745532</c:v>
                </c:pt>
                <c:pt idx="37">
                  <c:v>1.727118955606074</c:v>
                </c:pt>
                <c:pt idx="38">
                  <c:v>2.0045923379272788</c:v>
                </c:pt>
                <c:pt idx="39">
                  <c:v>1.997490341981893</c:v>
                </c:pt>
                <c:pt idx="40">
                  <c:v>2.3494044990121323</c:v>
                </c:pt>
                <c:pt idx="41">
                  <c:v>2.3052039449000765</c:v>
                </c:pt>
                <c:pt idx="42">
                  <c:v>2.2017733209296009</c:v>
                </c:pt>
                <c:pt idx="43">
                  <c:v>2.3066356577968987</c:v>
                </c:pt>
                <c:pt idx="44">
                  <c:v>2.113110592894631</c:v>
                </c:pt>
                <c:pt idx="45">
                  <c:v>2.5353523386335257</c:v>
                </c:pt>
                <c:pt idx="46">
                  <c:v>2.707933120941926</c:v>
                </c:pt>
                <c:pt idx="47">
                  <c:v>3.0004802111353777</c:v>
                </c:pt>
                <c:pt idx="48">
                  <c:v>3.4688384552338469</c:v>
                </c:pt>
                <c:pt idx="49">
                  <c:v>3.8847629101750547</c:v>
                </c:pt>
                <c:pt idx="50">
                  <c:v>3.7362014340751539</c:v>
                </c:pt>
                <c:pt idx="51">
                  <c:v>3.4244720625583698</c:v>
                </c:pt>
                <c:pt idx="52">
                  <c:v>2.7519638376355773</c:v>
                </c:pt>
                <c:pt idx="53">
                  <c:v>2.6280313813905276</c:v>
                </c:pt>
                <c:pt idx="54">
                  <c:v>2.5018113680248257</c:v>
                </c:pt>
                <c:pt idx="55">
                  <c:v>2.4454266346421956</c:v>
                </c:pt>
                <c:pt idx="56">
                  <c:v>3.0837120862917708</c:v>
                </c:pt>
                <c:pt idx="57">
                  <c:v>2.9564600946918125</c:v>
                </c:pt>
                <c:pt idx="58">
                  <c:v>2.7280128331324573</c:v>
                </c:pt>
              </c:numCache>
            </c:numRef>
          </c:val>
          <c:smooth val="0"/>
          <c:extLst>
            <c:ext xmlns:c16="http://schemas.microsoft.com/office/drawing/2014/chart" uri="{C3380CC4-5D6E-409C-BE32-E72D297353CC}">
              <c16:uniqueId val="{00000006-F086-4758-85DD-1D7C91EAF05E}"/>
            </c:ext>
          </c:extLst>
        </c:ser>
        <c:dLbls>
          <c:showLegendKey val="0"/>
          <c:showVal val="0"/>
          <c:showCatName val="0"/>
          <c:showSerName val="0"/>
          <c:showPercent val="0"/>
          <c:showBubbleSize val="0"/>
        </c:dLbls>
        <c:marker val="1"/>
        <c:smooth val="0"/>
        <c:axId val="649048552"/>
        <c:axId val="649053648"/>
      </c:lineChart>
      <c:dateAx>
        <c:axId val="649051688"/>
        <c:scaling>
          <c:orientation val="minMax"/>
        </c:scaling>
        <c:delete val="0"/>
        <c:axPos val="b"/>
        <c:numFmt formatCode="yy" sourceLinked="0"/>
        <c:majorTickMark val="out"/>
        <c:minorTickMark val="none"/>
        <c:tickLblPos val="nextTo"/>
        <c:spPr>
          <a:noFill/>
          <a:ln w="25400" cap="flat" cmpd="sng" algn="ctr">
            <a:solidFill>
              <a:srgbClr val="969696"/>
            </a:solidFill>
            <a:prstDash val="solid"/>
            <a:round/>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49052472"/>
        <c:crosses val="autoZero"/>
        <c:auto val="1"/>
        <c:lblOffset val="100"/>
        <c:baseTimeUnit val="months"/>
        <c:majorUnit val="12"/>
        <c:majorTimeUnit val="months"/>
      </c:dateAx>
      <c:valAx>
        <c:axId val="649052472"/>
        <c:scaling>
          <c:orientation val="minMax"/>
          <c:max val="6"/>
          <c:min val="0"/>
        </c:scaling>
        <c:delete val="0"/>
        <c:axPos val="l"/>
        <c:numFmt formatCode="0" sourceLinked="0"/>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49051688"/>
        <c:crosses val="autoZero"/>
        <c:crossBetween val="midCat"/>
      </c:valAx>
      <c:valAx>
        <c:axId val="649053648"/>
        <c:scaling>
          <c:orientation val="minMax"/>
          <c:max val="6"/>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CL"/>
          </a:p>
        </c:txPr>
        <c:crossAx val="649048552"/>
        <c:crosses val="max"/>
        <c:crossBetween val="between"/>
      </c:valAx>
      <c:dateAx>
        <c:axId val="649048552"/>
        <c:scaling>
          <c:orientation val="minMax"/>
        </c:scaling>
        <c:delete val="1"/>
        <c:axPos val="b"/>
        <c:numFmt formatCode="yyyy&quot;-&quot;mm" sourceLinked="1"/>
        <c:majorTickMark val="out"/>
        <c:minorTickMark val="none"/>
        <c:tickLblPos val="nextTo"/>
        <c:crossAx val="649053648"/>
        <c:crosses val="autoZero"/>
        <c:auto val="1"/>
        <c:lblOffset val="100"/>
        <c:baseTimeUnit val="days"/>
      </c:dateAx>
      <c:spPr>
        <a:noFill/>
        <a:ln w="25400">
          <a:noFill/>
        </a:ln>
        <a:effectLst/>
      </c:spPr>
    </c:plotArea>
    <c:plotVisOnly val="1"/>
    <c:dispBlanksAs val="gap"/>
    <c:showDLblsOverMax val="0"/>
  </c:chart>
  <c:spPr>
    <a:noFill/>
    <a:ln w="25400" cap="flat" cmpd="sng" algn="ctr">
      <a:noFill/>
      <a:round/>
    </a:ln>
    <a:effectLst/>
  </c:spPr>
  <c:txPr>
    <a:bodyPr/>
    <a:lstStyle/>
    <a:p>
      <a:pPr>
        <a:defRPr/>
      </a:pPr>
      <a:endParaRPr lang="es-CL"/>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366920970170243E-2"/>
          <c:y val="3.135765368778444E-2"/>
          <c:w val="0.95163307902982974"/>
          <c:h val="0.86781073466734093"/>
        </c:manualLayout>
      </c:layout>
      <c:barChart>
        <c:barDir val="col"/>
        <c:grouping val="stacked"/>
        <c:varyColors val="0"/>
        <c:ser>
          <c:idx val="0"/>
          <c:order val="0"/>
          <c:tx>
            <c:strRef>
              <c:f>II.1!$R$6</c:f>
              <c:strCache>
                <c:ptCount val="1"/>
                <c:pt idx="0">
                  <c:v>Resto (2)</c:v>
                </c:pt>
              </c:strCache>
            </c:strRef>
          </c:tx>
          <c:spPr>
            <a:solidFill>
              <a:schemeClr val="accent1"/>
            </a:solidFill>
            <a:ln>
              <a:noFill/>
            </a:ln>
            <a:effectLst/>
          </c:spPr>
          <c:invertIfNegative val="0"/>
          <c:cat>
            <c:strRef>
              <c:f>II.1!$Q$7:$Q$11</c:f>
              <c:strCache>
                <c:ptCount val="5"/>
                <c:pt idx="0">
                  <c:v>2011-2019</c:v>
                </c:pt>
                <c:pt idx="1">
                  <c:v>I.20</c:v>
                </c:pt>
                <c:pt idx="2">
                  <c:v>II.20</c:v>
                </c:pt>
                <c:pt idx="3">
                  <c:v>III.20</c:v>
                </c:pt>
                <c:pt idx="4">
                  <c:v>IV.20</c:v>
                </c:pt>
              </c:strCache>
            </c:strRef>
          </c:cat>
          <c:val>
            <c:numRef>
              <c:f>II.1!$R$7:$R$11</c:f>
              <c:numCache>
                <c:formatCode>0</c:formatCode>
                <c:ptCount val="5"/>
                <c:pt idx="0">
                  <c:v>91.567694444444442</c:v>
                </c:pt>
                <c:pt idx="1">
                  <c:v>83.212000000000003</c:v>
                </c:pt>
                <c:pt idx="2">
                  <c:v>144.11000000000001</c:v>
                </c:pt>
                <c:pt idx="3">
                  <c:v>86.225999999999999</c:v>
                </c:pt>
                <c:pt idx="4">
                  <c:v>19.841249999999999</c:v>
                </c:pt>
              </c:numCache>
            </c:numRef>
          </c:val>
          <c:extLst>
            <c:ext xmlns:c16="http://schemas.microsoft.com/office/drawing/2014/chart" uri="{C3380CC4-5D6E-409C-BE32-E72D297353CC}">
              <c16:uniqueId val="{00000000-CB3B-4223-A94B-AD22B029651E}"/>
            </c:ext>
          </c:extLst>
        </c:ser>
        <c:ser>
          <c:idx val="1"/>
          <c:order val="1"/>
          <c:tx>
            <c:strRef>
              <c:f>II.1!$S$6</c:f>
              <c:strCache>
                <c:ptCount val="1"/>
                <c:pt idx="0">
                  <c:v>FOGAPE-Covid</c:v>
                </c:pt>
              </c:strCache>
            </c:strRef>
          </c:tx>
          <c:spPr>
            <a:solidFill>
              <a:schemeClr val="accent1">
                <a:lumMod val="60000"/>
                <a:lumOff val="40000"/>
              </a:schemeClr>
            </a:solidFill>
            <a:ln>
              <a:noFill/>
            </a:ln>
            <a:effectLst/>
          </c:spPr>
          <c:invertIfNegative val="0"/>
          <c:cat>
            <c:strRef>
              <c:f>II.1!$Q$7:$Q$11</c:f>
              <c:strCache>
                <c:ptCount val="5"/>
                <c:pt idx="0">
                  <c:v>2011-2019</c:v>
                </c:pt>
                <c:pt idx="1">
                  <c:v>I.20</c:v>
                </c:pt>
                <c:pt idx="2">
                  <c:v>II.20</c:v>
                </c:pt>
                <c:pt idx="3">
                  <c:v>III.20</c:v>
                </c:pt>
                <c:pt idx="4">
                  <c:v>IV.20</c:v>
                </c:pt>
              </c:strCache>
            </c:strRef>
          </c:cat>
          <c:val>
            <c:numRef>
              <c:f>II.1!$S$7:$S$11</c:f>
              <c:numCache>
                <c:formatCode>General</c:formatCode>
                <c:ptCount val="5"/>
                <c:pt idx="2" formatCode="0">
                  <c:v>130.81100000000001</c:v>
                </c:pt>
                <c:pt idx="3" formatCode="0">
                  <c:v>97.661000000000001</c:v>
                </c:pt>
                <c:pt idx="4" formatCode="0">
                  <c:v>21.44</c:v>
                </c:pt>
              </c:numCache>
            </c:numRef>
          </c:val>
          <c:extLst>
            <c:ext xmlns:c16="http://schemas.microsoft.com/office/drawing/2014/chart" uri="{C3380CC4-5D6E-409C-BE32-E72D297353CC}">
              <c16:uniqueId val="{00000001-CB3B-4223-A94B-AD22B029651E}"/>
            </c:ext>
          </c:extLst>
        </c:ser>
        <c:dLbls>
          <c:showLegendKey val="0"/>
          <c:showVal val="0"/>
          <c:showCatName val="0"/>
          <c:showSerName val="0"/>
          <c:showPercent val="0"/>
          <c:showBubbleSize val="0"/>
        </c:dLbls>
        <c:gapWidth val="50"/>
        <c:overlap val="100"/>
        <c:axId val="656843704"/>
        <c:axId val="656844096"/>
      </c:barChart>
      <c:catAx>
        <c:axId val="656843704"/>
        <c:scaling>
          <c:orientation val="minMax"/>
        </c:scaling>
        <c:delete val="0"/>
        <c:axPos val="b"/>
        <c:numFmt formatCode="General" sourceLinked="1"/>
        <c:majorTickMark val="out"/>
        <c:minorTickMark val="none"/>
        <c:tickLblPos val="nextTo"/>
        <c:spPr>
          <a:noFill/>
          <a:ln w="25400" cap="flat" cmpd="sng" algn="ctr">
            <a:solidFill>
              <a:srgbClr val="969696"/>
            </a:solidFill>
            <a:prstDash val="solid"/>
            <a:round/>
          </a:ln>
          <a:effectLst/>
        </c:spPr>
        <c:txPr>
          <a:bodyPr rot="0" spcFirstLastPara="1" vertOverflow="ellipsis" wrap="square" anchor="ctr" anchorCtr="1"/>
          <a:lstStyle/>
          <a:p>
            <a:pPr>
              <a:defRPr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s-CL"/>
          </a:p>
        </c:txPr>
        <c:crossAx val="656844096"/>
        <c:crosses val="autoZero"/>
        <c:auto val="1"/>
        <c:lblAlgn val="ctr"/>
        <c:lblOffset val="100"/>
        <c:noMultiLvlLbl val="0"/>
      </c:catAx>
      <c:valAx>
        <c:axId val="656844096"/>
        <c:scaling>
          <c:orientation val="minMax"/>
          <c:max val="280"/>
          <c:min val="0"/>
        </c:scaling>
        <c:delete val="0"/>
        <c:axPos val="l"/>
        <c:numFmt formatCode="0" sourceLinked="1"/>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s-CL"/>
          </a:p>
        </c:txPr>
        <c:crossAx val="656843704"/>
        <c:crosses val="autoZero"/>
        <c:crossBetween val="between"/>
        <c:majorUnit val="70"/>
      </c:valAx>
      <c:spPr>
        <a:noFill/>
        <a:ln w="25400">
          <a:noFill/>
        </a:ln>
        <a:effectLst/>
        <a:extLst>
          <a:ext uri="{909E8E84-426E-40DD-AFC4-6F175D3DCCD1}">
            <a14:hiddenFill xmlns:a14="http://schemas.microsoft.com/office/drawing/2010/main">
              <a:noFill/>
            </a14:hiddenFill>
          </a:ext>
        </a:extLst>
      </c:spPr>
    </c:plotArea>
    <c:legend>
      <c:legendPos val="b"/>
      <c:layout>
        <c:manualLayout>
          <c:xMode val="edge"/>
          <c:yMode val="edge"/>
          <c:x val="6.3813458149362332E-2"/>
          <c:y val="5.7178068337788032E-2"/>
          <c:w val="0.37244178501790365"/>
          <c:h val="0.27493202340533124"/>
        </c:manualLayout>
      </c:layout>
      <c:overlay val="0"/>
      <c:spPr>
        <a:noFill/>
        <a:ln w="25400">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s-CL"/>
        </a:p>
      </c:txPr>
    </c:legend>
    <c:plotVisOnly val="1"/>
    <c:dispBlanksAs val="gap"/>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1400">
          <a:solidFill>
            <a:sysClr val="windowText" lastClr="000000"/>
          </a:solidFill>
          <a:latin typeface="Calibri" panose="020F0502020204030204" pitchFamily="34" charset="0"/>
          <a:cs typeface="Calibri" panose="020F0502020204030204" pitchFamily="34" charset="0"/>
        </a:defRPr>
      </a:pPr>
      <a:endParaRPr lang="es-C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40030146425494"/>
          <c:y val="4.6417245370370369E-2"/>
          <c:w val="0.65055986218776918"/>
          <c:h val="0.84158825231481493"/>
        </c:manualLayout>
      </c:layout>
      <c:lineChart>
        <c:grouping val="standard"/>
        <c:varyColors val="0"/>
        <c:ser>
          <c:idx val="0"/>
          <c:order val="0"/>
          <c:tx>
            <c:strRef>
              <c:f>'G I.12'!$I$4</c:f>
              <c:strCache>
                <c:ptCount val="1"/>
                <c:pt idx="0">
                  <c:v>Fallecimientos/hospitalizaciones (3)</c:v>
                </c:pt>
              </c:strCache>
            </c:strRef>
          </c:tx>
          <c:spPr>
            <a:ln w="22225" cap="rnd">
              <a:solidFill>
                <a:srgbClr val="FFC000"/>
              </a:solidFill>
              <a:round/>
            </a:ln>
            <a:effectLst/>
          </c:spPr>
          <c:marker>
            <c:symbol val="none"/>
          </c:marker>
          <c:cat>
            <c:numRef>
              <c:f>'G I.12'!$H$5:$H$257</c:f>
              <c:numCache>
                <c:formatCode>m/d/yyyy</c:formatCode>
                <c:ptCount val="253"/>
                <c:pt idx="0">
                  <c:v>43923</c:v>
                </c:pt>
                <c:pt idx="1">
                  <c:v>43924</c:v>
                </c:pt>
                <c:pt idx="2">
                  <c:v>43925</c:v>
                </c:pt>
                <c:pt idx="3">
                  <c:v>43926</c:v>
                </c:pt>
                <c:pt idx="4">
                  <c:v>43927</c:v>
                </c:pt>
                <c:pt idx="5">
                  <c:v>43928</c:v>
                </c:pt>
                <c:pt idx="6">
                  <c:v>43929</c:v>
                </c:pt>
                <c:pt idx="7">
                  <c:v>43930</c:v>
                </c:pt>
                <c:pt idx="8">
                  <c:v>43931</c:v>
                </c:pt>
                <c:pt idx="9">
                  <c:v>43932</c:v>
                </c:pt>
                <c:pt idx="10">
                  <c:v>43933</c:v>
                </c:pt>
                <c:pt idx="11">
                  <c:v>43934</c:v>
                </c:pt>
                <c:pt idx="12">
                  <c:v>43935</c:v>
                </c:pt>
                <c:pt idx="13">
                  <c:v>43936</c:v>
                </c:pt>
                <c:pt idx="14">
                  <c:v>43937</c:v>
                </c:pt>
                <c:pt idx="15">
                  <c:v>43938</c:v>
                </c:pt>
                <c:pt idx="16">
                  <c:v>43939</c:v>
                </c:pt>
                <c:pt idx="17">
                  <c:v>43940</c:v>
                </c:pt>
                <c:pt idx="18">
                  <c:v>43941</c:v>
                </c:pt>
                <c:pt idx="19">
                  <c:v>43942</c:v>
                </c:pt>
                <c:pt idx="20">
                  <c:v>43943</c:v>
                </c:pt>
                <c:pt idx="21">
                  <c:v>43944</c:v>
                </c:pt>
                <c:pt idx="22">
                  <c:v>43945</c:v>
                </c:pt>
                <c:pt idx="23">
                  <c:v>43946</c:v>
                </c:pt>
                <c:pt idx="24">
                  <c:v>43947</c:v>
                </c:pt>
                <c:pt idx="25">
                  <c:v>43948</c:v>
                </c:pt>
                <c:pt idx="26">
                  <c:v>43949</c:v>
                </c:pt>
                <c:pt idx="27">
                  <c:v>43950</c:v>
                </c:pt>
                <c:pt idx="28">
                  <c:v>43951</c:v>
                </c:pt>
                <c:pt idx="29">
                  <c:v>43952</c:v>
                </c:pt>
                <c:pt idx="30">
                  <c:v>43953</c:v>
                </c:pt>
                <c:pt idx="31">
                  <c:v>43954</c:v>
                </c:pt>
                <c:pt idx="32">
                  <c:v>43955</c:v>
                </c:pt>
                <c:pt idx="33">
                  <c:v>43956</c:v>
                </c:pt>
                <c:pt idx="34">
                  <c:v>43957</c:v>
                </c:pt>
                <c:pt idx="35">
                  <c:v>43958</c:v>
                </c:pt>
                <c:pt idx="36">
                  <c:v>43959</c:v>
                </c:pt>
                <c:pt idx="37">
                  <c:v>43960</c:v>
                </c:pt>
                <c:pt idx="38">
                  <c:v>43961</c:v>
                </c:pt>
                <c:pt idx="39">
                  <c:v>43962</c:v>
                </c:pt>
                <c:pt idx="40">
                  <c:v>43963</c:v>
                </c:pt>
                <c:pt idx="41">
                  <c:v>43964</c:v>
                </c:pt>
                <c:pt idx="42">
                  <c:v>43965</c:v>
                </c:pt>
                <c:pt idx="43">
                  <c:v>43966</c:v>
                </c:pt>
                <c:pt idx="44">
                  <c:v>43967</c:v>
                </c:pt>
                <c:pt idx="45">
                  <c:v>43968</c:v>
                </c:pt>
                <c:pt idx="46">
                  <c:v>43969</c:v>
                </c:pt>
                <c:pt idx="47">
                  <c:v>43970</c:v>
                </c:pt>
                <c:pt idx="48">
                  <c:v>43971</c:v>
                </c:pt>
                <c:pt idx="49">
                  <c:v>43972</c:v>
                </c:pt>
                <c:pt idx="50">
                  <c:v>43973</c:v>
                </c:pt>
                <c:pt idx="51">
                  <c:v>43974</c:v>
                </c:pt>
                <c:pt idx="52">
                  <c:v>43975</c:v>
                </c:pt>
                <c:pt idx="53">
                  <c:v>43976</c:v>
                </c:pt>
                <c:pt idx="54">
                  <c:v>43977</c:v>
                </c:pt>
                <c:pt idx="55">
                  <c:v>43978</c:v>
                </c:pt>
                <c:pt idx="56">
                  <c:v>43979</c:v>
                </c:pt>
                <c:pt idx="57">
                  <c:v>43980</c:v>
                </c:pt>
                <c:pt idx="58">
                  <c:v>43981</c:v>
                </c:pt>
                <c:pt idx="59">
                  <c:v>43982</c:v>
                </c:pt>
                <c:pt idx="60">
                  <c:v>43983</c:v>
                </c:pt>
                <c:pt idx="61">
                  <c:v>43984</c:v>
                </c:pt>
                <c:pt idx="62">
                  <c:v>43985</c:v>
                </c:pt>
                <c:pt idx="63">
                  <c:v>43986</c:v>
                </c:pt>
                <c:pt idx="64">
                  <c:v>43987</c:v>
                </c:pt>
                <c:pt idx="65">
                  <c:v>43988</c:v>
                </c:pt>
                <c:pt idx="66">
                  <c:v>43989</c:v>
                </c:pt>
                <c:pt idx="67">
                  <c:v>43990</c:v>
                </c:pt>
                <c:pt idx="68">
                  <c:v>43991</c:v>
                </c:pt>
                <c:pt idx="69">
                  <c:v>43992</c:v>
                </c:pt>
                <c:pt idx="70">
                  <c:v>43993</c:v>
                </c:pt>
                <c:pt idx="71">
                  <c:v>43994</c:v>
                </c:pt>
                <c:pt idx="72">
                  <c:v>43995</c:v>
                </c:pt>
                <c:pt idx="73">
                  <c:v>43996</c:v>
                </c:pt>
                <c:pt idx="74">
                  <c:v>43997</c:v>
                </c:pt>
                <c:pt idx="75">
                  <c:v>43998</c:v>
                </c:pt>
                <c:pt idx="76">
                  <c:v>43999</c:v>
                </c:pt>
                <c:pt idx="77">
                  <c:v>44000</c:v>
                </c:pt>
                <c:pt idx="78">
                  <c:v>44001</c:v>
                </c:pt>
                <c:pt idx="79">
                  <c:v>44002</c:v>
                </c:pt>
                <c:pt idx="80">
                  <c:v>44003</c:v>
                </c:pt>
                <c:pt idx="81">
                  <c:v>44004</c:v>
                </c:pt>
                <c:pt idx="82">
                  <c:v>44005</c:v>
                </c:pt>
                <c:pt idx="83">
                  <c:v>44006</c:v>
                </c:pt>
                <c:pt idx="84">
                  <c:v>44007</c:v>
                </c:pt>
                <c:pt idx="85">
                  <c:v>44008</c:v>
                </c:pt>
                <c:pt idx="86">
                  <c:v>44009</c:v>
                </c:pt>
                <c:pt idx="87">
                  <c:v>44010</c:v>
                </c:pt>
                <c:pt idx="88">
                  <c:v>44011</c:v>
                </c:pt>
                <c:pt idx="89">
                  <c:v>44012</c:v>
                </c:pt>
                <c:pt idx="90">
                  <c:v>44013</c:v>
                </c:pt>
                <c:pt idx="91">
                  <c:v>44014</c:v>
                </c:pt>
                <c:pt idx="92">
                  <c:v>44015</c:v>
                </c:pt>
                <c:pt idx="93">
                  <c:v>44016</c:v>
                </c:pt>
                <c:pt idx="94">
                  <c:v>44017</c:v>
                </c:pt>
                <c:pt idx="95">
                  <c:v>44018</c:v>
                </c:pt>
                <c:pt idx="96">
                  <c:v>44019</c:v>
                </c:pt>
                <c:pt idx="97">
                  <c:v>44020</c:v>
                </c:pt>
                <c:pt idx="98">
                  <c:v>44021</c:v>
                </c:pt>
                <c:pt idx="99">
                  <c:v>44022</c:v>
                </c:pt>
                <c:pt idx="100">
                  <c:v>44023</c:v>
                </c:pt>
                <c:pt idx="101">
                  <c:v>44024</c:v>
                </c:pt>
                <c:pt idx="102">
                  <c:v>44025</c:v>
                </c:pt>
                <c:pt idx="103">
                  <c:v>44026</c:v>
                </c:pt>
                <c:pt idx="104">
                  <c:v>44027</c:v>
                </c:pt>
                <c:pt idx="105">
                  <c:v>44028</c:v>
                </c:pt>
                <c:pt idx="106">
                  <c:v>44029</c:v>
                </c:pt>
                <c:pt idx="107">
                  <c:v>44030</c:v>
                </c:pt>
                <c:pt idx="108">
                  <c:v>44031</c:v>
                </c:pt>
                <c:pt idx="109">
                  <c:v>44032</c:v>
                </c:pt>
                <c:pt idx="110">
                  <c:v>44033</c:v>
                </c:pt>
                <c:pt idx="111">
                  <c:v>44034</c:v>
                </c:pt>
                <c:pt idx="112">
                  <c:v>44035</c:v>
                </c:pt>
                <c:pt idx="113">
                  <c:v>44036</c:v>
                </c:pt>
                <c:pt idx="114">
                  <c:v>44037</c:v>
                </c:pt>
                <c:pt idx="115">
                  <c:v>44038</c:v>
                </c:pt>
                <c:pt idx="116">
                  <c:v>44039</c:v>
                </c:pt>
                <c:pt idx="117">
                  <c:v>44040</c:v>
                </c:pt>
                <c:pt idx="118">
                  <c:v>44041</c:v>
                </c:pt>
                <c:pt idx="119">
                  <c:v>44042</c:v>
                </c:pt>
                <c:pt idx="120">
                  <c:v>44043</c:v>
                </c:pt>
                <c:pt idx="121">
                  <c:v>44044</c:v>
                </c:pt>
                <c:pt idx="122">
                  <c:v>44045</c:v>
                </c:pt>
                <c:pt idx="123">
                  <c:v>44046</c:v>
                </c:pt>
                <c:pt idx="124">
                  <c:v>44047</c:v>
                </c:pt>
                <c:pt idx="125">
                  <c:v>44048</c:v>
                </c:pt>
                <c:pt idx="126">
                  <c:v>44049</c:v>
                </c:pt>
                <c:pt idx="127">
                  <c:v>44050</c:v>
                </c:pt>
                <c:pt idx="128">
                  <c:v>44051</c:v>
                </c:pt>
                <c:pt idx="129">
                  <c:v>44052</c:v>
                </c:pt>
                <c:pt idx="130">
                  <c:v>44053</c:v>
                </c:pt>
                <c:pt idx="131">
                  <c:v>44054</c:v>
                </c:pt>
                <c:pt idx="132">
                  <c:v>44055</c:v>
                </c:pt>
                <c:pt idx="133">
                  <c:v>44056</c:v>
                </c:pt>
                <c:pt idx="134">
                  <c:v>44057</c:v>
                </c:pt>
                <c:pt idx="135">
                  <c:v>44058</c:v>
                </c:pt>
                <c:pt idx="136">
                  <c:v>44059</c:v>
                </c:pt>
                <c:pt idx="137">
                  <c:v>44060</c:v>
                </c:pt>
                <c:pt idx="138">
                  <c:v>44061</c:v>
                </c:pt>
                <c:pt idx="139">
                  <c:v>44062</c:v>
                </c:pt>
                <c:pt idx="140">
                  <c:v>44063</c:v>
                </c:pt>
                <c:pt idx="141">
                  <c:v>44064</c:v>
                </c:pt>
                <c:pt idx="142">
                  <c:v>44065</c:v>
                </c:pt>
                <c:pt idx="143">
                  <c:v>44066</c:v>
                </c:pt>
                <c:pt idx="144">
                  <c:v>44067</c:v>
                </c:pt>
                <c:pt idx="145">
                  <c:v>44068</c:v>
                </c:pt>
                <c:pt idx="146">
                  <c:v>44069</c:v>
                </c:pt>
                <c:pt idx="147">
                  <c:v>44070</c:v>
                </c:pt>
                <c:pt idx="148">
                  <c:v>44071</c:v>
                </c:pt>
                <c:pt idx="149">
                  <c:v>44072</c:v>
                </c:pt>
                <c:pt idx="150">
                  <c:v>44073</c:v>
                </c:pt>
                <c:pt idx="151">
                  <c:v>44074</c:v>
                </c:pt>
                <c:pt idx="152">
                  <c:v>44075</c:v>
                </c:pt>
                <c:pt idx="153">
                  <c:v>44076</c:v>
                </c:pt>
                <c:pt idx="154">
                  <c:v>44077</c:v>
                </c:pt>
                <c:pt idx="155">
                  <c:v>44078</c:v>
                </c:pt>
                <c:pt idx="156">
                  <c:v>44079</c:v>
                </c:pt>
                <c:pt idx="157">
                  <c:v>44080</c:v>
                </c:pt>
                <c:pt idx="158">
                  <c:v>44081</c:v>
                </c:pt>
                <c:pt idx="159">
                  <c:v>44082</c:v>
                </c:pt>
                <c:pt idx="160">
                  <c:v>44083</c:v>
                </c:pt>
                <c:pt idx="161">
                  <c:v>44084</c:v>
                </c:pt>
                <c:pt idx="162">
                  <c:v>44085</c:v>
                </c:pt>
                <c:pt idx="163">
                  <c:v>44086</c:v>
                </c:pt>
                <c:pt idx="164">
                  <c:v>44087</c:v>
                </c:pt>
                <c:pt idx="165">
                  <c:v>44088</c:v>
                </c:pt>
                <c:pt idx="166">
                  <c:v>44089</c:v>
                </c:pt>
                <c:pt idx="167">
                  <c:v>44090</c:v>
                </c:pt>
                <c:pt idx="168">
                  <c:v>44091</c:v>
                </c:pt>
                <c:pt idx="169">
                  <c:v>44092</c:v>
                </c:pt>
                <c:pt idx="170">
                  <c:v>44093</c:v>
                </c:pt>
                <c:pt idx="171">
                  <c:v>44094</c:v>
                </c:pt>
                <c:pt idx="172">
                  <c:v>44095</c:v>
                </c:pt>
                <c:pt idx="173">
                  <c:v>44096</c:v>
                </c:pt>
                <c:pt idx="174">
                  <c:v>44097</c:v>
                </c:pt>
                <c:pt idx="175">
                  <c:v>44098</c:v>
                </c:pt>
                <c:pt idx="176">
                  <c:v>44099</c:v>
                </c:pt>
                <c:pt idx="177">
                  <c:v>44100</c:v>
                </c:pt>
                <c:pt idx="178">
                  <c:v>44101</c:v>
                </c:pt>
                <c:pt idx="179">
                  <c:v>44102</c:v>
                </c:pt>
                <c:pt idx="180">
                  <c:v>44103</c:v>
                </c:pt>
                <c:pt idx="181">
                  <c:v>44104</c:v>
                </c:pt>
                <c:pt idx="182">
                  <c:v>44105</c:v>
                </c:pt>
                <c:pt idx="183">
                  <c:v>44106</c:v>
                </c:pt>
                <c:pt idx="184">
                  <c:v>44107</c:v>
                </c:pt>
                <c:pt idx="185">
                  <c:v>44108</c:v>
                </c:pt>
                <c:pt idx="186">
                  <c:v>44109</c:v>
                </c:pt>
                <c:pt idx="187">
                  <c:v>44110</c:v>
                </c:pt>
                <c:pt idx="188">
                  <c:v>44111</c:v>
                </c:pt>
                <c:pt idx="189">
                  <c:v>44112</c:v>
                </c:pt>
                <c:pt idx="190">
                  <c:v>44113</c:v>
                </c:pt>
                <c:pt idx="191">
                  <c:v>44114</c:v>
                </c:pt>
                <c:pt idx="192">
                  <c:v>44115</c:v>
                </c:pt>
                <c:pt idx="193">
                  <c:v>44116</c:v>
                </c:pt>
                <c:pt idx="194">
                  <c:v>44117</c:v>
                </c:pt>
                <c:pt idx="195">
                  <c:v>44118</c:v>
                </c:pt>
                <c:pt idx="196">
                  <c:v>44119</c:v>
                </c:pt>
                <c:pt idx="197">
                  <c:v>44120</c:v>
                </c:pt>
                <c:pt idx="198">
                  <c:v>44121</c:v>
                </c:pt>
                <c:pt idx="199">
                  <c:v>44122</c:v>
                </c:pt>
                <c:pt idx="200">
                  <c:v>44123</c:v>
                </c:pt>
                <c:pt idx="201">
                  <c:v>44124</c:v>
                </c:pt>
                <c:pt idx="202">
                  <c:v>44125</c:v>
                </c:pt>
                <c:pt idx="203">
                  <c:v>44126</c:v>
                </c:pt>
                <c:pt idx="204">
                  <c:v>44127</c:v>
                </c:pt>
                <c:pt idx="205">
                  <c:v>44128</c:v>
                </c:pt>
                <c:pt idx="206">
                  <c:v>44129</c:v>
                </c:pt>
                <c:pt idx="207">
                  <c:v>44130</c:v>
                </c:pt>
                <c:pt idx="208">
                  <c:v>44131</c:v>
                </c:pt>
                <c:pt idx="209">
                  <c:v>44132</c:v>
                </c:pt>
                <c:pt idx="210">
                  <c:v>44133</c:v>
                </c:pt>
                <c:pt idx="211">
                  <c:v>44134</c:v>
                </c:pt>
                <c:pt idx="212">
                  <c:v>44135</c:v>
                </c:pt>
                <c:pt idx="213">
                  <c:v>44136</c:v>
                </c:pt>
                <c:pt idx="214">
                  <c:v>44137</c:v>
                </c:pt>
                <c:pt idx="215">
                  <c:v>44138</c:v>
                </c:pt>
                <c:pt idx="216">
                  <c:v>44139</c:v>
                </c:pt>
                <c:pt idx="217">
                  <c:v>44140</c:v>
                </c:pt>
                <c:pt idx="218">
                  <c:v>44141</c:v>
                </c:pt>
                <c:pt idx="219">
                  <c:v>44142</c:v>
                </c:pt>
                <c:pt idx="220">
                  <c:v>44143</c:v>
                </c:pt>
                <c:pt idx="221">
                  <c:v>44144</c:v>
                </c:pt>
                <c:pt idx="222">
                  <c:v>44145</c:v>
                </c:pt>
                <c:pt idx="223">
                  <c:v>44146</c:v>
                </c:pt>
                <c:pt idx="224">
                  <c:v>44147</c:v>
                </c:pt>
                <c:pt idx="225">
                  <c:v>44148</c:v>
                </c:pt>
                <c:pt idx="226">
                  <c:v>44149</c:v>
                </c:pt>
                <c:pt idx="227">
                  <c:v>44150</c:v>
                </c:pt>
                <c:pt idx="228">
                  <c:v>44151</c:v>
                </c:pt>
                <c:pt idx="229">
                  <c:v>44152</c:v>
                </c:pt>
                <c:pt idx="230">
                  <c:v>44153</c:v>
                </c:pt>
                <c:pt idx="231">
                  <c:v>44154</c:v>
                </c:pt>
                <c:pt idx="232">
                  <c:v>44155</c:v>
                </c:pt>
                <c:pt idx="233">
                  <c:v>44156</c:v>
                </c:pt>
                <c:pt idx="234">
                  <c:v>44157</c:v>
                </c:pt>
                <c:pt idx="235">
                  <c:v>44158</c:v>
                </c:pt>
                <c:pt idx="236">
                  <c:v>44159</c:v>
                </c:pt>
                <c:pt idx="237">
                  <c:v>44160</c:v>
                </c:pt>
                <c:pt idx="238">
                  <c:v>44161</c:v>
                </c:pt>
                <c:pt idx="239">
                  <c:v>44162</c:v>
                </c:pt>
                <c:pt idx="240">
                  <c:v>44163</c:v>
                </c:pt>
                <c:pt idx="241">
                  <c:v>44164</c:v>
                </c:pt>
                <c:pt idx="242">
                  <c:v>44165</c:v>
                </c:pt>
                <c:pt idx="243">
                  <c:v>44166</c:v>
                </c:pt>
                <c:pt idx="244">
                  <c:v>44167</c:v>
                </c:pt>
                <c:pt idx="245">
                  <c:v>44168</c:v>
                </c:pt>
                <c:pt idx="246">
                  <c:v>44169</c:v>
                </c:pt>
                <c:pt idx="247">
                  <c:v>44170</c:v>
                </c:pt>
                <c:pt idx="248">
                  <c:v>44171</c:v>
                </c:pt>
                <c:pt idx="249">
                  <c:v>44172</c:v>
                </c:pt>
                <c:pt idx="250">
                  <c:v>44173</c:v>
                </c:pt>
                <c:pt idx="251">
                  <c:v>44174</c:v>
                </c:pt>
                <c:pt idx="252">
                  <c:v>44175</c:v>
                </c:pt>
              </c:numCache>
            </c:numRef>
          </c:cat>
          <c:val>
            <c:numRef>
              <c:f>'G I.12'!$I$5:$I$257</c:f>
              <c:numCache>
                <c:formatCode>0.0</c:formatCode>
                <c:ptCount val="253"/>
                <c:pt idx="0">
                  <c:v>4.6253722770721541</c:v>
                </c:pt>
                <c:pt idx="1">
                  <c:v>4.8217059021634929</c:v>
                </c:pt>
                <c:pt idx="2">
                  <c:v>4.8945796189612301</c:v>
                </c:pt>
                <c:pt idx="3">
                  <c:v>4.6668079703309635</c:v>
                </c:pt>
                <c:pt idx="4">
                  <c:v>4.4320179442835599</c:v>
                </c:pt>
                <c:pt idx="5">
                  <c:v>4.7602853961973057</c:v>
                </c:pt>
                <c:pt idx="6">
                  <c:v>4.7082464643018547</c:v>
                </c:pt>
                <c:pt idx="7">
                  <c:v>4.6530411039439805</c:v>
                </c:pt>
                <c:pt idx="8">
                  <c:v>4.4190866789048675</c:v>
                </c:pt>
                <c:pt idx="9">
                  <c:v>4.123953573474096</c:v>
                </c:pt>
                <c:pt idx="10">
                  <c:v>4.0453022558760914</c:v>
                </c:pt>
                <c:pt idx="11">
                  <c:v>3.6618769158789082</c:v>
                </c:pt>
                <c:pt idx="12">
                  <c:v>3.4539303820099931</c:v>
                </c:pt>
                <c:pt idx="13">
                  <c:v>3.4763543246512958</c:v>
                </c:pt>
                <c:pt idx="14">
                  <c:v>3.2658111583988942</c:v>
                </c:pt>
                <c:pt idx="15">
                  <c:v>3.1335298200779835</c:v>
                </c:pt>
                <c:pt idx="16">
                  <c:v>3.0942969146731127</c:v>
                </c:pt>
                <c:pt idx="17">
                  <c:v>3.0280427811628456</c:v>
                </c:pt>
                <c:pt idx="18">
                  <c:v>2.9336962012205965</c:v>
                </c:pt>
                <c:pt idx="19">
                  <c:v>2.9099610736824753</c:v>
                </c:pt>
                <c:pt idx="20">
                  <c:v>2.6786021117075363</c:v>
                </c:pt>
                <c:pt idx="21">
                  <c:v>2.5989611016892322</c:v>
                </c:pt>
                <c:pt idx="22">
                  <c:v>2.5424512634950136</c:v>
                </c:pt>
                <c:pt idx="23">
                  <c:v>2.5286391322043458</c:v>
                </c:pt>
                <c:pt idx="24">
                  <c:v>2.414004630622185</c:v>
                </c:pt>
                <c:pt idx="25">
                  <c:v>2.2606065923520426</c:v>
                </c:pt>
                <c:pt idx="26">
                  <c:v>2.196759516199378</c:v>
                </c:pt>
                <c:pt idx="27">
                  <c:v>2.2679185390027214</c:v>
                </c:pt>
                <c:pt idx="28">
                  <c:v>2.3352192301692773</c:v>
                </c:pt>
                <c:pt idx="29">
                  <c:v>2.2868867625708331</c:v>
                </c:pt>
                <c:pt idx="30">
                  <c:v>2.3342028854359391</c:v>
                </c:pt>
                <c:pt idx="31">
                  <c:v>2.3425003300278759</c:v>
                </c:pt>
                <c:pt idx="32">
                  <c:v>2.2921638058346545</c:v>
                </c:pt>
                <c:pt idx="33">
                  <c:v>2.3162963624141262</c:v>
                </c:pt>
                <c:pt idx="34">
                  <c:v>2.3038402762646335</c:v>
                </c:pt>
                <c:pt idx="35">
                  <c:v>2.405623303155751</c:v>
                </c:pt>
                <c:pt idx="36">
                  <c:v>2.4283532224511331</c:v>
                </c:pt>
                <c:pt idx="37">
                  <c:v>2.3620555545929185</c:v>
                </c:pt>
                <c:pt idx="38">
                  <c:v>2.3531876867608394</c:v>
                </c:pt>
                <c:pt idx="39">
                  <c:v>2.3255621632188772</c:v>
                </c:pt>
                <c:pt idx="40">
                  <c:v>2.2066615702438694</c:v>
                </c:pt>
                <c:pt idx="41">
                  <c:v>2.1655577006819993</c:v>
                </c:pt>
                <c:pt idx="42">
                  <c:v>2.1093959390851658</c:v>
                </c:pt>
                <c:pt idx="43">
                  <c:v>2.1091284523598977</c:v>
                </c:pt>
                <c:pt idx="44">
                  <c:v>2.1147325682940599</c:v>
                </c:pt>
                <c:pt idx="45">
                  <c:v>2.0884200275550531</c:v>
                </c:pt>
                <c:pt idx="46">
                  <c:v>2.0569519357807948</c:v>
                </c:pt>
                <c:pt idx="47">
                  <c:v>2.0754493578690512</c:v>
                </c:pt>
                <c:pt idx="48">
                  <c:v>2.0745498190036633</c:v>
                </c:pt>
                <c:pt idx="49">
                  <c:v>2.0265369472502481</c:v>
                </c:pt>
                <c:pt idx="50">
                  <c:v>2.0198068801673901</c:v>
                </c:pt>
                <c:pt idx="51">
                  <c:v>2.0252549561899347</c:v>
                </c:pt>
                <c:pt idx="52">
                  <c:v>1.9450990602587279</c:v>
                </c:pt>
                <c:pt idx="53">
                  <c:v>1.8934511238529572</c:v>
                </c:pt>
                <c:pt idx="54">
                  <c:v>1.7503086804060461</c:v>
                </c:pt>
                <c:pt idx="55">
                  <c:v>1.7425900844787547</c:v>
                </c:pt>
                <c:pt idx="56">
                  <c:v>1.7054798946714669</c:v>
                </c:pt>
                <c:pt idx="57">
                  <c:v>1.7077397428465018</c:v>
                </c:pt>
                <c:pt idx="58">
                  <c:v>1.7115356559770534</c:v>
                </c:pt>
                <c:pt idx="59">
                  <c:v>1.7510351028809226</c:v>
                </c:pt>
                <c:pt idx="60">
                  <c:v>1.7615788039372124</c:v>
                </c:pt>
                <c:pt idx="61">
                  <c:v>1.7982332648920449</c:v>
                </c:pt>
                <c:pt idx="62">
                  <c:v>1.7265756559154264</c:v>
                </c:pt>
                <c:pt idx="63">
                  <c:v>1.7250450803963746</c:v>
                </c:pt>
                <c:pt idx="64">
                  <c:v>1.7308955195888209</c:v>
                </c:pt>
                <c:pt idx="65">
                  <c:v>1.7003260555409634</c:v>
                </c:pt>
                <c:pt idx="66">
                  <c:v>1.6781452381481237</c:v>
                </c:pt>
                <c:pt idx="67">
                  <c:v>1.7138998599107085</c:v>
                </c:pt>
                <c:pt idx="68">
                  <c:v>1.7664200012664513</c:v>
                </c:pt>
                <c:pt idx="69">
                  <c:v>1.7866871246939493</c:v>
                </c:pt>
                <c:pt idx="70">
                  <c:v>1.7539769305856681</c:v>
                </c:pt>
                <c:pt idx="71">
                  <c:v>1.633696955820688</c:v>
                </c:pt>
                <c:pt idx="72">
                  <c:v>1.6498530105111351</c:v>
                </c:pt>
                <c:pt idx="73">
                  <c:v>1.6228843988778552</c:v>
                </c:pt>
                <c:pt idx="74">
                  <c:v>1.5967993900070212</c:v>
                </c:pt>
                <c:pt idx="75">
                  <c:v>1.5037751905478947</c:v>
                </c:pt>
                <c:pt idx="76">
                  <c:v>1.450464212317351</c:v>
                </c:pt>
                <c:pt idx="77">
                  <c:v>1.5057347737860809</c:v>
                </c:pt>
                <c:pt idx="78">
                  <c:v>1.4669343265951165</c:v>
                </c:pt>
                <c:pt idx="79">
                  <c:v>1.3820859450266381</c:v>
                </c:pt>
                <c:pt idx="80">
                  <c:v>1.3719403160811396</c:v>
                </c:pt>
                <c:pt idx="81">
                  <c:v>1.3753675145361373</c:v>
                </c:pt>
                <c:pt idx="82">
                  <c:v>1.3597449862952848</c:v>
                </c:pt>
                <c:pt idx="83">
                  <c:v>1.2173487408579149</c:v>
                </c:pt>
                <c:pt idx="84">
                  <c:v>1.2569749004690176</c:v>
                </c:pt>
                <c:pt idx="85">
                  <c:v>1.2570631795998271</c:v>
                </c:pt>
                <c:pt idx="86">
                  <c:v>1.1141897541366654</c:v>
                </c:pt>
                <c:pt idx="87">
                  <c:v>1.136971888602718</c:v>
                </c:pt>
                <c:pt idx="88">
                  <c:v>1.149007095376599</c:v>
                </c:pt>
                <c:pt idx="89">
                  <c:v>1.1640668967546504</c:v>
                </c:pt>
                <c:pt idx="90">
                  <c:v>1.4614990326882638</c:v>
                </c:pt>
                <c:pt idx="91">
                  <c:v>1.4496174233620842</c:v>
                </c:pt>
                <c:pt idx="92">
                  <c:v>1.3802753926788272</c:v>
                </c:pt>
                <c:pt idx="93">
                  <c:v>1.4673175833814616</c:v>
                </c:pt>
                <c:pt idx="94">
                  <c:v>1.3612849087003225</c:v>
                </c:pt>
                <c:pt idx="95">
                  <c:v>1.3619648591977067</c:v>
                </c:pt>
                <c:pt idx="96">
                  <c:v>1.4436034640109248</c:v>
                </c:pt>
                <c:pt idx="97">
                  <c:v>1.3775432558835208</c:v>
                </c:pt>
                <c:pt idx="98">
                  <c:v>1.4075412694113605</c:v>
                </c:pt>
                <c:pt idx="99">
                  <c:v>1.3961892622263645</c:v>
                </c:pt>
                <c:pt idx="100">
                  <c:v>1.2603332418980475</c:v>
                </c:pt>
                <c:pt idx="101">
                  <c:v>1.2596543485082896</c:v>
                </c:pt>
                <c:pt idx="102">
                  <c:v>1.3229718503107737</c:v>
                </c:pt>
                <c:pt idx="103">
                  <c:v>1.2629434924102774</c:v>
                </c:pt>
                <c:pt idx="104">
                  <c:v>1.1894495782779055</c:v>
                </c:pt>
                <c:pt idx="105">
                  <c:v>1.2388277449948357</c:v>
                </c:pt>
                <c:pt idx="106">
                  <c:v>1.264370152608602</c:v>
                </c:pt>
                <c:pt idx="107">
                  <c:v>1.2377042985880569</c:v>
                </c:pt>
                <c:pt idx="108">
                  <c:v>1.2327804203780379</c:v>
                </c:pt>
                <c:pt idx="109">
                  <c:v>1.2468911813451666</c:v>
                </c:pt>
                <c:pt idx="110">
                  <c:v>1.2166674070738812</c:v>
                </c:pt>
                <c:pt idx="111">
                  <c:v>1.2392389454827302</c:v>
                </c:pt>
                <c:pt idx="112">
                  <c:v>1.1063657295947447</c:v>
                </c:pt>
                <c:pt idx="113">
                  <c:v>1.0972512858138408</c:v>
                </c:pt>
                <c:pt idx="114">
                  <c:v>1.0645245559038663</c:v>
                </c:pt>
                <c:pt idx="115">
                  <c:v>1.0734842438753054</c:v>
                </c:pt>
                <c:pt idx="116">
                  <c:v>1.0060903699710224</c:v>
                </c:pt>
                <c:pt idx="117">
                  <c:v>0.9182703420264724</c:v>
                </c:pt>
                <c:pt idx="118">
                  <c:v>1.0399018210756668</c:v>
                </c:pt>
                <c:pt idx="119">
                  <c:v>0.97123461161780988</c:v>
                </c:pt>
                <c:pt idx="120">
                  <c:v>0.97605582498768295</c:v>
                </c:pt>
                <c:pt idx="121">
                  <c:v>0.94866187414113257</c:v>
                </c:pt>
                <c:pt idx="122">
                  <c:v>0.96254004846272112</c:v>
                </c:pt>
                <c:pt idx="123">
                  <c:v>1.010970946042409</c:v>
                </c:pt>
                <c:pt idx="124">
                  <c:v>0.95927616018951467</c:v>
                </c:pt>
                <c:pt idx="125">
                  <c:v>0.87487685725263842</c:v>
                </c:pt>
                <c:pt idx="126">
                  <c:v>1.0509443243810903</c:v>
                </c:pt>
                <c:pt idx="127">
                  <c:v>0.94528360399065114</c:v>
                </c:pt>
                <c:pt idx="128">
                  <c:v>0.97705479452054789</c:v>
                </c:pt>
                <c:pt idx="129">
                  <c:v>0.90424373461271379</c:v>
                </c:pt>
                <c:pt idx="130">
                  <c:v>0.93531862034594659</c:v>
                </c:pt>
                <c:pt idx="131">
                  <c:v>0.9226047768260377</c:v>
                </c:pt>
                <c:pt idx="132">
                  <c:v>0.9784389381321541</c:v>
                </c:pt>
                <c:pt idx="133">
                  <c:v>1.0097455871839831</c:v>
                </c:pt>
                <c:pt idx="134">
                  <c:v>1.0583692936634113</c:v>
                </c:pt>
                <c:pt idx="135">
                  <c:v>1.7827872010489605</c:v>
                </c:pt>
                <c:pt idx="136">
                  <c:v>1.7184256275238821</c:v>
                </c:pt>
                <c:pt idx="137">
                  <c:v>1.6385353168327226</c:v>
                </c:pt>
                <c:pt idx="138">
                  <c:v>1.641130506606973</c:v>
                </c:pt>
                <c:pt idx="139">
                  <c:v>1.6163736364183965</c:v>
                </c:pt>
                <c:pt idx="140">
                  <c:v>1.5615439250984915</c:v>
                </c:pt>
                <c:pt idx="141">
                  <c:v>1.5073311481865426</c:v>
                </c:pt>
                <c:pt idx="142">
                  <c:v>0.81217540396941701</c:v>
                </c:pt>
                <c:pt idx="143">
                  <c:v>0.83374791547384941</c:v>
                </c:pt>
                <c:pt idx="144">
                  <c:v>0.84437092552609239</c:v>
                </c:pt>
                <c:pt idx="145">
                  <c:v>0.87306285545148943</c:v>
                </c:pt>
                <c:pt idx="146">
                  <c:v>0.91330874468440082</c:v>
                </c:pt>
                <c:pt idx="147">
                  <c:v>0.96767583041721617</c:v>
                </c:pt>
                <c:pt idx="148">
                  <c:v>0.98492072176282697</c:v>
                </c:pt>
                <c:pt idx="149">
                  <c:v>0.96141205420346532</c:v>
                </c:pt>
                <c:pt idx="150">
                  <c:v>0.87511384709923079</c:v>
                </c:pt>
                <c:pt idx="151">
                  <c:v>0.89504461810833535</c:v>
                </c:pt>
                <c:pt idx="152">
                  <c:v>0.81497141865165479</c:v>
                </c:pt>
                <c:pt idx="153">
                  <c:v>0.68460997382617816</c:v>
                </c:pt>
                <c:pt idx="154">
                  <c:v>0.73215202086727849</c:v>
                </c:pt>
                <c:pt idx="155">
                  <c:v>0.73729606159377536</c:v>
                </c:pt>
                <c:pt idx="156">
                  <c:v>0.79851302444228089</c:v>
                </c:pt>
                <c:pt idx="157">
                  <c:v>0.79888340482245457</c:v>
                </c:pt>
                <c:pt idx="158">
                  <c:v>0.80040425999022646</c:v>
                </c:pt>
                <c:pt idx="159">
                  <c:v>1.1016014119290556</c:v>
                </c:pt>
                <c:pt idx="160">
                  <c:v>1.0886820186183244</c:v>
                </c:pt>
                <c:pt idx="161">
                  <c:v>1.061207311207311</c:v>
                </c:pt>
                <c:pt idx="162">
                  <c:v>1.0229722779360888</c:v>
                </c:pt>
                <c:pt idx="163">
                  <c:v>0.93794367328345807</c:v>
                </c:pt>
                <c:pt idx="164">
                  <c:v>0.89125826455060142</c:v>
                </c:pt>
                <c:pt idx="165">
                  <c:v>1.0065282837931806</c:v>
                </c:pt>
                <c:pt idx="166">
                  <c:v>0.95932641401082308</c:v>
                </c:pt>
                <c:pt idx="167">
                  <c:v>1.0534132896806545</c:v>
                </c:pt>
                <c:pt idx="168">
                  <c:v>1.3300009549394693</c:v>
                </c:pt>
                <c:pt idx="169">
                  <c:v>1.5788360315956664</c:v>
                </c:pt>
                <c:pt idx="170">
                  <c:v>1.6917692528593222</c:v>
                </c:pt>
                <c:pt idx="171">
                  <c:v>1.5889236671650109</c:v>
                </c:pt>
                <c:pt idx="172">
                  <c:v>1.5327575214049916</c:v>
                </c:pt>
                <c:pt idx="173">
                  <c:v>1.59785369041054</c:v>
                </c:pt>
                <c:pt idx="174">
                  <c:v>1.6116319331649205</c:v>
                </c:pt>
                <c:pt idx="175">
                  <c:v>1.7119782983826153</c:v>
                </c:pt>
                <c:pt idx="176">
                  <c:v>1.7027715713437224</c:v>
                </c:pt>
                <c:pt idx="177">
                  <c:v>1.6750062891645667</c:v>
                </c:pt>
                <c:pt idx="178">
                  <c:v>1.5315568939908846</c:v>
                </c:pt>
                <c:pt idx="179">
                  <c:v>1.4525970466553813</c:v>
                </c:pt>
                <c:pt idx="180">
                  <c:v>1.6474527645679522</c:v>
                </c:pt>
                <c:pt idx="181">
                  <c:v>1.7771159819456004</c:v>
                </c:pt>
                <c:pt idx="182">
                  <c:v>1.705031277195038</c:v>
                </c:pt>
                <c:pt idx="183">
                  <c:v>1.7623241890424646</c:v>
                </c:pt>
                <c:pt idx="184">
                  <c:v>1.7268614142629071</c:v>
                </c:pt>
                <c:pt idx="185">
                  <c:v>1.6728889319313094</c:v>
                </c:pt>
                <c:pt idx="186">
                  <c:v>1.7597212225817573</c:v>
                </c:pt>
                <c:pt idx="187">
                  <c:v>1.6077325053864011</c:v>
                </c:pt>
                <c:pt idx="188">
                  <c:v>1.5751712527851285</c:v>
                </c:pt>
                <c:pt idx="189">
                  <c:v>1.6000598916505595</c:v>
                </c:pt>
                <c:pt idx="190">
                  <c:v>1.5201374951161382</c:v>
                </c:pt>
                <c:pt idx="191">
                  <c:v>1.5184307675708071</c:v>
                </c:pt>
                <c:pt idx="192">
                  <c:v>1.4676960742968328</c:v>
                </c:pt>
                <c:pt idx="193">
                  <c:v>1.4037530016831949</c:v>
                </c:pt>
                <c:pt idx="194">
                  <c:v>1.6194456139958693</c:v>
                </c:pt>
                <c:pt idx="195">
                  <c:v>1.5582765405784689</c:v>
                </c:pt>
                <c:pt idx="196">
                  <c:v>1.5253638023659473</c:v>
                </c:pt>
                <c:pt idx="197">
                  <c:v>1.6288183199247808</c:v>
                </c:pt>
                <c:pt idx="198">
                  <c:v>1.6302970023992973</c:v>
                </c:pt>
                <c:pt idx="199">
                  <c:v>1.5694151879422822</c:v>
                </c:pt>
                <c:pt idx="200">
                  <c:v>1.7355862690258774</c:v>
                </c:pt>
                <c:pt idx="201">
                  <c:v>1.7169130456183073</c:v>
                </c:pt>
                <c:pt idx="202">
                  <c:v>1.7723141270420542</c:v>
                </c:pt>
                <c:pt idx="203">
                  <c:v>1.8280167445383262</c:v>
                </c:pt>
                <c:pt idx="204">
                  <c:v>1.8891152440536754</c:v>
                </c:pt>
                <c:pt idx="205">
                  <c:v>1.9011191766245814</c:v>
                </c:pt>
                <c:pt idx="206">
                  <c:v>1.8053152100070808</c:v>
                </c:pt>
                <c:pt idx="207">
                  <c:v>1.82031503748874</c:v>
                </c:pt>
                <c:pt idx="208">
                  <c:v>1.900508988652742</c:v>
                </c:pt>
                <c:pt idx="209">
                  <c:v>1.8807557464066815</c:v>
                </c:pt>
                <c:pt idx="210">
                  <c:v>1.8305296189333964</c:v>
                </c:pt>
                <c:pt idx="211">
                  <c:v>1.8990790197445677</c:v>
                </c:pt>
                <c:pt idx="212">
                  <c:v>1.9651859365791142</c:v>
                </c:pt>
                <c:pt idx="213">
                  <c:v>1.9617550387858396</c:v>
                </c:pt>
                <c:pt idx="214">
                  <c:v>1.8494335695062782</c:v>
                </c:pt>
                <c:pt idx="215">
                  <c:v>1.8354626384440293</c:v>
                </c:pt>
                <c:pt idx="216">
                  <c:v>1.9795729438268739</c:v>
                </c:pt>
                <c:pt idx="217">
                  <c:v>1.9789779851975189</c:v>
                </c:pt>
                <c:pt idx="218">
                  <c:v>2.0503874515528051</c:v>
                </c:pt>
                <c:pt idx="219">
                  <c:v>2.0531211372560136</c:v>
                </c:pt>
                <c:pt idx="220">
                  <c:v>2.0095301401114938</c:v>
                </c:pt>
                <c:pt idx="221">
                  <c:v>1.9797632623871089</c:v>
                </c:pt>
                <c:pt idx="222">
                  <c:v>2.0878117772120972</c:v>
                </c:pt>
                <c:pt idx="223">
                  <c:v>1.966661819880454</c:v>
                </c:pt>
                <c:pt idx="224">
                  <c:v>1.9338056656179987</c:v>
                </c:pt>
                <c:pt idx="225">
                  <c:v>1.9381679622675765</c:v>
                </c:pt>
                <c:pt idx="226">
                  <c:v>1.9347038995027779</c:v>
                </c:pt>
                <c:pt idx="227">
                  <c:v>1.897679466519308</c:v>
                </c:pt>
                <c:pt idx="228">
                  <c:v>1.8380042216704924</c:v>
                </c:pt>
                <c:pt idx="229">
                  <c:v>1.8198081125213434</c:v>
                </c:pt>
                <c:pt idx="230">
                  <c:v>1.8345601708172055</c:v>
                </c:pt>
                <c:pt idx="231">
                  <c:v>1.880500828315778</c:v>
                </c:pt>
                <c:pt idx="232">
                  <c:v>1.9813696829112732</c:v>
                </c:pt>
                <c:pt idx="233">
                  <c:v>1.951863432139606</c:v>
                </c:pt>
                <c:pt idx="234">
                  <c:v>1.9133519131479888</c:v>
                </c:pt>
                <c:pt idx="235">
                  <c:v>1.9045339866769415</c:v>
                </c:pt>
                <c:pt idx="236">
                  <c:v>1.9315972215933148</c:v>
                </c:pt>
                <c:pt idx="237">
                  <c:v>1.9451435103173771</c:v>
                </c:pt>
                <c:pt idx="238">
                  <c:v>1.8931443712980351</c:v>
                </c:pt>
                <c:pt idx="239">
                  <c:v>1.8583873253509118</c:v>
                </c:pt>
                <c:pt idx="240">
                  <c:v>1.8222538800933215</c:v>
                </c:pt>
                <c:pt idx="241">
                  <c:v>1.7787509628015479</c:v>
                </c:pt>
                <c:pt idx="242">
                  <c:v>1.7832084200270297</c:v>
                </c:pt>
                <c:pt idx="243">
                  <c:v>1.791349691651771</c:v>
                </c:pt>
                <c:pt idx="244">
                  <c:v>1.821241081718628</c:v>
                </c:pt>
                <c:pt idx="245">
                  <c:v>1.9791610991811273</c:v>
                </c:pt>
                <c:pt idx="246">
                  <c:v>2.0606223038556259</c:v>
                </c:pt>
                <c:pt idx="247">
                  <c:v>2.1424954310517337</c:v>
                </c:pt>
                <c:pt idx="248">
                  <c:v>2.1312448628779626</c:v>
                </c:pt>
                <c:pt idx="249">
                  <c:v>2.1007627424908604</c:v>
                </c:pt>
                <c:pt idx="250">
                  <c:v>2.0776693012616767</c:v>
                </c:pt>
                <c:pt idx="251">
                  <c:v>2.077437407649072</c:v>
                </c:pt>
              </c:numCache>
            </c:numRef>
          </c:val>
          <c:smooth val="0"/>
          <c:extLst>
            <c:ext xmlns:c16="http://schemas.microsoft.com/office/drawing/2014/chart" uri="{C3380CC4-5D6E-409C-BE32-E72D297353CC}">
              <c16:uniqueId val="{00000000-1002-42DA-9572-8EFA970909AA}"/>
            </c:ext>
          </c:extLst>
        </c:ser>
        <c:dLbls>
          <c:showLegendKey val="0"/>
          <c:showVal val="0"/>
          <c:showCatName val="0"/>
          <c:showSerName val="0"/>
          <c:showPercent val="0"/>
          <c:showBubbleSize val="0"/>
        </c:dLbls>
        <c:marker val="1"/>
        <c:smooth val="0"/>
        <c:axId val="648811520"/>
        <c:axId val="648812304"/>
      </c:lineChart>
      <c:lineChart>
        <c:grouping val="standard"/>
        <c:varyColors val="0"/>
        <c:ser>
          <c:idx val="1"/>
          <c:order val="1"/>
          <c:tx>
            <c:strRef>
              <c:f>'G I.12'!$J$4</c:f>
              <c:strCache>
                <c:ptCount val="1"/>
                <c:pt idx="0">
                  <c:v>Hospitalizaciones/casos (3) (eje der.)</c:v>
                </c:pt>
              </c:strCache>
            </c:strRef>
          </c:tx>
          <c:spPr>
            <a:ln w="22225" cap="rnd">
              <a:solidFill>
                <a:srgbClr val="7030A0"/>
              </a:solidFill>
              <a:round/>
            </a:ln>
            <a:effectLst/>
          </c:spPr>
          <c:marker>
            <c:symbol val="none"/>
          </c:marker>
          <c:cat>
            <c:numRef>
              <c:f>'G I.12'!$H$5:$H$257</c:f>
              <c:numCache>
                <c:formatCode>m/d/yyyy</c:formatCode>
                <c:ptCount val="253"/>
                <c:pt idx="0">
                  <c:v>43923</c:v>
                </c:pt>
                <c:pt idx="1">
                  <c:v>43924</c:v>
                </c:pt>
                <c:pt idx="2">
                  <c:v>43925</c:v>
                </c:pt>
                <c:pt idx="3">
                  <c:v>43926</c:v>
                </c:pt>
                <c:pt idx="4">
                  <c:v>43927</c:v>
                </c:pt>
                <c:pt idx="5">
                  <c:v>43928</c:v>
                </c:pt>
                <c:pt idx="6">
                  <c:v>43929</c:v>
                </c:pt>
                <c:pt idx="7">
                  <c:v>43930</c:v>
                </c:pt>
                <c:pt idx="8">
                  <c:v>43931</c:v>
                </c:pt>
                <c:pt idx="9">
                  <c:v>43932</c:v>
                </c:pt>
                <c:pt idx="10">
                  <c:v>43933</c:v>
                </c:pt>
                <c:pt idx="11">
                  <c:v>43934</c:v>
                </c:pt>
                <c:pt idx="12">
                  <c:v>43935</c:v>
                </c:pt>
                <c:pt idx="13">
                  <c:v>43936</c:v>
                </c:pt>
                <c:pt idx="14">
                  <c:v>43937</c:v>
                </c:pt>
                <c:pt idx="15">
                  <c:v>43938</c:v>
                </c:pt>
                <c:pt idx="16">
                  <c:v>43939</c:v>
                </c:pt>
                <c:pt idx="17">
                  <c:v>43940</c:v>
                </c:pt>
                <c:pt idx="18">
                  <c:v>43941</c:v>
                </c:pt>
                <c:pt idx="19">
                  <c:v>43942</c:v>
                </c:pt>
                <c:pt idx="20">
                  <c:v>43943</c:v>
                </c:pt>
                <c:pt idx="21">
                  <c:v>43944</c:v>
                </c:pt>
                <c:pt idx="22">
                  <c:v>43945</c:v>
                </c:pt>
                <c:pt idx="23">
                  <c:v>43946</c:v>
                </c:pt>
                <c:pt idx="24">
                  <c:v>43947</c:v>
                </c:pt>
                <c:pt idx="25">
                  <c:v>43948</c:v>
                </c:pt>
                <c:pt idx="26">
                  <c:v>43949</c:v>
                </c:pt>
                <c:pt idx="27">
                  <c:v>43950</c:v>
                </c:pt>
                <c:pt idx="28">
                  <c:v>43951</c:v>
                </c:pt>
                <c:pt idx="29">
                  <c:v>43952</c:v>
                </c:pt>
                <c:pt idx="30">
                  <c:v>43953</c:v>
                </c:pt>
                <c:pt idx="31">
                  <c:v>43954</c:v>
                </c:pt>
                <c:pt idx="32">
                  <c:v>43955</c:v>
                </c:pt>
                <c:pt idx="33">
                  <c:v>43956</c:v>
                </c:pt>
                <c:pt idx="34">
                  <c:v>43957</c:v>
                </c:pt>
                <c:pt idx="35">
                  <c:v>43958</c:v>
                </c:pt>
                <c:pt idx="36">
                  <c:v>43959</c:v>
                </c:pt>
                <c:pt idx="37">
                  <c:v>43960</c:v>
                </c:pt>
                <c:pt idx="38">
                  <c:v>43961</c:v>
                </c:pt>
                <c:pt idx="39">
                  <c:v>43962</c:v>
                </c:pt>
                <c:pt idx="40">
                  <c:v>43963</c:v>
                </c:pt>
                <c:pt idx="41">
                  <c:v>43964</c:v>
                </c:pt>
                <c:pt idx="42">
                  <c:v>43965</c:v>
                </c:pt>
                <c:pt idx="43">
                  <c:v>43966</c:v>
                </c:pt>
                <c:pt idx="44">
                  <c:v>43967</c:v>
                </c:pt>
                <c:pt idx="45">
                  <c:v>43968</c:v>
                </c:pt>
                <c:pt idx="46">
                  <c:v>43969</c:v>
                </c:pt>
                <c:pt idx="47">
                  <c:v>43970</c:v>
                </c:pt>
                <c:pt idx="48">
                  <c:v>43971</c:v>
                </c:pt>
                <c:pt idx="49">
                  <c:v>43972</c:v>
                </c:pt>
                <c:pt idx="50">
                  <c:v>43973</c:v>
                </c:pt>
                <c:pt idx="51">
                  <c:v>43974</c:v>
                </c:pt>
                <c:pt idx="52">
                  <c:v>43975</c:v>
                </c:pt>
                <c:pt idx="53">
                  <c:v>43976</c:v>
                </c:pt>
                <c:pt idx="54">
                  <c:v>43977</c:v>
                </c:pt>
                <c:pt idx="55">
                  <c:v>43978</c:v>
                </c:pt>
                <c:pt idx="56">
                  <c:v>43979</c:v>
                </c:pt>
                <c:pt idx="57">
                  <c:v>43980</c:v>
                </c:pt>
                <c:pt idx="58">
                  <c:v>43981</c:v>
                </c:pt>
                <c:pt idx="59">
                  <c:v>43982</c:v>
                </c:pt>
                <c:pt idx="60">
                  <c:v>43983</c:v>
                </c:pt>
                <c:pt idx="61">
                  <c:v>43984</c:v>
                </c:pt>
                <c:pt idx="62">
                  <c:v>43985</c:v>
                </c:pt>
                <c:pt idx="63">
                  <c:v>43986</c:v>
                </c:pt>
                <c:pt idx="64">
                  <c:v>43987</c:v>
                </c:pt>
                <c:pt idx="65">
                  <c:v>43988</c:v>
                </c:pt>
                <c:pt idx="66">
                  <c:v>43989</c:v>
                </c:pt>
                <c:pt idx="67">
                  <c:v>43990</c:v>
                </c:pt>
                <c:pt idx="68">
                  <c:v>43991</c:v>
                </c:pt>
                <c:pt idx="69">
                  <c:v>43992</c:v>
                </c:pt>
                <c:pt idx="70">
                  <c:v>43993</c:v>
                </c:pt>
                <c:pt idx="71">
                  <c:v>43994</c:v>
                </c:pt>
                <c:pt idx="72">
                  <c:v>43995</c:v>
                </c:pt>
                <c:pt idx="73">
                  <c:v>43996</c:v>
                </c:pt>
                <c:pt idx="74">
                  <c:v>43997</c:v>
                </c:pt>
                <c:pt idx="75">
                  <c:v>43998</c:v>
                </c:pt>
                <c:pt idx="76">
                  <c:v>43999</c:v>
                </c:pt>
                <c:pt idx="77">
                  <c:v>44000</c:v>
                </c:pt>
                <c:pt idx="78">
                  <c:v>44001</c:v>
                </c:pt>
                <c:pt idx="79">
                  <c:v>44002</c:v>
                </c:pt>
                <c:pt idx="80">
                  <c:v>44003</c:v>
                </c:pt>
                <c:pt idx="81">
                  <c:v>44004</c:v>
                </c:pt>
                <c:pt idx="82">
                  <c:v>44005</c:v>
                </c:pt>
                <c:pt idx="83">
                  <c:v>44006</c:v>
                </c:pt>
                <c:pt idx="84">
                  <c:v>44007</c:v>
                </c:pt>
                <c:pt idx="85">
                  <c:v>44008</c:v>
                </c:pt>
                <c:pt idx="86">
                  <c:v>44009</c:v>
                </c:pt>
                <c:pt idx="87">
                  <c:v>44010</c:v>
                </c:pt>
                <c:pt idx="88">
                  <c:v>44011</c:v>
                </c:pt>
                <c:pt idx="89">
                  <c:v>44012</c:v>
                </c:pt>
                <c:pt idx="90">
                  <c:v>44013</c:v>
                </c:pt>
                <c:pt idx="91">
                  <c:v>44014</c:v>
                </c:pt>
                <c:pt idx="92">
                  <c:v>44015</c:v>
                </c:pt>
                <c:pt idx="93">
                  <c:v>44016</c:v>
                </c:pt>
                <c:pt idx="94">
                  <c:v>44017</c:v>
                </c:pt>
                <c:pt idx="95">
                  <c:v>44018</c:v>
                </c:pt>
                <c:pt idx="96">
                  <c:v>44019</c:v>
                </c:pt>
                <c:pt idx="97">
                  <c:v>44020</c:v>
                </c:pt>
                <c:pt idx="98">
                  <c:v>44021</c:v>
                </c:pt>
                <c:pt idx="99">
                  <c:v>44022</c:v>
                </c:pt>
                <c:pt idx="100">
                  <c:v>44023</c:v>
                </c:pt>
                <c:pt idx="101">
                  <c:v>44024</c:v>
                </c:pt>
                <c:pt idx="102">
                  <c:v>44025</c:v>
                </c:pt>
                <c:pt idx="103">
                  <c:v>44026</c:v>
                </c:pt>
                <c:pt idx="104">
                  <c:v>44027</c:v>
                </c:pt>
                <c:pt idx="105">
                  <c:v>44028</c:v>
                </c:pt>
                <c:pt idx="106">
                  <c:v>44029</c:v>
                </c:pt>
                <c:pt idx="107">
                  <c:v>44030</c:v>
                </c:pt>
                <c:pt idx="108">
                  <c:v>44031</c:v>
                </c:pt>
                <c:pt idx="109">
                  <c:v>44032</c:v>
                </c:pt>
                <c:pt idx="110">
                  <c:v>44033</c:v>
                </c:pt>
                <c:pt idx="111">
                  <c:v>44034</c:v>
                </c:pt>
                <c:pt idx="112">
                  <c:v>44035</c:v>
                </c:pt>
                <c:pt idx="113">
                  <c:v>44036</c:v>
                </c:pt>
                <c:pt idx="114">
                  <c:v>44037</c:v>
                </c:pt>
                <c:pt idx="115">
                  <c:v>44038</c:v>
                </c:pt>
                <c:pt idx="116">
                  <c:v>44039</c:v>
                </c:pt>
                <c:pt idx="117">
                  <c:v>44040</c:v>
                </c:pt>
                <c:pt idx="118">
                  <c:v>44041</c:v>
                </c:pt>
                <c:pt idx="119">
                  <c:v>44042</c:v>
                </c:pt>
                <c:pt idx="120">
                  <c:v>44043</c:v>
                </c:pt>
                <c:pt idx="121">
                  <c:v>44044</c:v>
                </c:pt>
                <c:pt idx="122">
                  <c:v>44045</c:v>
                </c:pt>
                <c:pt idx="123">
                  <c:v>44046</c:v>
                </c:pt>
                <c:pt idx="124">
                  <c:v>44047</c:v>
                </c:pt>
                <c:pt idx="125">
                  <c:v>44048</c:v>
                </c:pt>
                <c:pt idx="126">
                  <c:v>44049</c:v>
                </c:pt>
                <c:pt idx="127">
                  <c:v>44050</c:v>
                </c:pt>
                <c:pt idx="128">
                  <c:v>44051</c:v>
                </c:pt>
                <c:pt idx="129">
                  <c:v>44052</c:v>
                </c:pt>
                <c:pt idx="130">
                  <c:v>44053</c:v>
                </c:pt>
                <c:pt idx="131">
                  <c:v>44054</c:v>
                </c:pt>
                <c:pt idx="132">
                  <c:v>44055</c:v>
                </c:pt>
                <c:pt idx="133">
                  <c:v>44056</c:v>
                </c:pt>
                <c:pt idx="134">
                  <c:v>44057</c:v>
                </c:pt>
                <c:pt idx="135">
                  <c:v>44058</c:v>
                </c:pt>
                <c:pt idx="136">
                  <c:v>44059</c:v>
                </c:pt>
                <c:pt idx="137">
                  <c:v>44060</c:v>
                </c:pt>
                <c:pt idx="138">
                  <c:v>44061</c:v>
                </c:pt>
                <c:pt idx="139">
                  <c:v>44062</c:v>
                </c:pt>
                <c:pt idx="140">
                  <c:v>44063</c:v>
                </c:pt>
                <c:pt idx="141">
                  <c:v>44064</c:v>
                </c:pt>
                <c:pt idx="142">
                  <c:v>44065</c:v>
                </c:pt>
                <c:pt idx="143">
                  <c:v>44066</c:v>
                </c:pt>
                <c:pt idx="144">
                  <c:v>44067</c:v>
                </c:pt>
                <c:pt idx="145">
                  <c:v>44068</c:v>
                </c:pt>
                <c:pt idx="146">
                  <c:v>44069</c:v>
                </c:pt>
                <c:pt idx="147">
                  <c:v>44070</c:v>
                </c:pt>
                <c:pt idx="148">
                  <c:v>44071</c:v>
                </c:pt>
                <c:pt idx="149">
                  <c:v>44072</c:v>
                </c:pt>
                <c:pt idx="150">
                  <c:v>44073</c:v>
                </c:pt>
                <c:pt idx="151">
                  <c:v>44074</c:v>
                </c:pt>
                <c:pt idx="152">
                  <c:v>44075</c:v>
                </c:pt>
                <c:pt idx="153">
                  <c:v>44076</c:v>
                </c:pt>
                <c:pt idx="154">
                  <c:v>44077</c:v>
                </c:pt>
                <c:pt idx="155">
                  <c:v>44078</c:v>
                </c:pt>
                <c:pt idx="156">
                  <c:v>44079</c:v>
                </c:pt>
                <c:pt idx="157">
                  <c:v>44080</c:v>
                </c:pt>
                <c:pt idx="158">
                  <c:v>44081</c:v>
                </c:pt>
                <c:pt idx="159">
                  <c:v>44082</c:v>
                </c:pt>
                <c:pt idx="160">
                  <c:v>44083</c:v>
                </c:pt>
                <c:pt idx="161">
                  <c:v>44084</c:v>
                </c:pt>
                <c:pt idx="162">
                  <c:v>44085</c:v>
                </c:pt>
                <c:pt idx="163">
                  <c:v>44086</c:v>
                </c:pt>
                <c:pt idx="164">
                  <c:v>44087</c:v>
                </c:pt>
                <c:pt idx="165">
                  <c:v>44088</c:v>
                </c:pt>
                <c:pt idx="166">
                  <c:v>44089</c:v>
                </c:pt>
                <c:pt idx="167">
                  <c:v>44090</c:v>
                </c:pt>
                <c:pt idx="168">
                  <c:v>44091</c:v>
                </c:pt>
                <c:pt idx="169">
                  <c:v>44092</c:v>
                </c:pt>
                <c:pt idx="170">
                  <c:v>44093</c:v>
                </c:pt>
                <c:pt idx="171">
                  <c:v>44094</c:v>
                </c:pt>
                <c:pt idx="172">
                  <c:v>44095</c:v>
                </c:pt>
                <c:pt idx="173">
                  <c:v>44096</c:v>
                </c:pt>
                <c:pt idx="174">
                  <c:v>44097</c:v>
                </c:pt>
                <c:pt idx="175">
                  <c:v>44098</c:v>
                </c:pt>
                <c:pt idx="176">
                  <c:v>44099</c:v>
                </c:pt>
                <c:pt idx="177">
                  <c:v>44100</c:v>
                </c:pt>
                <c:pt idx="178">
                  <c:v>44101</c:v>
                </c:pt>
                <c:pt idx="179">
                  <c:v>44102</c:v>
                </c:pt>
                <c:pt idx="180">
                  <c:v>44103</c:v>
                </c:pt>
                <c:pt idx="181">
                  <c:v>44104</c:v>
                </c:pt>
                <c:pt idx="182">
                  <c:v>44105</c:v>
                </c:pt>
                <c:pt idx="183">
                  <c:v>44106</c:v>
                </c:pt>
                <c:pt idx="184">
                  <c:v>44107</c:v>
                </c:pt>
                <c:pt idx="185">
                  <c:v>44108</c:v>
                </c:pt>
                <c:pt idx="186">
                  <c:v>44109</c:v>
                </c:pt>
                <c:pt idx="187">
                  <c:v>44110</c:v>
                </c:pt>
                <c:pt idx="188">
                  <c:v>44111</c:v>
                </c:pt>
                <c:pt idx="189">
                  <c:v>44112</c:v>
                </c:pt>
                <c:pt idx="190">
                  <c:v>44113</c:v>
                </c:pt>
                <c:pt idx="191">
                  <c:v>44114</c:v>
                </c:pt>
                <c:pt idx="192">
                  <c:v>44115</c:v>
                </c:pt>
                <c:pt idx="193">
                  <c:v>44116</c:v>
                </c:pt>
                <c:pt idx="194">
                  <c:v>44117</c:v>
                </c:pt>
                <c:pt idx="195">
                  <c:v>44118</c:v>
                </c:pt>
                <c:pt idx="196">
                  <c:v>44119</c:v>
                </c:pt>
                <c:pt idx="197">
                  <c:v>44120</c:v>
                </c:pt>
                <c:pt idx="198">
                  <c:v>44121</c:v>
                </c:pt>
                <c:pt idx="199">
                  <c:v>44122</c:v>
                </c:pt>
                <c:pt idx="200">
                  <c:v>44123</c:v>
                </c:pt>
                <c:pt idx="201">
                  <c:v>44124</c:v>
                </c:pt>
                <c:pt idx="202">
                  <c:v>44125</c:v>
                </c:pt>
                <c:pt idx="203">
                  <c:v>44126</c:v>
                </c:pt>
                <c:pt idx="204">
                  <c:v>44127</c:v>
                </c:pt>
                <c:pt idx="205">
                  <c:v>44128</c:v>
                </c:pt>
                <c:pt idx="206">
                  <c:v>44129</c:v>
                </c:pt>
                <c:pt idx="207">
                  <c:v>44130</c:v>
                </c:pt>
                <c:pt idx="208">
                  <c:v>44131</c:v>
                </c:pt>
                <c:pt idx="209">
                  <c:v>44132</c:v>
                </c:pt>
                <c:pt idx="210">
                  <c:v>44133</c:v>
                </c:pt>
                <c:pt idx="211">
                  <c:v>44134</c:v>
                </c:pt>
                <c:pt idx="212">
                  <c:v>44135</c:v>
                </c:pt>
                <c:pt idx="213">
                  <c:v>44136</c:v>
                </c:pt>
                <c:pt idx="214">
                  <c:v>44137</c:v>
                </c:pt>
                <c:pt idx="215">
                  <c:v>44138</c:v>
                </c:pt>
                <c:pt idx="216">
                  <c:v>44139</c:v>
                </c:pt>
                <c:pt idx="217">
                  <c:v>44140</c:v>
                </c:pt>
                <c:pt idx="218">
                  <c:v>44141</c:v>
                </c:pt>
                <c:pt idx="219">
                  <c:v>44142</c:v>
                </c:pt>
                <c:pt idx="220">
                  <c:v>44143</c:v>
                </c:pt>
                <c:pt idx="221">
                  <c:v>44144</c:v>
                </c:pt>
                <c:pt idx="222">
                  <c:v>44145</c:v>
                </c:pt>
                <c:pt idx="223">
                  <c:v>44146</c:v>
                </c:pt>
                <c:pt idx="224">
                  <c:v>44147</c:v>
                </c:pt>
                <c:pt idx="225">
                  <c:v>44148</c:v>
                </c:pt>
                <c:pt idx="226">
                  <c:v>44149</c:v>
                </c:pt>
                <c:pt idx="227">
                  <c:v>44150</c:v>
                </c:pt>
                <c:pt idx="228">
                  <c:v>44151</c:v>
                </c:pt>
                <c:pt idx="229">
                  <c:v>44152</c:v>
                </c:pt>
                <c:pt idx="230">
                  <c:v>44153</c:v>
                </c:pt>
                <c:pt idx="231">
                  <c:v>44154</c:v>
                </c:pt>
                <c:pt idx="232">
                  <c:v>44155</c:v>
                </c:pt>
                <c:pt idx="233">
                  <c:v>44156</c:v>
                </c:pt>
                <c:pt idx="234">
                  <c:v>44157</c:v>
                </c:pt>
                <c:pt idx="235">
                  <c:v>44158</c:v>
                </c:pt>
                <c:pt idx="236">
                  <c:v>44159</c:v>
                </c:pt>
                <c:pt idx="237">
                  <c:v>44160</c:v>
                </c:pt>
                <c:pt idx="238">
                  <c:v>44161</c:v>
                </c:pt>
                <c:pt idx="239">
                  <c:v>44162</c:v>
                </c:pt>
                <c:pt idx="240">
                  <c:v>44163</c:v>
                </c:pt>
                <c:pt idx="241">
                  <c:v>44164</c:v>
                </c:pt>
                <c:pt idx="242">
                  <c:v>44165</c:v>
                </c:pt>
                <c:pt idx="243">
                  <c:v>44166</c:v>
                </c:pt>
                <c:pt idx="244">
                  <c:v>44167</c:v>
                </c:pt>
                <c:pt idx="245">
                  <c:v>44168</c:v>
                </c:pt>
                <c:pt idx="246">
                  <c:v>44169</c:v>
                </c:pt>
                <c:pt idx="247">
                  <c:v>44170</c:v>
                </c:pt>
                <c:pt idx="248">
                  <c:v>44171</c:v>
                </c:pt>
                <c:pt idx="249">
                  <c:v>44172</c:v>
                </c:pt>
                <c:pt idx="250">
                  <c:v>44173</c:v>
                </c:pt>
                <c:pt idx="251">
                  <c:v>44174</c:v>
                </c:pt>
                <c:pt idx="252">
                  <c:v>44175</c:v>
                </c:pt>
              </c:numCache>
            </c:numRef>
          </c:cat>
          <c:val>
            <c:numRef>
              <c:f>'G I.12'!$J$5:$J$257</c:f>
              <c:numCache>
                <c:formatCode>0.0</c:formatCode>
                <c:ptCount val="253"/>
                <c:pt idx="0">
                  <c:v>6.1006408430168717</c:v>
                </c:pt>
                <c:pt idx="1">
                  <c:v>6.0515339853648547</c:v>
                </c:pt>
                <c:pt idx="2">
                  <c:v>6.1896750222290553</c:v>
                </c:pt>
                <c:pt idx="3">
                  <c:v>6.1754420059985513</c:v>
                </c:pt>
                <c:pt idx="4">
                  <c:v>6.0144370200842765</c:v>
                </c:pt>
                <c:pt idx="5">
                  <c:v>5.9125151811785654</c:v>
                </c:pt>
                <c:pt idx="6">
                  <c:v>5.7246864147558139</c:v>
                </c:pt>
                <c:pt idx="7">
                  <c:v>5.6958681942346496</c:v>
                </c:pt>
                <c:pt idx="8">
                  <c:v>5.6664407767175264</c:v>
                </c:pt>
                <c:pt idx="9">
                  <c:v>5.6563727125120078</c:v>
                </c:pt>
                <c:pt idx="10">
                  <c:v>5.7035205705170284</c:v>
                </c:pt>
                <c:pt idx="11">
                  <c:v>5.6463932405839685</c:v>
                </c:pt>
                <c:pt idx="12">
                  <c:v>5.6829538883031416</c:v>
                </c:pt>
                <c:pt idx="13">
                  <c:v>5.6608125349120666</c:v>
                </c:pt>
                <c:pt idx="14">
                  <c:v>5.5843913474477453</c:v>
                </c:pt>
                <c:pt idx="15">
                  <c:v>5.447160045819917</c:v>
                </c:pt>
                <c:pt idx="16">
                  <c:v>5.3941166267404235</c:v>
                </c:pt>
                <c:pt idx="17">
                  <c:v>4.0103629473544657</c:v>
                </c:pt>
                <c:pt idx="18">
                  <c:v>4.0729083656515677</c:v>
                </c:pt>
                <c:pt idx="19">
                  <c:v>4.035855405093761</c:v>
                </c:pt>
                <c:pt idx="20">
                  <c:v>3.9760665670933846</c:v>
                </c:pt>
                <c:pt idx="21">
                  <c:v>3.5670954269969197</c:v>
                </c:pt>
                <c:pt idx="22">
                  <c:v>3.4988252459694897</c:v>
                </c:pt>
                <c:pt idx="23">
                  <c:v>3.4558735593311392</c:v>
                </c:pt>
                <c:pt idx="24">
                  <c:v>4.723468318268937</c:v>
                </c:pt>
                <c:pt idx="25">
                  <c:v>4.8196314973677339</c:v>
                </c:pt>
                <c:pt idx="26">
                  <c:v>4.9436216219207267</c:v>
                </c:pt>
                <c:pt idx="27">
                  <c:v>4.7399190964683626</c:v>
                </c:pt>
                <c:pt idx="28">
                  <c:v>4.6949077035022349</c:v>
                </c:pt>
                <c:pt idx="29">
                  <c:v>4.6087121305404928</c:v>
                </c:pt>
                <c:pt idx="30">
                  <c:v>4.7632991770399364</c:v>
                </c:pt>
                <c:pt idx="31">
                  <c:v>4.865548260588767</c:v>
                </c:pt>
                <c:pt idx="32">
                  <c:v>4.874858075043111</c:v>
                </c:pt>
                <c:pt idx="33">
                  <c:v>4.8472266851872785</c:v>
                </c:pt>
                <c:pt idx="34">
                  <c:v>4.9491099903472335</c:v>
                </c:pt>
                <c:pt idx="35">
                  <c:v>4.9447956439133609</c:v>
                </c:pt>
                <c:pt idx="36">
                  <c:v>5.0097605287270284</c:v>
                </c:pt>
                <c:pt idx="37">
                  <c:v>4.9222341392543711</c:v>
                </c:pt>
                <c:pt idx="38">
                  <c:v>5.1179266759409092</c:v>
                </c:pt>
                <c:pt idx="39">
                  <c:v>5.3306849748723444</c:v>
                </c:pt>
                <c:pt idx="40">
                  <c:v>5.4773623135815868</c:v>
                </c:pt>
                <c:pt idx="41">
                  <c:v>5.526897367451971</c:v>
                </c:pt>
                <c:pt idx="42">
                  <c:v>5.4712275130021855</c:v>
                </c:pt>
                <c:pt idx="43">
                  <c:v>5.551289714616094</c:v>
                </c:pt>
                <c:pt idx="44">
                  <c:v>5.7708351561816436</c:v>
                </c:pt>
                <c:pt idx="45">
                  <c:v>6.0797183907429631</c:v>
                </c:pt>
                <c:pt idx="46">
                  <c:v>6.2911123349033495</c:v>
                </c:pt>
                <c:pt idx="47">
                  <c:v>5.9810507033140983</c:v>
                </c:pt>
                <c:pt idx="48">
                  <c:v>6.0971392697203139</c:v>
                </c:pt>
                <c:pt idx="49">
                  <c:v>6.2105374100328383</c:v>
                </c:pt>
                <c:pt idx="50">
                  <c:v>6.4405167427501855</c:v>
                </c:pt>
                <c:pt idx="51">
                  <c:v>6.3881596902788047</c:v>
                </c:pt>
                <c:pt idx="52">
                  <c:v>6.4685880497566366</c:v>
                </c:pt>
                <c:pt idx="53">
                  <c:v>6.5415245088864271</c:v>
                </c:pt>
                <c:pt idx="54">
                  <c:v>6.9078461981450126</c:v>
                </c:pt>
                <c:pt idx="55">
                  <c:v>6.9864905275424807</c:v>
                </c:pt>
                <c:pt idx="56">
                  <c:v>7.068571292502928</c:v>
                </c:pt>
                <c:pt idx="57">
                  <c:v>6.9889407982251699</c:v>
                </c:pt>
                <c:pt idx="58">
                  <c:v>6.8903486243942957</c:v>
                </c:pt>
                <c:pt idx="59">
                  <c:v>6.8597134932773187</c:v>
                </c:pt>
                <c:pt idx="60">
                  <c:v>6.9118012117584975</c:v>
                </c:pt>
                <c:pt idx="61">
                  <c:v>7.4227073469480995</c:v>
                </c:pt>
                <c:pt idx="62">
                  <c:v>7.4000164255734031</c:v>
                </c:pt>
                <c:pt idx="63">
                  <c:v>7.2804612432287392</c:v>
                </c:pt>
                <c:pt idx="64">
                  <c:v>7.3068953205931937</c:v>
                </c:pt>
                <c:pt idx="65">
                  <c:v>7.3842704562943124</c:v>
                </c:pt>
                <c:pt idx="66">
                  <c:v>7.5563776168121972</c:v>
                </c:pt>
                <c:pt idx="67">
                  <c:v>7.6078204700868133</c:v>
                </c:pt>
                <c:pt idx="68">
                  <c:v>7.5353229708415039</c:v>
                </c:pt>
                <c:pt idx="69">
                  <c:v>7.729603467343356</c:v>
                </c:pt>
                <c:pt idx="70">
                  <c:v>8.5067982719257245</c:v>
                </c:pt>
                <c:pt idx="71">
                  <c:v>8.175774898913442</c:v>
                </c:pt>
                <c:pt idx="72">
                  <c:v>8.3667498478141127</c:v>
                </c:pt>
                <c:pt idx="73">
                  <c:v>8.6020656112913638</c:v>
                </c:pt>
                <c:pt idx="74">
                  <c:v>8.2406857780289364</c:v>
                </c:pt>
                <c:pt idx="75">
                  <c:v>8.0584758802697429</c:v>
                </c:pt>
                <c:pt idx="76">
                  <c:v>8.0380018788250958</c:v>
                </c:pt>
                <c:pt idx="77">
                  <c:v>7.0806172834091319</c:v>
                </c:pt>
                <c:pt idx="78">
                  <c:v>7.5494329739772885</c:v>
                </c:pt>
                <c:pt idx="79">
                  <c:v>6.905273883509178</c:v>
                </c:pt>
                <c:pt idx="80">
                  <c:v>6.2275589352922056</c:v>
                </c:pt>
                <c:pt idx="81">
                  <c:v>5.7134329469063347</c:v>
                </c:pt>
                <c:pt idx="82">
                  <c:v>5.4615727608733025</c:v>
                </c:pt>
                <c:pt idx="83">
                  <c:v>4.8153230801118259</c:v>
                </c:pt>
                <c:pt idx="84">
                  <c:v>4.6349382111972668</c:v>
                </c:pt>
                <c:pt idx="85">
                  <c:v>4.7288654804740826</c:v>
                </c:pt>
                <c:pt idx="86">
                  <c:v>4.6735067500392447</c:v>
                </c:pt>
                <c:pt idx="87">
                  <c:v>4.727896537003712</c:v>
                </c:pt>
                <c:pt idx="88">
                  <c:v>4.9305951865620026</c:v>
                </c:pt>
                <c:pt idx="89">
                  <c:v>4.9262438405052063</c:v>
                </c:pt>
                <c:pt idx="90">
                  <c:v>4.2410153145037359</c:v>
                </c:pt>
                <c:pt idx="91">
                  <c:v>4.1725655993877222</c:v>
                </c:pt>
                <c:pt idx="92">
                  <c:v>3.7026797521582147</c:v>
                </c:pt>
                <c:pt idx="93">
                  <c:v>3.6687440371097395</c:v>
                </c:pt>
                <c:pt idx="94">
                  <c:v>3.7868255390040657</c:v>
                </c:pt>
                <c:pt idx="95">
                  <c:v>3.9601461682647252</c:v>
                </c:pt>
                <c:pt idx="96">
                  <c:v>4.0396702059224125</c:v>
                </c:pt>
                <c:pt idx="97">
                  <c:v>4.8033540757847915</c:v>
                </c:pt>
                <c:pt idx="98">
                  <c:v>5.3806196059612974</c:v>
                </c:pt>
                <c:pt idx="99">
                  <c:v>5.388377884924382</c:v>
                </c:pt>
                <c:pt idx="100">
                  <c:v>5.0354401694021647</c:v>
                </c:pt>
                <c:pt idx="101">
                  <c:v>4.7738469775966417</c:v>
                </c:pt>
                <c:pt idx="102">
                  <c:v>4.887759353897815</c:v>
                </c:pt>
                <c:pt idx="103">
                  <c:v>4.5909183984378839</c:v>
                </c:pt>
                <c:pt idx="104">
                  <c:v>4.1466479463821111</c:v>
                </c:pt>
                <c:pt idx="105">
                  <c:v>3.5425013153678844</c:v>
                </c:pt>
                <c:pt idx="106">
                  <c:v>3.4896917814570765</c:v>
                </c:pt>
                <c:pt idx="107">
                  <c:v>3.425025201612903</c:v>
                </c:pt>
                <c:pt idx="108">
                  <c:v>3.257686723770485</c:v>
                </c:pt>
                <c:pt idx="109">
                  <c:v>3.2457502329781049</c:v>
                </c:pt>
                <c:pt idx="110">
                  <c:v>3.0213875223033786</c:v>
                </c:pt>
                <c:pt idx="111">
                  <c:v>3.1531174318215527</c:v>
                </c:pt>
                <c:pt idx="112">
                  <c:v>2.9680562809031086</c:v>
                </c:pt>
                <c:pt idx="113">
                  <c:v>2.9271082133411692</c:v>
                </c:pt>
                <c:pt idx="114">
                  <c:v>2.8107289950345313</c:v>
                </c:pt>
                <c:pt idx="115">
                  <c:v>2.8581072853925464</c:v>
                </c:pt>
                <c:pt idx="116">
                  <c:v>2.8251254799812422</c:v>
                </c:pt>
                <c:pt idx="117">
                  <c:v>2.9709381946143809</c:v>
                </c:pt>
                <c:pt idx="118">
                  <c:v>2.7521620924716617</c:v>
                </c:pt>
                <c:pt idx="119">
                  <c:v>2.6803366728750491</c:v>
                </c:pt>
                <c:pt idx="120">
                  <c:v>2.5229327302294786</c:v>
                </c:pt>
                <c:pt idx="121">
                  <c:v>2.5032106029967722</c:v>
                </c:pt>
                <c:pt idx="122">
                  <c:v>2.4356654754516986</c:v>
                </c:pt>
                <c:pt idx="123">
                  <c:v>2.490172230355828</c:v>
                </c:pt>
                <c:pt idx="124">
                  <c:v>2.4344642195031518</c:v>
                </c:pt>
                <c:pt idx="125">
                  <c:v>2.3784034009215596</c:v>
                </c:pt>
                <c:pt idx="126">
                  <c:v>2.2773760898302315</c:v>
                </c:pt>
                <c:pt idx="127">
                  <c:v>2.1463685162958588</c:v>
                </c:pt>
                <c:pt idx="128">
                  <c:v>2.0660488450122596</c:v>
                </c:pt>
                <c:pt idx="129">
                  <c:v>2.050963723037917</c:v>
                </c:pt>
                <c:pt idx="130">
                  <c:v>2.1257395393465712</c:v>
                </c:pt>
                <c:pt idx="131">
                  <c:v>2.1374751065328415</c:v>
                </c:pt>
                <c:pt idx="132">
                  <c:v>2.0056819177881406</c:v>
                </c:pt>
                <c:pt idx="133">
                  <c:v>2.0011820383971908</c:v>
                </c:pt>
                <c:pt idx="134">
                  <c:v>1.8582026141869799</c:v>
                </c:pt>
                <c:pt idx="135">
                  <c:v>1.8039212700448748</c:v>
                </c:pt>
                <c:pt idx="136">
                  <c:v>1.6949405081650193</c:v>
                </c:pt>
                <c:pt idx="137">
                  <c:v>1.6951764504859981</c:v>
                </c:pt>
                <c:pt idx="138">
                  <c:v>1.5920004454006591</c:v>
                </c:pt>
                <c:pt idx="139">
                  <c:v>1.529923439653849</c:v>
                </c:pt>
                <c:pt idx="140">
                  <c:v>1.5363465688914917</c:v>
                </c:pt>
                <c:pt idx="141">
                  <c:v>1.5262383638791857</c:v>
                </c:pt>
                <c:pt idx="142">
                  <c:v>1.3233871704882323</c:v>
                </c:pt>
                <c:pt idx="143">
                  <c:v>1.3044350706461092</c:v>
                </c:pt>
                <c:pt idx="144">
                  <c:v>1.3316273815240991</c:v>
                </c:pt>
                <c:pt idx="145">
                  <c:v>1.3317979087182197</c:v>
                </c:pt>
                <c:pt idx="146">
                  <c:v>1.5123073646594407</c:v>
                </c:pt>
                <c:pt idx="147">
                  <c:v>1.4880976202021059</c:v>
                </c:pt>
                <c:pt idx="148">
                  <c:v>1.1293592750856229</c:v>
                </c:pt>
                <c:pt idx="149">
                  <c:v>1.1238156751603805</c:v>
                </c:pt>
                <c:pt idx="150">
                  <c:v>0.99869684058017172</c:v>
                </c:pt>
                <c:pt idx="151">
                  <c:v>1.0409470098070357</c:v>
                </c:pt>
                <c:pt idx="152">
                  <c:v>0.97493608886331629</c:v>
                </c:pt>
                <c:pt idx="153">
                  <c:v>0.89783315699200938</c:v>
                </c:pt>
                <c:pt idx="154">
                  <c:v>0.81811702289841837</c:v>
                </c:pt>
                <c:pt idx="155">
                  <c:v>0.90985602810041433</c:v>
                </c:pt>
                <c:pt idx="156">
                  <c:v>0.96768245654697993</c:v>
                </c:pt>
                <c:pt idx="157">
                  <c:v>0.8602633314767123</c:v>
                </c:pt>
                <c:pt idx="158">
                  <c:v>0.86260390493854633</c:v>
                </c:pt>
                <c:pt idx="159">
                  <c:v>0.84394896776963346</c:v>
                </c:pt>
                <c:pt idx="160">
                  <c:v>0.85185123358480519</c:v>
                </c:pt>
                <c:pt idx="161">
                  <c:v>0.8459907983705568</c:v>
                </c:pt>
                <c:pt idx="162">
                  <c:v>0.8142991634681902</c:v>
                </c:pt>
                <c:pt idx="163">
                  <c:v>0.80703695152385402</c:v>
                </c:pt>
                <c:pt idx="164">
                  <c:v>0.95882060259683777</c:v>
                </c:pt>
                <c:pt idx="165">
                  <c:v>0.78092619507335304</c:v>
                </c:pt>
                <c:pt idx="166">
                  <c:v>0.81724788056114095</c:v>
                </c:pt>
                <c:pt idx="167">
                  <c:v>0.80497254495449022</c:v>
                </c:pt>
                <c:pt idx="168">
                  <c:v>0.80098588551090755</c:v>
                </c:pt>
                <c:pt idx="169">
                  <c:v>0.80208327406906277</c:v>
                </c:pt>
                <c:pt idx="170">
                  <c:v>0.77491500706771932</c:v>
                </c:pt>
                <c:pt idx="171">
                  <c:v>0.75656970898756359</c:v>
                </c:pt>
                <c:pt idx="172">
                  <c:v>0.74606165876954877</c:v>
                </c:pt>
                <c:pt idx="173">
                  <c:v>0.7384987284264124</c:v>
                </c:pt>
                <c:pt idx="174">
                  <c:v>0.73546827681665705</c:v>
                </c:pt>
                <c:pt idx="175">
                  <c:v>0.72620416796323406</c:v>
                </c:pt>
                <c:pt idx="176">
                  <c:v>0.7063889397172991</c:v>
                </c:pt>
                <c:pt idx="177">
                  <c:v>0.70539109212660933</c:v>
                </c:pt>
                <c:pt idx="178">
                  <c:v>0.70746303394118926</c:v>
                </c:pt>
                <c:pt idx="179">
                  <c:v>0.67988468184427864</c:v>
                </c:pt>
                <c:pt idx="180">
                  <c:v>0.66692990027429944</c:v>
                </c:pt>
                <c:pt idx="181">
                  <c:v>0.72022156915140212</c:v>
                </c:pt>
                <c:pt idx="182">
                  <c:v>0.64630506176899172</c:v>
                </c:pt>
                <c:pt idx="183">
                  <c:v>0.63049354688916004</c:v>
                </c:pt>
                <c:pt idx="184">
                  <c:v>0.62058399484113669</c:v>
                </c:pt>
                <c:pt idx="185">
                  <c:v>0.62867702868087316</c:v>
                </c:pt>
                <c:pt idx="186">
                  <c:v>0.6747267606439763</c:v>
                </c:pt>
                <c:pt idx="187">
                  <c:v>0.70392901354385007</c:v>
                </c:pt>
                <c:pt idx="188">
                  <c:v>0.6966444928532638</c:v>
                </c:pt>
                <c:pt idx="189">
                  <c:v>0.7318212216441633</c:v>
                </c:pt>
                <c:pt idx="190">
                  <c:v>0.77309570782107317</c:v>
                </c:pt>
                <c:pt idx="191">
                  <c:v>0.77058510432174421</c:v>
                </c:pt>
                <c:pt idx="192">
                  <c:v>0.77712173150141428</c:v>
                </c:pt>
                <c:pt idx="193">
                  <c:v>0.75861983953959666</c:v>
                </c:pt>
                <c:pt idx="194">
                  <c:v>0.77978473059866671</c:v>
                </c:pt>
                <c:pt idx="195">
                  <c:v>0.77674583590579038</c:v>
                </c:pt>
                <c:pt idx="196">
                  <c:v>0.76259502634926335</c:v>
                </c:pt>
                <c:pt idx="197">
                  <c:v>0.74010303529351706</c:v>
                </c:pt>
                <c:pt idx="198">
                  <c:v>0.74552000221514336</c:v>
                </c:pt>
                <c:pt idx="199">
                  <c:v>0.7434193005621984</c:v>
                </c:pt>
                <c:pt idx="200">
                  <c:v>0.74626709978228334</c:v>
                </c:pt>
                <c:pt idx="201">
                  <c:v>0.74099516495980222</c:v>
                </c:pt>
                <c:pt idx="202">
                  <c:v>0.75283412251663617</c:v>
                </c:pt>
                <c:pt idx="203">
                  <c:v>0.73973080546403303</c:v>
                </c:pt>
                <c:pt idx="204">
                  <c:v>0.74508162438652437</c:v>
                </c:pt>
                <c:pt idx="205">
                  <c:v>0.76532413319359616</c:v>
                </c:pt>
                <c:pt idx="206">
                  <c:v>0.78131991717634164</c:v>
                </c:pt>
                <c:pt idx="207">
                  <c:v>0.72936109307540464</c:v>
                </c:pt>
                <c:pt idx="208">
                  <c:v>0.75706748241454269</c:v>
                </c:pt>
                <c:pt idx="209">
                  <c:v>0.7729304343169523</c:v>
                </c:pt>
                <c:pt idx="210">
                  <c:v>0.7681106800957257</c:v>
                </c:pt>
                <c:pt idx="211">
                  <c:v>0.74542416016094604</c:v>
                </c:pt>
                <c:pt idx="212">
                  <c:v>0.74374578844781425</c:v>
                </c:pt>
                <c:pt idx="213">
                  <c:v>0.74897051381327828</c:v>
                </c:pt>
                <c:pt idx="214">
                  <c:v>0.69227960650857567</c:v>
                </c:pt>
                <c:pt idx="215">
                  <c:v>0.69330877923275502</c:v>
                </c:pt>
                <c:pt idx="216">
                  <c:v>0.69742626757519632</c:v>
                </c:pt>
                <c:pt idx="217">
                  <c:v>0.69910797978001515</c:v>
                </c:pt>
                <c:pt idx="218">
                  <c:v>0.69751904456957159</c:v>
                </c:pt>
                <c:pt idx="219">
                  <c:v>0.66716743886350005</c:v>
                </c:pt>
                <c:pt idx="220">
                  <c:v>0.65281486970953762</c:v>
                </c:pt>
                <c:pt idx="221">
                  <c:v>0.71574669615718867</c:v>
                </c:pt>
                <c:pt idx="222">
                  <c:v>0.72506113558816354</c:v>
                </c:pt>
                <c:pt idx="223">
                  <c:v>0.72792366346458337</c:v>
                </c:pt>
                <c:pt idx="224">
                  <c:v>0.71783839394791626</c:v>
                </c:pt>
                <c:pt idx="225">
                  <c:v>0.69787735489139613</c:v>
                </c:pt>
                <c:pt idx="226">
                  <c:v>0.72209013629739216</c:v>
                </c:pt>
                <c:pt idx="227">
                  <c:v>0.6818040759610613</c:v>
                </c:pt>
                <c:pt idx="228">
                  <c:v>0.70087602170697316</c:v>
                </c:pt>
                <c:pt idx="229">
                  <c:v>0.71385006136996831</c:v>
                </c:pt>
                <c:pt idx="230">
                  <c:v>0.72230521312990259</c:v>
                </c:pt>
                <c:pt idx="231">
                  <c:v>0.72379246132161001</c:v>
                </c:pt>
                <c:pt idx="232">
                  <c:v>0.75730600446877672</c:v>
                </c:pt>
                <c:pt idx="233">
                  <c:v>0.69824021346039467</c:v>
                </c:pt>
                <c:pt idx="234">
                  <c:v>0.86866952154655364</c:v>
                </c:pt>
                <c:pt idx="235">
                  <c:v>0.87753027666315164</c:v>
                </c:pt>
                <c:pt idx="236">
                  <c:v>0.83776408879119235</c:v>
                </c:pt>
                <c:pt idx="237">
                  <c:v>0.84668510315284307</c:v>
                </c:pt>
                <c:pt idx="238">
                  <c:v>0.88116444715248254</c:v>
                </c:pt>
                <c:pt idx="239">
                  <c:v>0.8812323267996609</c:v>
                </c:pt>
                <c:pt idx="240">
                  <c:v>0.90083632593113594</c:v>
                </c:pt>
                <c:pt idx="241">
                  <c:v>0.93057875914013055</c:v>
                </c:pt>
                <c:pt idx="242">
                  <c:v>0.96861920654199118</c:v>
                </c:pt>
                <c:pt idx="243">
                  <c:v>1.00555390259024</c:v>
                </c:pt>
                <c:pt idx="244">
                  <c:v>1.0180297992497738</c:v>
                </c:pt>
                <c:pt idx="245">
                  <c:v>1.0351716387146292</c:v>
                </c:pt>
                <c:pt idx="246">
                  <c:v>1.0739690871059528</c:v>
                </c:pt>
                <c:pt idx="247">
                  <c:v>1.0959979351433851</c:v>
                </c:pt>
                <c:pt idx="248">
                  <c:v>1.1630840888790435</c:v>
                </c:pt>
              </c:numCache>
            </c:numRef>
          </c:val>
          <c:smooth val="0"/>
          <c:extLst>
            <c:ext xmlns:c16="http://schemas.microsoft.com/office/drawing/2014/chart" uri="{C3380CC4-5D6E-409C-BE32-E72D297353CC}">
              <c16:uniqueId val="{00000001-1002-42DA-9572-8EFA970909AA}"/>
            </c:ext>
          </c:extLst>
        </c:ser>
        <c:dLbls>
          <c:showLegendKey val="0"/>
          <c:showVal val="0"/>
          <c:showCatName val="0"/>
          <c:showSerName val="0"/>
          <c:showPercent val="0"/>
          <c:showBubbleSize val="0"/>
        </c:dLbls>
        <c:marker val="1"/>
        <c:smooth val="0"/>
        <c:axId val="648809952"/>
        <c:axId val="648810344"/>
      </c:lineChart>
      <c:dateAx>
        <c:axId val="648811520"/>
        <c:scaling>
          <c:orientation val="minMax"/>
          <c:min val="43923"/>
        </c:scaling>
        <c:delete val="0"/>
        <c:axPos val="b"/>
        <c:numFmt formatCode="mm" sourceLinked="0"/>
        <c:majorTickMark val="out"/>
        <c:minorTickMark val="none"/>
        <c:tickLblPos val="nextTo"/>
        <c:spPr>
          <a:noFill/>
          <a:ln w="25400" cap="flat" cmpd="sng" algn="ctr">
            <a:solidFill>
              <a:srgbClr val="969696"/>
            </a:solidFill>
            <a:prstDash val="solid"/>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CL"/>
          </a:p>
        </c:txPr>
        <c:crossAx val="648812304"/>
        <c:crosses val="autoZero"/>
        <c:auto val="1"/>
        <c:lblOffset val="100"/>
        <c:baseTimeUnit val="days"/>
        <c:majorUnit val="3"/>
        <c:majorTimeUnit val="months"/>
      </c:dateAx>
      <c:valAx>
        <c:axId val="648812304"/>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a:t>Fallecimientos diarios por cada 100 personas hospitalizadas</a:t>
                </a:r>
              </a:p>
            </c:rich>
          </c:tx>
          <c:layout>
            <c:manualLayout>
              <c:xMode val="edge"/>
              <c:yMode val="edge"/>
              <c:x val="1.3673557278208442E-3"/>
              <c:y val="0.1012604166666666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CL"/>
            </a:p>
          </c:txPr>
        </c:title>
        <c:numFmt formatCode="#,##0" sourceLinked="0"/>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CL"/>
          </a:p>
        </c:txPr>
        <c:crossAx val="648811520"/>
        <c:crosses val="autoZero"/>
        <c:crossBetween val="midCat"/>
        <c:majorUnit val="1"/>
      </c:valAx>
      <c:valAx>
        <c:axId val="648810344"/>
        <c:scaling>
          <c:orientation val="minMax"/>
          <c:max val="10"/>
        </c:scaling>
        <c:delete val="0"/>
        <c:axPos val="r"/>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a:t>Personas hospitalizadas por cada caso confirmado diario</a:t>
                </a:r>
              </a:p>
            </c:rich>
          </c:tx>
          <c:layout>
            <c:manualLayout>
              <c:xMode val="edge"/>
              <c:yMode val="edge"/>
              <c:x val="0.88523169681309222"/>
              <c:y val="0.1623506944444444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CL"/>
            </a:p>
          </c:txPr>
        </c:title>
        <c:numFmt formatCode="0" sourceLinked="0"/>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CL"/>
          </a:p>
        </c:txPr>
        <c:crossAx val="648809952"/>
        <c:crosses val="max"/>
        <c:crossBetween val="between"/>
        <c:majorUnit val="2"/>
      </c:valAx>
      <c:dateAx>
        <c:axId val="648809952"/>
        <c:scaling>
          <c:orientation val="minMax"/>
        </c:scaling>
        <c:delete val="1"/>
        <c:axPos val="b"/>
        <c:numFmt formatCode="m/d/yyyy" sourceLinked="1"/>
        <c:majorTickMark val="out"/>
        <c:minorTickMark val="none"/>
        <c:tickLblPos val="nextTo"/>
        <c:crossAx val="648810344"/>
        <c:crosses val="autoZero"/>
        <c:auto val="1"/>
        <c:lblOffset val="100"/>
        <c:baseTimeUnit val="days"/>
      </c:dateAx>
      <c:spPr>
        <a:noFill/>
        <a:ln w="25400">
          <a:noFill/>
        </a:ln>
        <a:effectLst/>
        <a:extLst>
          <a:ext uri="{909E8E84-426E-40DD-AFC4-6F175D3DCCD1}">
            <a14:hiddenFill xmlns:a14="http://schemas.microsoft.com/office/drawing/2010/main">
              <a:noFill/>
            </a14:hiddenFill>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1400" b="0" i="0" baseline="0">
          <a:solidFill>
            <a:sysClr val="windowText" lastClr="000000"/>
          </a:solidFill>
          <a:latin typeface="+mn-lt"/>
        </a:defRPr>
      </a:pPr>
      <a:endParaRPr lang="es-CL"/>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723746337702695E-2"/>
          <c:y val="3.1368077234362357E-2"/>
          <c:w val="0.87340786901270773"/>
          <c:h val="0.86776679384899991"/>
        </c:manualLayout>
      </c:layout>
      <c:lineChart>
        <c:grouping val="standard"/>
        <c:varyColors val="0"/>
        <c:ser>
          <c:idx val="0"/>
          <c:order val="0"/>
          <c:tx>
            <c:strRef>
              <c:f>'[Capítulo II (5).xlsx]G II.2'!$B$1</c:f>
              <c:strCache>
                <c:ptCount val="1"/>
                <c:pt idx="0">
                  <c:v>Consumo</c:v>
                </c:pt>
              </c:strCache>
            </c:strRef>
          </c:tx>
          <c:spPr>
            <a:ln w="22225" cap="rnd">
              <a:solidFill>
                <a:srgbClr val="00B050"/>
              </a:solidFill>
              <a:round/>
            </a:ln>
            <a:effectLst/>
          </c:spPr>
          <c:marker>
            <c:symbol val="none"/>
          </c:marker>
          <c:cat>
            <c:numRef>
              <c:f>'[Capítulo II (5).xlsx]G II.2'!$A$2:$A$312</c:f>
              <c:numCache>
                <c:formatCode>mmm\-yy</c:formatCode>
                <c:ptCount val="311"/>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c:v>39569</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c:v>41122</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pt idx="234">
                  <c:v>41821</c:v>
                </c:pt>
                <c:pt idx="235">
                  <c:v>41852</c:v>
                </c:pt>
                <c:pt idx="236">
                  <c:v>41883</c:v>
                </c:pt>
                <c:pt idx="237">
                  <c:v>41913</c:v>
                </c:pt>
                <c:pt idx="238">
                  <c:v>41944</c:v>
                </c:pt>
                <c:pt idx="239">
                  <c:v>41974</c:v>
                </c:pt>
                <c:pt idx="240">
                  <c:v>42005</c:v>
                </c:pt>
                <c:pt idx="241">
                  <c:v>42036</c:v>
                </c:pt>
                <c:pt idx="242">
                  <c:v>42064</c:v>
                </c:pt>
                <c:pt idx="243">
                  <c:v>42095</c:v>
                </c:pt>
                <c:pt idx="244">
                  <c:v>42125</c:v>
                </c:pt>
                <c:pt idx="245">
                  <c:v>42156</c:v>
                </c:pt>
                <c:pt idx="246">
                  <c:v>42186</c:v>
                </c:pt>
                <c:pt idx="247">
                  <c:v>42217</c:v>
                </c:pt>
                <c:pt idx="248">
                  <c:v>42248</c:v>
                </c:pt>
                <c:pt idx="249">
                  <c:v>42278</c:v>
                </c:pt>
                <c:pt idx="250">
                  <c:v>42309</c:v>
                </c:pt>
                <c:pt idx="251">
                  <c:v>42339</c:v>
                </c:pt>
                <c:pt idx="252">
                  <c:v>42370</c:v>
                </c:pt>
                <c:pt idx="253">
                  <c:v>42401</c:v>
                </c:pt>
                <c:pt idx="254">
                  <c:v>42430</c:v>
                </c:pt>
                <c:pt idx="255">
                  <c:v>42461</c:v>
                </c:pt>
                <c:pt idx="256">
                  <c:v>42491</c:v>
                </c:pt>
                <c:pt idx="257">
                  <c:v>42522</c:v>
                </c:pt>
                <c:pt idx="258">
                  <c:v>42552</c:v>
                </c:pt>
                <c:pt idx="259">
                  <c:v>42583</c:v>
                </c:pt>
                <c:pt idx="260">
                  <c:v>42614</c:v>
                </c:pt>
                <c:pt idx="261">
                  <c:v>42644</c:v>
                </c:pt>
                <c:pt idx="262">
                  <c:v>42675</c:v>
                </c:pt>
                <c:pt idx="263">
                  <c:v>42705</c:v>
                </c:pt>
                <c:pt idx="264">
                  <c:v>42736</c:v>
                </c:pt>
                <c:pt idx="265">
                  <c:v>42767</c:v>
                </c:pt>
                <c:pt idx="266">
                  <c:v>42795</c:v>
                </c:pt>
                <c:pt idx="267">
                  <c:v>42826</c:v>
                </c:pt>
                <c:pt idx="268">
                  <c:v>42856</c:v>
                </c:pt>
                <c:pt idx="269">
                  <c:v>42887</c:v>
                </c:pt>
                <c:pt idx="270">
                  <c:v>42917</c:v>
                </c:pt>
                <c:pt idx="271">
                  <c:v>42948</c:v>
                </c:pt>
                <c:pt idx="272">
                  <c:v>42979</c:v>
                </c:pt>
                <c:pt idx="273">
                  <c:v>43009</c:v>
                </c:pt>
                <c:pt idx="274">
                  <c:v>43040</c:v>
                </c:pt>
                <c:pt idx="275">
                  <c:v>43070</c:v>
                </c:pt>
                <c:pt idx="276">
                  <c:v>43101</c:v>
                </c:pt>
                <c:pt idx="277">
                  <c:v>43132</c:v>
                </c:pt>
                <c:pt idx="278">
                  <c:v>43160</c:v>
                </c:pt>
                <c:pt idx="279">
                  <c:v>43191</c:v>
                </c:pt>
                <c:pt idx="280">
                  <c:v>43221</c:v>
                </c:pt>
                <c:pt idx="281">
                  <c:v>43252</c:v>
                </c:pt>
                <c:pt idx="282">
                  <c:v>43282</c:v>
                </c:pt>
                <c:pt idx="283">
                  <c:v>43313</c:v>
                </c:pt>
                <c:pt idx="284">
                  <c:v>43344</c:v>
                </c:pt>
                <c:pt idx="285">
                  <c:v>43374</c:v>
                </c:pt>
                <c:pt idx="286">
                  <c:v>43405</c:v>
                </c:pt>
                <c:pt idx="287">
                  <c:v>43435</c:v>
                </c:pt>
                <c:pt idx="288">
                  <c:v>43466</c:v>
                </c:pt>
                <c:pt idx="289">
                  <c:v>43497</c:v>
                </c:pt>
                <c:pt idx="290">
                  <c:v>43525</c:v>
                </c:pt>
                <c:pt idx="291">
                  <c:v>43556</c:v>
                </c:pt>
                <c:pt idx="292">
                  <c:v>43586</c:v>
                </c:pt>
                <c:pt idx="293">
                  <c:v>43617</c:v>
                </c:pt>
                <c:pt idx="294">
                  <c:v>43647</c:v>
                </c:pt>
                <c:pt idx="295">
                  <c:v>43678</c:v>
                </c:pt>
                <c:pt idx="296">
                  <c:v>43709</c:v>
                </c:pt>
                <c:pt idx="297">
                  <c:v>43739</c:v>
                </c:pt>
                <c:pt idx="298">
                  <c:v>43770</c:v>
                </c:pt>
                <c:pt idx="299">
                  <c:v>43800</c:v>
                </c:pt>
                <c:pt idx="300">
                  <c:v>43831</c:v>
                </c:pt>
                <c:pt idx="301">
                  <c:v>43862</c:v>
                </c:pt>
                <c:pt idx="302">
                  <c:v>43891</c:v>
                </c:pt>
                <c:pt idx="303">
                  <c:v>43922</c:v>
                </c:pt>
                <c:pt idx="304">
                  <c:v>43952</c:v>
                </c:pt>
                <c:pt idx="305">
                  <c:v>43983</c:v>
                </c:pt>
                <c:pt idx="306">
                  <c:v>44013</c:v>
                </c:pt>
                <c:pt idx="307">
                  <c:v>44044</c:v>
                </c:pt>
                <c:pt idx="308">
                  <c:v>44075</c:v>
                </c:pt>
                <c:pt idx="309">
                  <c:v>44105</c:v>
                </c:pt>
                <c:pt idx="310">
                  <c:v>44136</c:v>
                </c:pt>
              </c:numCache>
            </c:numRef>
          </c:cat>
          <c:val>
            <c:numRef>
              <c:f>'[Capítulo II (5).xlsx]G II.2'!$B$2:$B$312</c:f>
              <c:numCache>
                <c:formatCode>#,##0.0</c:formatCode>
                <c:ptCount val="311"/>
                <c:pt idx="0">
                  <c:v>19.248053161569199</c:v>
                </c:pt>
                <c:pt idx="1">
                  <c:v>19.0807313180626</c:v>
                </c:pt>
                <c:pt idx="2">
                  <c:v>20.153964506059999</c:v>
                </c:pt>
                <c:pt idx="3">
                  <c:v>20.782221770868102</c:v>
                </c:pt>
                <c:pt idx="4">
                  <c:v>22.797927131416898</c:v>
                </c:pt>
                <c:pt idx="5">
                  <c:v>23.188024430658601</c:v>
                </c:pt>
                <c:pt idx="6">
                  <c:v>26.630811331937501</c:v>
                </c:pt>
                <c:pt idx="7">
                  <c:v>28.666448060412399</c:v>
                </c:pt>
                <c:pt idx="8">
                  <c:v>27.430160376356099</c:v>
                </c:pt>
                <c:pt idx="9">
                  <c:v>30.799329154395899</c:v>
                </c:pt>
                <c:pt idx="10">
                  <c:v>30.355385305565601</c:v>
                </c:pt>
                <c:pt idx="11">
                  <c:v>28.953013345965701</c:v>
                </c:pt>
                <c:pt idx="12">
                  <c:v>30.113891280484701</c:v>
                </c:pt>
                <c:pt idx="13">
                  <c:v>31.257036319808002</c:v>
                </c:pt>
                <c:pt idx="14">
                  <c:v>32.222988893013998</c:v>
                </c:pt>
                <c:pt idx="15">
                  <c:v>31.921438418403</c:v>
                </c:pt>
                <c:pt idx="16">
                  <c:v>32.0545349644499</c:v>
                </c:pt>
                <c:pt idx="17">
                  <c:v>32.437240547600602</c:v>
                </c:pt>
                <c:pt idx="18">
                  <c:v>32.662954064847099</c:v>
                </c:pt>
                <c:pt idx="19">
                  <c:v>32.693834308100101</c:v>
                </c:pt>
                <c:pt idx="20">
                  <c:v>32.007662118007403</c:v>
                </c:pt>
                <c:pt idx="21">
                  <c:v>32.479198060542998</c:v>
                </c:pt>
                <c:pt idx="22">
                  <c:v>32.283257708845298</c:v>
                </c:pt>
                <c:pt idx="23">
                  <c:v>35.245012907483797</c:v>
                </c:pt>
                <c:pt idx="24">
                  <c:v>33.954783669000101</c:v>
                </c:pt>
                <c:pt idx="25">
                  <c:v>38.544753561577899</c:v>
                </c:pt>
                <c:pt idx="26">
                  <c:v>36.339070162350701</c:v>
                </c:pt>
                <c:pt idx="27">
                  <c:v>36.136671467994802</c:v>
                </c:pt>
                <c:pt idx="28">
                  <c:v>36.421208660689302</c:v>
                </c:pt>
                <c:pt idx="29">
                  <c:v>36.520384808512702</c:v>
                </c:pt>
                <c:pt idx="30">
                  <c:v>35.7040917683236</c:v>
                </c:pt>
                <c:pt idx="31">
                  <c:v>35.883531165592601</c:v>
                </c:pt>
                <c:pt idx="32">
                  <c:v>34.050752798594601</c:v>
                </c:pt>
                <c:pt idx="33">
                  <c:v>31.051053407802701</c:v>
                </c:pt>
                <c:pt idx="34">
                  <c:v>26.136578341252701</c:v>
                </c:pt>
                <c:pt idx="35">
                  <c:v>18.771734048960401</c:v>
                </c:pt>
                <c:pt idx="36">
                  <c:v>16.447408528753201</c:v>
                </c:pt>
                <c:pt idx="37">
                  <c:v>10.022077038820299</c:v>
                </c:pt>
                <c:pt idx="38">
                  <c:v>8.5713424644808605</c:v>
                </c:pt>
                <c:pt idx="39">
                  <c:v>6.0992071847887397</c:v>
                </c:pt>
                <c:pt idx="40">
                  <c:v>3.6941434312184098</c:v>
                </c:pt>
                <c:pt idx="41">
                  <c:v>0.78731543501842105</c:v>
                </c:pt>
                <c:pt idx="42">
                  <c:v>-2.1113137623535798</c:v>
                </c:pt>
                <c:pt idx="43">
                  <c:v>-5.78528543148499</c:v>
                </c:pt>
                <c:pt idx="44">
                  <c:v>-7.4085093436160303</c:v>
                </c:pt>
                <c:pt idx="45">
                  <c:v>-8.4603158175433109</c:v>
                </c:pt>
                <c:pt idx="46">
                  <c:v>-8.7956758901717293</c:v>
                </c:pt>
                <c:pt idx="47">
                  <c:v>-9.4115397853268199</c:v>
                </c:pt>
                <c:pt idx="48">
                  <c:v>-10.5453416316996</c:v>
                </c:pt>
                <c:pt idx="49">
                  <c:v>-11.709125714387101</c:v>
                </c:pt>
                <c:pt idx="50">
                  <c:v>-12.531952235322301</c:v>
                </c:pt>
                <c:pt idx="51">
                  <c:v>-11.9137594739944</c:v>
                </c:pt>
                <c:pt idx="52">
                  <c:v>-11.6473951052555</c:v>
                </c:pt>
                <c:pt idx="53">
                  <c:v>-10.7315901229505</c:v>
                </c:pt>
                <c:pt idx="54">
                  <c:v>-9.3382167257457809</c:v>
                </c:pt>
                <c:pt idx="55">
                  <c:v>-7.6760172873585404</c:v>
                </c:pt>
                <c:pt idx="56">
                  <c:v>-6.2454695803999902</c:v>
                </c:pt>
                <c:pt idx="57">
                  <c:v>-5.5506618535118601</c:v>
                </c:pt>
                <c:pt idx="58">
                  <c:v>-5.0376520675521901</c:v>
                </c:pt>
                <c:pt idx="59">
                  <c:v>-2.7935916905844498</c:v>
                </c:pt>
                <c:pt idx="60">
                  <c:v>-2.3309378600890298</c:v>
                </c:pt>
                <c:pt idx="61">
                  <c:v>-1.9822210988448901</c:v>
                </c:pt>
                <c:pt idx="62">
                  <c:v>-1.34430203226066</c:v>
                </c:pt>
                <c:pt idx="63">
                  <c:v>-1.2502883658417601</c:v>
                </c:pt>
                <c:pt idx="64">
                  <c:v>-0.77086250795770395</c:v>
                </c:pt>
                <c:pt idx="65">
                  <c:v>-0.36144958062619398</c:v>
                </c:pt>
                <c:pt idx="66">
                  <c:v>7.7899030798356302E-3</c:v>
                </c:pt>
                <c:pt idx="67">
                  <c:v>-0.51524290761659797</c:v>
                </c:pt>
                <c:pt idx="68">
                  <c:v>-1.55726301198328</c:v>
                </c:pt>
                <c:pt idx="69">
                  <c:v>-1.6326677972283801</c:v>
                </c:pt>
                <c:pt idx="70">
                  <c:v>-2.0970289825070001</c:v>
                </c:pt>
                <c:pt idx="71">
                  <c:v>-1.52793633849642</c:v>
                </c:pt>
                <c:pt idx="72">
                  <c:v>-0.86766046735601299</c:v>
                </c:pt>
                <c:pt idx="73">
                  <c:v>0.15936731983670099</c:v>
                </c:pt>
                <c:pt idx="74">
                  <c:v>0.32627446898811902</c:v>
                </c:pt>
                <c:pt idx="75">
                  <c:v>5.5917232340196903E-2</c:v>
                </c:pt>
                <c:pt idx="76">
                  <c:v>-0.212227486659466</c:v>
                </c:pt>
                <c:pt idx="77">
                  <c:v>0.19059255815672099</c:v>
                </c:pt>
                <c:pt idx="78">
                  <c:v>0.353551752177927</c:v>
                </c:pt>
                <c:pt idx="79">
                  <c:v>-0.110936721866606</c:v>
                </c:pt>
                <c:pt idx="80">
                  <c:v>0.53686252967986003</c:v>
                </c:pt>
                <c:pt idx="81">
                  <c:v>1.10416289321422</c:v>
                </c:pt>
                <c:pt idx="82">
                  <c:v>1.93597938810035</c:v>
                </c:pt>
                <c:pt idx="83">
                  <c:v>4.3302624236310399</c:v>
                </c:pt>
                <c:pt idx="84">
                  <c:v>4.3554423395685502</c:v>
                </c:pt>
                <c:pt idx="85">
                  <c:v>4.3084057019238804</c:v>
                </c:pt>
                <c:pt idx="86">
                  <c:v>5.3264768325164402</c:v>
                </c:pt>
                <c:pt idx="87">
                  <c:v>6.4752299236358297</c:v>
                </c:pt>
                <c:pt idx="88">
                  <c:v>7.61918293467492</c:v>
                </c:pt>
                <c:pt idx="89">
                  <c:v>9.1410127623099608</c:v>
                </c:pt>
                <c:pt idx="90">
                  <c:v>9.2072450626039704</c:v>
                </c:pt>
                <c:pt idx="91">
                  <c:v>10.869300460431701</c:v>
                </c:pt>
                <c:pt idx="92">
                  <c:v>12.684786013236099</c:v>
                </c:pt>
                <c:pt idx="93">
                  <c:v>12.5341091905157</c:v>
                </c:pt>
                <c:pt idx="94">
                  <c:v>13.231702253986199</c:v>
                </c:pt>
                <c:pt idx="95">
                  <c:v>13.324381492255201</c:v>
                </c:pt>
                <c:pt idx="96">
                  <c:v>13.6727622606812</c:v>
                </c:pt>
                <c:pt idx="97">
                  <c:v>12.733949308584901</c:v>
                </c:pt>
                <c:pt idx="98">
                  <c:v>11.1353777129285</c:v>
                </c:pt>
                <c:pt idx="99">
                  <c:v>11.946599574864701</c:v>
                </c:pt>
                <c:pt idx="100">
                  <c:v>12.9902055899892</c:v>
                </c:pt>
                <c:pt idx="101">
                  <c:v>13.740814458590201</c:v>
                </c:pt>
                <c:pt idx="102">
                  <c:v>15.1781748756146</c:v>
                </c:pt>
                <c:pt idx="103">
                  <c:v>15.215840977783399</c:v>
                </c:pt>
                <c:pt idx="104">
                  <c:v>15.3189050336339</c:v>
                </c:pt>
                <c:pt idx="105">
                  <c:v>16.2641156686451</c:v>
                </c:pt>
                <c:pt idx="106">
                  <c:v>16.848194786502699</c:v>
                </c:pt>
                <c:pt idx="107">
                  <c:v>15.271639096208499</c:v>
                </c:pt>
                <c:pt idx="108">
                  <c:v>16.120603481711399</c:v>
                </c:pt>
                <c:pt idx="109">
                  <c:v>17.4950574903106</c:v>
                </c:pt>
                <c:pt idx="110">
                  <c:v>19.449920743988098</c:v>
                </c:pt>
                <c:pt idx="111">
                  <c:v>18.7586544529021</c:v>
                </c:pt>
                <c:pt idx="112">
                  <c:v>18.305276662385001</c:v>
                </c:pt>
                <c:pt idx="113">
                  <c:v>18.036206022524599</c:v>
                </c:pt>
                <c:pt idx="114">
                  <c:v>17.964918818083099</c:v>
                </c:pt>
                <c:pt idx="115">
                  <c:v>18.088226930460699</c:v>
                </c:pt>
                <c:pt idx="116">
                  <c:v>18.290511275343199</c:v>
                </c:pt>
                <c:pt idx="117">
                  <c:v>18.566584386736299</c:v>
                </c:pt>
                <c:pt idx="118">
                  <c:v>18.105834211521</c:v>
                </c:pt>
                <c:pt idx="119">
                  <c:v>19.1652904384325</c:v>
                </c:pt>
                <c:pt idx="120">
                  <c:v>19.772234651795301</c:v>
                </c:pt>
                <c:pt idx="121">
                  <c:v>20.797152224338401</c:v>
                </c:pt>
                <c:pt idx="122">
                  <c:v>21.142537433263499</c:v>
                </c:pt>
                <c:pt idx="123">
                  <c:v>21.502006670113399</c:v>
                </c:pt>
                <c:pt idx="124">
                  <c:v>21.8660549561674</c:v>
                </c:pt>
                <c:pt idx="125">
                  <c:v>21.7998416271056</c:v>
                </c:pt>
                <c:pt idx="126">
                  <c:v>21.525008528596199</c:v>
                </c:pt>
                <c:pt idx="127">
                  <c:v>22.9171950880068</c:v>
                </c:pt>
                <c:pt idx="128">
                  <c:v>22.046194806720202</c:v>
                </c:pt>
                <c:pt idx="129">
                  <c:v>22.225983484538901</c:v>
                </c:pt>
                <c:pt idx="130">
                  <c:v>23.191097755629801</c:v>
                </c:pt>
                <c:pt idx="131">
                  <c:v>23.6884915485434</c:v>
                </c:pt>
                <c:pt idx="132">
                  <c:v>20.510264951758099</c:v>
                </c:pt>
                <c:pt idx="133">
                  <c:v>20.753949980132202</c:v>
                </c:pt>
                <c:pt idx="134">
                  <c:v>21.078258188593701</c:v>
                </c:pt>
                <c:pt idx="135">
                  <c:v>21.6071744659532</c:v>
                </c:pt>
                <c:pt idx="136">
                  <c:v>22.295525522214501</c:v>
                </c:pt>
                <c:pt idx="137">
                  <c:v>22.237832443387301</c:v>
                </c:pt>
                <c:pt idx="138">
                  <c:v>22.143366560634501</c:v>
                </c:pt>
                <c:pt idx="139">
                  <c:v>22.5313372823416</c:v>
                </c:pt>
                <c:pt idx="140">
                  <c:v>23.027548592011801</c:v>
                </c:pt>
                <c:pt idx="141">
                  <c:v>23.293805684833401</c:v>
                </c:pt>
                <c:pt idx="142">
                  <c:v>22.251411793838599</c:v>
                </c:pt>
                <c:pt idx="143">
                  <c:v>21.168898349585401</c:v>
                </c:pt>
                <c:pt idx="144">
                  <c:v>20.062147919602001</c:v>
                </c:pt>
                <c:pt idx="145">
                  <c:v>19.556848136524899</c:v>
                </c:pt>
                <c:pt idx="146">
                  <c:v>18.2751327429478</c:v>
                </c:pt>
                <c:pt idx="147">
                  <c:v>17.676283571921601</c:v>
                </c:pt>
                <c:pt idx="148">
                  <c:v>16.4106898933087</c:v>
                </c:pt>
                <c:pt idx="149">
                  <c:v>15.2882196912766</c:v>
                </c:pt>
                <c:pt idx="150">
                  <c:v>14.2728268977465</c:v>
                </c:pt>
                <c:pt idx="151">
                  <c:v>12.6062025904741</c:v>
                </c:pt>
                <c:pt idx="152">
                  <c:v>10.4844923886819</c:v>
                </c:pt>
                <c:pt idx="153">
                  <c:v>9.3131256160517992</c:v>
                </c:pt>
                <c:pt idx="154">
                  <c:v>7.7985593682301504</c:v>
                </c:pt>
                <c:pt idx="155">
                  <c:v>7.03859567017731</c:v>
                </c:pt>
                <c:pt idx="156">
                  <c:v>7.34941227470856</c:v>
                </c:pt>
                <c:pt idx="157">
                  <c:v>6.56349850674136</c:v>
                </c:pt>
                <c:pt idx="158">
                  <c:v>5.2499059419492502</c:v>
                </c:pt>
                <c:pt idx="159">
                  <c:v>5.4230165712321599</c:v>
                </c:pt>
                <c:pt idx="160">
                  <c:v>4.1629227280393097</c:v>
                </c:pt>
                <c:pt idx="161">
                  <c:v>3.23050230681707</c:v>
                </c:pt>
                <c:pt idx="162">
                  <c:v>2.4717341023922801</c:v>
                </c:pt>
                <c:pt idx="163">
                  <c:v>1.64413472104963</c:v>
                </c:pt>
                <c:pt idx="164">
                  <c:v>0.97897056199607302</c:v>
                </c:pt>
                <c:pt idx="165">
                  <c:v>-0.79559453962771998</c:v>
                </c:pt>
                <c:pt idx="166">
                  <c:v>-0.88412503110116802</c:v>
                </c:pt>
                <c:pt idx="167">
                  <c:v>-0.403178437287666</c:v>
                </c:pt>
                <c:pt idx="168">
                  <c:v>-0.90153519821051198</c:v>
                </c:pt>
                <c:pt idx="169">
                  <c:v>-1.55612226825885</c:v>
                </c:pt>
                <c:pt idx="170">
                  <c:v>-2.14440422300494</c:v>
                </c:pt>
                <c:pt idx="171">
                  <c:v>-2.3196387301360502</c:v>
                </c:pt>
                <c:pt idx="172">
                  <c:v>-1.51690017379957</c:v>
                </c:pt>
                <c:pt idx="173">
                  <c:v>-1.4933370383189499</c:v>
                </c:pt>
                <c:pt idx="174">
                  <c:v>-0.37144957554070501</c:v>
                </c:pt>
                <c:pt idx="175">
                  <c:v>0.29833945408594997</c:v>
                </c:pt>
                <c:pt idx="176">
                  <c:v>0.33572309764995401</c:v>
                </c:pt>
                <c:pt idx="177">
                  <c:v>1.8349438695343301</c:v>
                </c:pt>
                <c:pt idx="178">
                  <c:v>2.3102379437674099</c:v>
                </c:pt>
                <c:pt idx="179">
                  <c:v>2.4482329928608499</c:v>
                </c:pt>
                <c:pt idx="180">
                  <c:v>1.6973833271433301</c:v>
                </c:pt>
                <c:pt idx="181">
                  <c:v>1.91497371097886</c:v>
                </c:pt>
                <c:pt idx="182">
                  <c:v>2.8695760634364702</c:v>
                </c:pt>
                <c:pt idx="183">
                  <c:v>3.1715711179312498</c:v>
                </c:pt>
                <c:pt idx="184">
                  <c:v>3.3793697782421401</c:v>
                </c:pt>
                <c:pt idx="185">
                  <c:v>5.1072416014793296</c:v>
                </c:pt>
                <c:pt idx="186">
                  <c:v>4.8542596704678402</c:v>
                </c:pt>
                <c:pt idx="187">
                  <c:v>5.9817223388185701</c:v>
                </c:pt>
                <c:pt idx="188">
                  <c:v>7.2539248169055703</c:v>
                </c:pt>
                <c:pt idx="189">
                  <c:v>7.7091228187931904</c:v>
                </c:pt>
                <c:pt idx="190">
                  <c:v>8.2299881483366004</c:v>
                </c:pt>
                <c:pt idx="191">
                  <c:v>8.2444529303429892</c:v>
                </c:pt>
                <c:pt idx="192">
                  <c:v>9.4972381322843802</c:v>
                </c:pt>
                <c:pt idx="193">
                  <c:v>10.556733896636599</c:v>
                </c:pt>
                <c:pt idx="194">
                  <c:v>11.498974965522301</c:v>
                </c:pt>
                <c:pt idx="195">
                  <c:v>11.979597452308001</c:v>
                </c:pt>
                <c:pt idx="196">
                  <c:v>12.4607487479228</c:v>
                </c:pt>
                <c:pt idx="197">
                  <c:v>12.859427696472499</c:v>
                </c:pt>
                <c:pt idx="198">
                  <c:v>13.7195747201553</c:v>
                </c:pt>
                <c:pt idx="199">
                  <c:v>13.665781378866701</c:v>
                </c:pt>
                <c:pt idx="200">
                  <c:v>13.6276098073046</c:v>
                </c:pt>
                <c:pt idx="201">
                  <c:v>13.083177917905999</c:v>
                </c:pt>
                <c:pt idx="202">
                  <c:v>13.6281104478223</c:v>
                </c:pt>
                <c:pt idx="203">
                  <c:v>12.7221030839573</c:v>
                </c:pt>
                <c:pt idx="204">
                  <c:v>12.4748329223253</c:v>
                </c:pt>
                <c:pt idx="205">
                  <c:v>12.032529837757</c:v>
                </c:pt>
                <c:pt idx="206">
                  <c:v>11.716608005930301</c:v>
                </c:pt>
                <c:pt idx="207">
                  <c:v>11.1422785678912</c:v>
                </c:pt>
                <c:pt idx="208">
                  <c:v>11.4817605490994</c:v>
                </c:pt>
                <c:pt idx="209">
                  <c:v>11.474702225080801</c:v>
                </c:pt>
                <c:pt idx="210">
                  <c:v>11.200816223105001</c:v>
                </c:pt>
                <c:pt idx="211">
                  <c:v>10.813546601597899</c:v>
                </c:pt>
                <c:pt idx="212">
                  <c:v>10.191007137378699</c:v>
                </c:pt>
                <c:pt idx="213">
                  <c:v>10.0288352612402</c:v>
                </c:pt>
                <c:pt idx="214">
                  <c:v>9.6013010699412096</c:v>
                </c:pt>
                <c:pt idx="215">
                  <c:v>9.9256329877259706</c:v>
                </c:pt>
                <c:pt idx="216">
                  <c:v>9.6811082930823709</c:v>
                </c:pt>
                <c:pt idx="217">
                  <c:v>9.5750076944524096</c:v>
                </c:pt>
                <c:pt idx="218">
                  <c:v>9.2384920899058791</c:v>
                </c:pt>
                <c:pt idx="219">
                  <c:v>9.9190622295920896</c:v>
                </c:pt>
                <c:pt idx="220">
                  <c:v>9.7399863889976697</c:v>
                </c:pt>
                <c:pt idx="221">
                  <c:v>8.5986993875911502</c:v>
                </c:pt>
                <c:pt idx="222">
                  <c:v>8.1421845547286793</c:v>
                </c:pt>
                <c:pt idx="223">
                  <c:v>7.9043926685292902</c:v>
                </c:pt>
                <c:pt idx="224">
                  <c:v>7.9817553217126598</c:v>
                </c:pt>
                <c:pt idx="225">
                  <c:v>8.5776240229682905</c:v>
                </c:pt>
                <c:pt idx="226">
                  <c:v>7.8496618458613296</c:v>
                </c:pt>
                <c:pt idx="227">
                  <c:v>7.1704566984397404</c:v>
                </c:pt>
                <c:pt idx="228">
                  <c:v>7.5754878598007096</c:v>
                </c:pt>
                <c:pt idx="229">
                  <c:v>7.1955982258484301</c:v>
                </c:pt>
                <c:pt idx="230">
                  <c:v>6.3406612497596697</c:v>
                </c:pt>
                <c:pt idx="231">
                  <c:v>5.0784828242847997</c:v>
                </c:pt>
                <c:pt idx="232">
                  <c:v>4.5417598045058201</c:v>
                </c:pt>
                <c:pt idx="233">
                  <c:v>4.8006657843414198</c:v>
                </c:pt>
                <c:pt idx="234">
                  <c:v>4.84228448348094</c:v>
                </c:pt>
                <c:pt idx="235">
                  <c:v>4.3587326941997997</c:v>
                </c:pt>
                <c:pt idx="236">
                  <c:v>4.0798987243488396</c:v>
                </c:pt>
                <c:pt idx="237">
                  <c:v>2.7500634545625902</c:v>
                </c:pt>
                <c:pt idx="238">
                  <c:v>2.7890553524298398</c:v>
                </c:pt>
                <c:pt idx="239">
                  <c:v>3.5928654073325701</c:v>
                </c:pt>
                <c:pt idx="240">
                  <c:v>2.9840396593021601</c:v>
                </c:pt>
                <c:pt idx="241">
                  <c:v>2.9758612305768</c:v>
                </c:pt>
                <c:pt idx="242">
                  <c:v>2.9981192479035599</c:v>
                </c:pt>
                <c:pt idx="243">
                  <c:v>2.8126198509522702</c:v>
                </c:pt>
                <c:pt idx="244">
                  <c:v>1.72075887081844</c:v>
                </c:pt>
                <c:pt idx="245">
                  <c:v>1.32481297752154</c:v>
                </c:pt>
                <c:pt idx="246">
                  <c:v>1.4938639738856501</c:v>
                </c:pt>
                <c:pt idx="247">
                  <c:v>0.94581087471834502</c:v>
                </c:pt>
                <c:pt idx="248">
                  <c:v>1.47362186007711</c:v>
                </c:pt>
                <c:pt idx="249">
                  <c:v>2.1902360566885299</c:v>
                </c:pt>
                <c:pt idx="250">
                  <c:v>2.3053035681963201</c:v>
                </c:pt>
                <c:pt idx="251">
                  <c:v>2.5102702005868101</c:v>
                </c:pt>
                <c:pt idx="252">
                  <c:v>2.2644582463853902</c:v>
                </c:pt>
                <c:pt idx="253">
                  <c:v>2.5257982683513802</c:v>
                </c:pt>
                <c:pt idx="254">
                  <c:v>3.0181623779118198</c:v>
                </c:pt>
                <c:pt idx="255">
                  <c:v>3.3792578672203999</c:v>
                </c:pt>
                <c:pt idx="256">
                  <c:v>4.6343456158454099</c:v>
                </c:pt>
                <c:pt idx="257">
                  <c:v>4.8507717538899904</c:v>
                </c:pt>
                <c:pt idx="258">
                  <c:v>4.66313228386137</c:v>
                </c:pt>
                <c:pt idx="259">
                  <c:v>5.56491411010993</c:v>
                </c:pt>
                <c:pt idx="260">
                  <c:v>5.7009051525745997</c:v>
                </c:pt>
                <c:pt idx="261">
                  <c:v>5.7153141314288103</c:v>
                </c:pt>
                <c:pt idx="262">
                  <c:v>5.7122906367333997</c:v>
                </c:pt>
                <c:pt idx="263">
                  <c:v>5.3264557092649802</c:v>
                </c:pt>
                <c:pt idx="264">
                  <c:v>5.15566737881288</c:v>
                </c:pt>
                <c:pt idx="265">
                  <c:v>5.0236775244182796</c:v>
                </c:pt>
                <c:pt idx="266">
                  <c:v>5.0624628020114404</c:v>
                </c:pt>
                <c:pt idx="267">
                  <c:v>4.68020496609953</c:v>
                </c:pt>
                <c:pt idx="268">
                  <c:v>4.5057935038728099</c:v>
                </c:pt>
                <c:pt idx="269">
                  <c:v>5.1662203560508804</c:v>
                </c:pt>
                <c:pt idx="270">
                  <c:v>4.59406729515488</c:v>
                </c:pt>
                <c:pt idx="271">
                  <c:v>4.39256729504101</c:v>
                </c:pt>
                <c:pt idx="272">
                  <c:v>4.5994369852193202</c:v>
                </c:pt>
                <c:pt idx="273">
                  <c:v>3.9572834682244999</c:v>
                </c:pt>
                <c:pt idx="274">
                  <c:v>3.8270940991797202</c:v>
                </c:pt>
                <c:pt idx="275">
                  <c:v>3.29745157181625</c:v>
                </c:pt>
                <c:pt idx="276">
                  <c:v>3.6777830182704401</c:v>
                </c:pt>
                <c:pt idx="277">
                  <c:v>3.75401854382502</c:v>
                </c:pt>
                <c:pt idx="278">
                  <c:v>3.8455309097388501</c:v>
                </c:pt>
                <c:pt idx="279">
                  <c:v>4.0163133991477196</c:v>
                </c:pt>
                <c:pt idx="280">
                  <c:v>4.3788624252278501</c:v>
                </c:pt>
                <c:pt idx="281">
                  <c:v>4.0599014053217797</c:v>
                </c:pt>
                <c:pt idx="282">
                  <c:v>4.3996985483887103</c:v>
                </c:pt>
                <c:pt idx="283">
                  <c:v>4.7298975978241797</c:v>
                </c:pt>
                <c:pt idx="284">
                  <c:v>4.2756651391703704</c:v>
                </c:pt>
                <c:pt idx="285">
                  <c:v>5.3336339824354004</c:v>
                </c:pt>
                <c:pt idx="286">
                  <c:v>5.6300180158364004</c:v>
                </c:pt>
                <c:pt idx="287">
                  <c:v>6.0442893297307103</c:v>
                </c:pt>
                <c:pt idx="288">
                  <c:v>6.3730450619179599</c:v>
                </c:pt>
                <c:pt idx="289">
                  <c:v>6.3789768750188296</c:v>
                </c:pt>
                <c:pt idx="290">
                  <c:v>5.8949642099649804</c:v>
                </c:pt>
                <c:pt idx="291">
                  <c:v>6.1889309545313704</c:v>
                </c:pt>
                <c:pt idx="292">
                  <c:v>5.7137782145914002</c:v>
                </c:pt>
                <c:pt idx="293">
                  <c:v>5.2785612176253798</c:v>
                </c:pt>
                <c:pt idx="294">
                  <c:v>5.3393548639494499</c:v>
                </c:pt>
                <c:pt idx="295">
                  <c:v>5.0741831847898897</c:v>
                </c:pt>
                <c:pt idx="296">
                  <c:v>5.2226787273450102</c:v>
                </c:pt>
                <c:pt idx="297">
                  <c:v>3.5196152700550001</c:v>
                </c:pt>
                <c:pt idx="298">
                  <c:v>2.2553333126308801</c:v>
                </c:pt>
                <c:pt idx="299">
                  <c:v>0.97489622295978695</c:v>
                </c:pt>
                <c:pt idx="300">
                  <c:v>-0.79987963079180002</c:v>
                </c:pt>
                <c:pt idx="301">
                  <c:v>-1.06559304838062</c:v>
                </c:pt>
                <c:pt idx="302">
                  <c:v>-2.6481500077541398</c:v>
                </c:pt>
                <c:pt idx="303">
                  <c:v>-4.4861541660958899</c:v>
                </c:pt>
                <c:pt idx="304">
                  <c:v>-6.0370628956493899</c:v>
                </c:pt>
                <c:pt idx="305">
                  <c:v>-7.8643670634259504</c:v>
                </c:pt>
                <c:pt idx="306">
                  <c:v>-9.8538491409640194</c:v>
                </c:pt>
                <c:pt idx="307">
                  <c:v>-13.0959207094451</c:v>
                </c:pt>
                <c:pt idx="308">
                  <c:v>-15.355428266500001</c:v>
                </c:pt>
                <c:pt idx="309">
                  <c:v>-16.184937284066599</c:v>
                </c:pt>
                <c:pt idx="310">
                  <c:v>-16.028088693049899</c:v>
                </c:pt>
              </c:numCache>
            </c:numRef>
          </c:val>
          <c:smooth val="0"/>
          <c:extLst>
            <c:ext xmlns:c16="http://schemas.microsoft.com/office/drawing/2014/chart" uri="{C3380CC4-5D6E-409C-BE32-E72D297353CC}">
              <c16:uniqueId val="{00000000-D992-42F7-B121-A63D97CC4311}"/>
            </c:ext>
          </c:extLst>
        </c:ser>
        <c:ser>
          <c:idx val="1"/>
          <c:order val="1"/>
          <c:tx>
            <c:strRef>
              <c:f>'[Capítulo II (5).xlsx]G II.2'!$C$1</c:f>
              <c:strCache>
                <c:ptCount val="1"/>
                <c:pt idx="0">
                  <c:v>Vivienda</c:v>
                </c:pt>
              </c:strCache>
            </c:strRef>
          </c:tx>
          <c:spPr>
            <a:ln w="22225" cap="rnd">
              <a:solidFill>
                <a:srgbClr val="FF0000"/>
              </a:solidFill>
              <a:round/>
            </a:ln>
            <a:effectLst/>
          </c:spPr>
          <c:marker>
            <c:symbol val="none"/>
          </c:marker>
          <c:cat>
            <c:numRef>
              <c:f>'[Capítulo II (5).xlsx]G II.2'!$A$2:$A$312</c:f>
              <c:numCache>
                <c:formatCode>mmm\-yy</c:formatCode>
                <c:ptCount val="311"/>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c:v>39569</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c:v>41122</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pt idx="234">
                  <c:v>41821</c:v>
                </c:pt>
                <c:pt idx="235">
                  <c:v>41852</c:v>
                </c:pt>
                <c:pt idx="236">
                  <c:v>41883</c:v>
                </c:pt>
                <c:pt idx="237">
                  <c:v>41913</c:v>
                </c:pt>
                <c:pt idx="238">
                  <c:v>41944</c:v>
                </c:pt>
                <c:pt idx="239">
                  <c:v>41974</c:v>
                </c:pt>
                <c:pt idx="240">
                  <c:v>42005</c:v>
                </c:pt>
                <c:pt idx="241">
                  <c:v>42036</c:v>
                </c:pt>
                <c:pt idx="242">
                  <c:v>42064</c:v>
                </c:pt>
                <c:pt idx="243">
                  <c:v>42095</c:v>
                </c:pt>
                <c:pt idx="244">
                  <c:v>42125</c:v>
                </c:pt>
                <c:pt idx="245">
                  <c:v>42156</c:v>
                </c:pt>
                <c:pt idx="246">
                  <c:v>42186</c:v>
                </c:pt>
                <c:pt idx="247">
                  <c:v>42217</c:v>
                </c:pt>
                <c:pt idx="248">
                  <c:v>42248</c:v>
                </c:pt>
                <c:pt idx="249">
                  <c:v>42278</c:v>
                </c:pt>
                <c:pt idx="250">
                  <c:v>42309</c:v>
                </c:pt>
                <c:pt idx="251">
                  <c:v>42339</c:v>
                </c:pt>
                <c:pt idx="252">
                  <c:v>42370</c:v>
                </c:pt>
                <c:pt idx="253">
                  <c:v>42401</c:v>
                </c:pt>
                <c:pt idx="254">
                  <c:v>42430</c:v>
                </c:pt>
                <c:pt idx="255">
                  <c:v>42461</c:v>
                </c:pt>
                <c:pt idx="256">
                  <c:v>42491</c:v>
                </c:pt>
                <c:pt idx="257">
                  <c:v>42522</c:v>
                </c:pt>
                <c:pt idx="258">
                  <c:v>42552</c:v>
                </c:pt>
                <c:pt idx="259">
                  <c:v>42583</c:v>
                </c:pt>
                <c:pt idx="260">
                  <c:v>42614</c:v>
                </c:pt>
                <c:pt idx="261">
                  <c:v>42644</c:v>
                </c:pt>
                <c:pt idx="262">
                  <c:v>42675</c:v>
                </c:pt>
                <c:pt idx="263">
                  <c:v>42705</c:v>
                </c:pt>
                <c:pt idx="264">
                  <c:v>42736</c:v>
                </c:pt>
                <c:pt idx="265">
                  <c:v>42767</c:v>
                </c:pt>
                <c:pt idx="266">
                  <c:v>42795</c:v>
                </c:pt>
                <c:pt idx="267">
                  <c:v>42826</c:v>
                </c:pt>
                <c:pt idx="268">
                  <c:v>42856</c:v>
                </c:pt>
                <c:pt idx="269">
                  <c:v>42887</c:v>
                </c:pt>
                <c:pt idx="270">
                  <c:v>42917</c:v>
                </c:pt>
                <c:pt idx="271">
                  <c:v>42948</c:v>
                </c:pt>
                <c:pt idx="272">
                  <c:v>42979</c:v>
                </c:pt>
                <c:pt idx="273">
                  <c:v>43009</c:v>
                </c:pt>
                <c:pt idx="274">
                  <c:v>43040</c:v>
                </c:pt>
                <c:pt idx="275">
                  <c:v>43070</c:v>
                </c:pt>
                <c:pt idx="276">
                  <c:v>43101</c:v>
                </c:pt>
                <c:pt idx="277">
                  <c:v>43132</c:v>
                </c:pt>
                <c:pt idx="278">
                  <c:v>43160</c:v>
                </c:pt>
                <c:pt idx="279">
                  <c:v>43191</c:v>
                </c:pt>
                <c:pt idx="280">
                  <c:v>43221</c:v>
                </c:pt>
                <c:pt idx="281">
                  <c:v>43252</c:v>
                </c:pt>
                <c:pt idx="282">
                  <c:v>43282</c:v>
                </c:pt>
                <c:pt idx="283">
                  <c:v>43313</c:v>
                </c:pt>
                <c:pt idx="284">
                  <c:v>43344</c:v>
                </c:pt>
                <c:pt idx="285">
                  <c:v>43374</c:v>
                </c:pt>
                <c:pt idx="286">
                  <c:v>43405</c:v>
                </c:pt>
                <c:pt idx="287">
                  <c:v>43435</c:v>
                </c:pt>
                <c:pt idx="288">
                  <c:v>43466</c:v>
                </c:pt>
                <c:pt idx="289">
                  <c:v>43497</c:v>
                </c:pt>
                <c:pt idx="290">
                  <c:v>43525</c:v>
                </c:pt>
                <c:pt idx="291">
                  <c:v>43556</c:v>
                </c:pt>
                <c:pt idx="292">
                  <c:v>43586</c:v>
                </c:pt>
                <c:pt idx="293">
                  <c:v>43617</c:v>
                </c:pt>
                <c:pt idx="294">
                  <c:v>43647</c:v>
                </c:pt>
                <c:pt idx="295">
                  <c:v>43678</c:v>
                </c:pt>
                <c:pt idx="296">
                  <c:v>43709</c:v>
                </c:pt>
                <c:pt idx="297">
                  <c:v>43739</c:v>
                </c:pt>
                <c:pt idx="298">
                  <c:v>43770</c:v>
                </c:pt>
                <c:pt idx="299">
                  <c:v>43800</c:v>
                </c:pt>
                <c:pt idx="300">
                  <c:v>43831</c:v>
                </c:pt>
                <c:pt idx="301">
                  <c:v>43862</c:v>
                </c:pt>
                <c:pt idx="302">
                  <c:v>43891</c:v>
                </c:pt>
                <c:pt idx="303">
                  <c:v>43922</c:v>
                </c:pt>
                <c:pt idx="304">
                  <c:v>43952</c:v>
                </c:pt>
                <c:pt idx="305">
                  <c:v>43983</c:v>
                </c:pt>
                <c:pt idx="306">
                  <c:v>44013</c:v>
                </c:pt>
                <c:pt idx="307">
                  <c:v>44044</c:v>
                </c:pt>
                <c:pt idx="308">
                  <c:v>44075</c:v>
                </c:pt>
                <c:pt idx="309">
                  <c:v>44105</c:v>
                </c:pt>
                <c:pt idx="310">
                  <c:v>44136</c:v>
                </c:pt>
              </c:numCache>
            </c:numRef>
          </c:cat>
          <c:val>
            <c:numRef>
              <c:f>'[Capítulo II (5).xlsx]G II.2'!$C$2:$C$312</c:f>
              <c:numCache>
                <c:formatCode>#,##0.0</c:formatCode>
                <c:ptCount val="311"/>
                <c:pt idx="0">
                  <c:v>15.939355443816799</c:v>
                </c:pt>
                <c:pt idx="1">
                  <c:v>15.801348534741001</c:v>
                </c:pt>
                <c:pt idx="2">
                  <c:v>16.794677853717999</c:v>
                </c:pt>
                <c:pt idx="3">
                  <c:v>16.7300668350195</c:v>
                </c:pt>
                <c:pt idx="4">
                  <c:v>17.675468236095501</c:v>
                </c:pt>
                <c:pt idx="5">
                  <c:v>16.519188699732702</c:v>
                </c:pt>
                <c:pt idx="6">
                  <c:v>16.1424454807713</c:v>
                </c:pt>
                <c:pt idx="7">
                  <c:v>15.580475257539799</c:v>
                </c:pt>
                <c:pt idx="8">
                  <c:v>15.8490872390182</c:v>
                </c:pt>
                <c:pt idx="9">
                  <c:v>17.275624471158899</c:v>
                </c:pt>
                <c:pt idx="10">
                  <c:v>18.470749364039001</c:v>
                </c:pt>
                <c:pt idx="11">
                  <c:v>18.669204577233099</c:v>
                </c:pt>
                <c:pt idx="12">
                  <c:v>19.217433429377898</c:v>
                </c:pt>
                <c:pt idx="13">
                  <c:v>19.6864724871348</c:v>
                </c:pt>
                <c:pt idx="14">
                  <c:v>19.871857939264299</c:v>
                </c:pt>
                <c:pt idx="15">
                  <c:v>21.319697888817601</c:v>
                </c:pt>
                <c:pt idx="16">
                  <c:v>21.6874621146472</c:v>
                </c:pt>
                <c:pt idx="17">
                  <c:v>22.8287875529108</c:v>
                </c:pt>
                <c:pt idx="18">
                  <c:v>23.6543236472126</c:v>
                </c:pt>
                <c:pt idx="19">
                  <c:v>25.173246279359098</c:v>
                </c:pt>
                <c:pt idx="20">
                  <c:v>24.319860900047001</c:v>
                </c:pt>
                <c:pt idx="21">
                  <c:v>23.7584835869086</c:v>
                </c:pt>
                <c:pt idx="22">
                  <c:v>22.6938978955938</c:v>
                </c:pt>
                <c:pt idx="23">
                  <c:v>22.382702026920999</c:v>
                </c:pt>
                <c:pt idx="24">
                  <c:v>21.599645547471201</c:v>
                </c:pt>
                <c:pt idx="25">
                  <c:v>20.772240958698202</c:v>
                </c:pt>
                <c:pt idx="26">
                  <c:v>21.340661166075101</c:v>
                </c:pt>
                <c:pt idx="27">
                  <c:v>20.072429108676499</c:v>
                </c:pt>
                <c:pt idx="28">
                  <c:v>19.7907478608732</c:v>
                </c:pt>
                <c:pt idx="29">
                  <c:v>19.299888081741699</c:v>
                </c:pt>
                <c:pt idx="30">
                  <c:v>18.5472120550969</c:v>
                </c:pt>
                <c:pt idx="31">
                  <c:v>18.198344653510699</c:v>
                </c:pt>
                <c:pt idx="32">
                  <c:v>17.378297976220299</c:v>
                </c:pt>
                <c:pt idx="33">
                  <c:v>17.0827476900051</c:v>
                </c:pt>
                <c:pt idx="34">
                  <c:v>17.7564350864007</c:v>
                </c:pt>
                <c:pt idx="35">
                  <c:v>13.953554542746</c:v>
                </c:pt>
                <c:pt idx="36">
                  <c:v>16.918713093464799</c:v>
                </c:pt>
                <c:pt idx="37">
                  <c:v>17.726274280059101</c:v>
                </c:pt>
                <c:pt idx="38">
                  <c:v>16.151362580022901</c:v>
                </c:pt>
                <c:pt idx="39">
                  <c:v>15.1954161587703</c:v>
                </c:pt>
                <c:pt idx="40">
                  <c:v>14.9001133782428</c:v>
                </c:pt>
                <c:pt idx="41">
                  <c:v>14.913392761090099</c:v>
                </c:pt>
                <c:pt idx="42">
                  <c:v>14.9846639792317</c:v>
                </c:pt>
                <c:pt idx="43">
                  <c:v>15.017656046367099</c:v>
                </c:pt>
                <c:pt idx="44">
                  <c:v>15.6502404806541</c:v>
                </c:pt>
                <c:pt idx="45">
                  <c:v>14.8101355088869</c:v>
                </c:pt>
                <c:pt idx="46">
                  <c:v>13.5216622283576</c:v>
                </c:pt>
                <c:pt idx="47">
                  <c:v>15.3024945136036</c:v>
                </c:pt>
                <c:pt idx="48">
                  <c:v>12.2842540429574</c:v>
                </c:pt>
                <c:pt idx="49">
                  <c:v>11.3131460659139</c:v>
                </c:pt>
                <c:pt idx="50">
                  <c:v>10.666249528636101</c:v>
                </c:pt>
                <c:pt idx="51">
                  <c:v>10.7522612770541</c:v>
                </c:pt>
                <c:pt idx="52">
                  <c:v>10.671503787403299</c:v>
                </c:pt>
                <c:pt idx="53">
                  <c:v>10.281919680927601</c:v>
                </c:pt>
                <c:pt idx="54">
                  <c:v>9.9749454790868395</c:v>
                </c:pt>
                <c:pt idx="55">
                  <c:v>9.9774366566584902</c:v>
                </c:pt>
                <c:pt idx="56">
                  <c:v>10.042337777885001</c:v>
                </c:pt>
                <c:pt idx="57">
                  <c:v>10.7128768299551</c:v>
                </c:pt>
                <c:pt idx="58">
                  <c:v>10.596030041714499</c:v>
                </c:pt>
                <c:pt idx="59">
                  <c:v>12.679285012706901</c:v>
                </c:pt>
                <c:pt idx="60">
                  <c:v>12.269869784806801</c:v>
                </c:pt>
                <c:pt idx="61">
                  <c:v>11.654267920632799</c:v>
                </c:pt>
                <c:pt idx="62">
                  <c:v>11.804596060420399</c:v>
                </c:pt>
                <c:pt idx="63">
                  <c:v>11.082026974789001</c:v>
                </c:pt>
                <c:pt idx="64">
                  <c:v>10.8944288623809</c:v>
                </c:pt>
                <c:pt idx="65">
                  <c:v>10.506382458564101</c:v>
                </c:pt>
                <c:pt idx="66">
                  <c:v>10.190548930799499</c:v>
                </c:pt>
                <c:pt idx="67">
                  <c:v>8.9616010270561901</c:v>
                </c:pt>
                <c:pt idx="68">
                  <c:v>7.5231249099489803</c:v>
                </c:pt>
                <c:pt idx="69">
                  <c:v>6.9995262536800098</c:v>
                </c:pt>
                <c:pt idx="70">
                  <c:v>6.7227076358568096</c:v>
                </c:pt>
                <c:pt idx="71">
                  <c:v>5.3265831169661402</c:v>
                </c:pt>
                <c:pt idx="72">
                  <c:v>4.6898876626591903</c:v>
                </c:pt>
                <c:pt idx="73">
                  <c:v>5.1868091169656099</c:v>
                </c:pt>
                <c:pt idx="74">
                  <c:v>4.4926134459738298</c:v>
                </c:pt>
                <c:pt idx="75">
                  <c:v>4.5982570111944696</c:v>
                </c:pt>
                <c:pt idx="76">
                  <c:v>3.7324346643627502</c:v>
                </c:pt>
                <c:pt idx="77">
                  <c:v>4.3413962741858203</c:v>
                </c:pt>
                <c:pt idx="78">
                  <c:v>5.1221465802606403</c:v>
                </c:pt>
                <c:pt idx="79">
                  <c:v>4.5380980509518398</c:v>
                </c:pt>
                <c:pt idx="80">
                  <c:v>3.9135807382785899</c:v>
                </c:pt>
                <c:pt idx="81">
                  <c:v>4.7525639874516497</c:v>
                </c:pt>
                <c:pt idx="82">
                  <c:v>5.0749537749513998</c:v>
                </c:pt>
                <c:pt idx="83">
                  <c:v>4.66258646944011</c:v>
                </c:pt>
                <c:pt idx="84">
                  <c:v>4.8423122285989901</c:v>
                </c:pt>
                <c:pt idx="85">
                  <c:v>4.3548009567561099</c:v>
                </c:pt>
                <c:pt idx="86">
                  <c:v>4.5174691342494002</c:v>
                </c:pt>
                <c:pt idx="87">
                  <c:v>4.5091241196660903</c:v>
                </c:pt>
                <c:pt idx="88">
                  <c:v>5.4133780868942196</c:v>
                </c:pt>
                <c:pt idx="89">
                  <c:v>5.35880195063723</c:v>
                </c:pt>
                <c:pt idx="90">
                  <c:v>4.8497379529811804</c:v>
                </c:pt>
                <c:pt idx="91">
                  <c:v>5.9009863376152403</c:v>
                </c:pt>
                <c:pt idx="92">
                  <c:v>6.67190444541614</c:v>
                </c:pt>
                <c:pt idx="93">
                  <c:v>5.6067021081680304</c:v>
                </c:pt>
                <c:pt idx="94">
                  <c:v>6.1342337944247296</c:v>
                </c:pt>
                <c:pt idx="95">
                  <c:v>6.3799717093572204</c:v>
                </c:pt>
                <c:pt idx="96">
                  <c:v>6.4857270880723599</c:v>
                </c:pt>
                <c:pt idx="97">
                  <c:v>6.0475560428459296</c:v>
                </c:pt>
                <c:pt idx="98">
                  <c:v>7.0509082108934003</c:v>
                </c:pt>
                <c:pt idx="99">
                  <c:v>9.1408138603999607</c:v>
                </c:pt>
                <c:pt idx="100">
                  <c:v>9.8898852550221701</c:v>
                </c:pt>
                <c:pt idx="101">
                  <c:v>9.9155629143766095</c:v>
                </c:pt>
                <c:pt idx="102">
                  <c:v>9.7343694625662298</c:v>
                </c:pt>
                <c:pt idx="103">
                  <c:v>8.7814238426287705</c:v>
                </c:pt>
                <c:pt idx="104">
                  <c:v>9.6977414865332001</c:v>
                </c:pt>
                <c:pt idx="105">
                  <c:v>11.5984015954204</c:v>
                </c:pt>
                <c:pt idx="106">
                  <c:v>11.286133014894199</c:v>
                </c:pt>
                <c:pt idx="107">
                  <c:v>12.299092786264399</c:v>
                </c:pt>
                <c:pt idx="108">
                  <c:v>11.340409120489999</c:v>
                </c:pt>
                <c:pt idx="109">
                  <c:v>12.120799383057401</c:v>
                </c:pt>
                <c:pt idx="110">
                  <c:v>12.6230322574336</c:v>
                </c:pt>
                <c:pt idx="111">
                  <c:v>11.269207676847699</c:v>
                </c:pt>
                <c:pt idx="112">
                  <c:v>10.7436641524398</c:v>
                </c:pt>
                <c:pt idx="113">
                  <c:v>12.0804347631203</c:v>
                </c:pt>
                <c:pt idx="114">
                  <c:v>14.518827818973699</c:v>
                </c:pt>
                <c:pt idx="115">
                  <c:v>15.9619198352331</c:v>
                </c:pt>
                <c:pt idx="116">
                  <c:v>17.566607437614099</c:v>
                </c:pt>
                <c:pt idx="117">
                  <c:v>16.955324061114499</c:v>
                </c:pt>
                <c:pt idx="118">
                  <c:v>17.136778272133899</c:v>
                </c:pt>
                <c:pt idx="119">
                  <c:v>18.729638638007</c:v>
                </c:pt>
                <c:pt idx="120">
                  <c:v>20.2822876005201</c:v>
                </c:pt>
                <c:pt idx="121">
                  <c:v>20.387400985345302</c:v>
                </c:pt>
                <c:pt idx="122">
                  <c:v>20.195809372324401</c:v>
                </c:pt>
                <c:pt idx="123">
                  <c:v>18.996217371041801</c:v>
                </c:pt>
                <c:pt idx="124">
                  <c:v>19.299017897071799</c:v>
                </c:pt>
                <c:pt idx="125">
                  <c:v>18.1667080700729</c:v>
                </c:pt>
                <c:pt idx="126">
                  <c:v>16.3952035507549</c:v>
                </c:pt>
                <c:pt idx="127">
                  <c:v>17.7544275798844</c:v>
                </c:pt>
                <c:pt idx="128">
                  <c:v>16.9113553007261</c:v>
                </c:pt>
                <c:pt idx="129">
                  <c:v>16.860355864479601</c:v>
                </c:pt>
                <c:pt idx="130">
                  <c:v>17.457227974331101</c:v>
                </c:pt>
                <c:pt idx="131">
                  <c:v>16.295803291459102</c:v>
                </c:pt>
                <c:pt idx="132">
                  <c:v>16.0942138191831</c:v>
                </c:pt>
                <c:pt idx="133">
                  <c:v>16.785814858835199</c:v>
                </c:pt>
                <c:pt idx="134">
                  <c:v>16.3985530278485</c:v>
                </c:pt>
                <c:pt idx="135">
                  <c:v>17.0936822886868</c:v>
                </c:pt>
                <c:pt idx="136">
                  <c:v>17.176606385351999</c:v>
                </c:pt>
                <c:pt idx="137">
                  <c:v>16.493446554971399</c:v>
                </c:pt>
                <c:pt idx="138">
                  <c:v>16.676253546478598</c:v>
                </c:pt>
                <c:pt idx="139">
                  <c:v>16.319480141502201</c:v>
                </c:pt>
                <c:pt idx="140">
                  <c:v>15.885368430562201</c:v>
                </c:pt>
                <c:pt idx="141">
                  <c:v>15.8088895474936</c:v>
                </c:pt>
                <c:pt idx="142">
                  <c:v>15.063084902798501</c:v>
                </c:pt>
                <c:pt idx="143">
                  <c:v>14.1030250795067</c:v>
                </c:pt>
                <c:pt idx="144">
                  <c:v>14.2944697216835</c:v>
                </c:pt>
                <c:pt idx="145">
                  <c:v>14.751633773912999</c:v>
                </c:pt>
                <c:pt idx="146">
                  <c:v>15.1204589745691</c:v>
                </c:pt>
                <c:pt idx="147">
                  <c:v>15.557844194492301</c:v>
                </c:pt>
                <c:pt idx="148">
                  <c:v>15.4412980956771</c:v>
                </c:pt>
                <c:pt idx="149">
                  <c:v>15.982625291421099</c:v>
                </c:pt>
                <c:pt idx="150">
                  <c:v>15.414158113074899</c:v>
                </c:pt>
                <c:pt idx="151">
                  <c:v>14.777188964731</c:v>
                </c:pt>
                <c:pt idx="152">
                  <c:v>14.9058118145959</c:v>
                </c:pt>
                <c:pt idx="153">
                  <c:v>15.4418225738043</c:v>
                </c:pt>
                <c:pt idx="154">
                  <c:v>14.839716065102801</c:v>
                </c:pt>
                <c:pt idx="155">
                  <c:v>15.4216156222415</c:v>
                </c:pt>
                <c:pt idx="156">
                  <c:v>16.7816773775561</c:v>
                </c:pt>
                <c:pt idx="157">
                  <c:v>15.798000441787901</c:v>
                </c:pt>
                <c:pt idx="158">
                  <c:v>15.2654514574057</c:v>
                </c:pt>
                <c:pt idx="159">
                  <c:v>16.188429670923899</c:v>
                </c:pt>
                <c:pt idx="160">
                  <c:v>14.808455331873301</c:v>
                </c:pt>
                <c:pt idx="161">
                  <c:v>13.954921252467299</c:v>
                </c:pt>
                <c:pt idx="162">
                  <c:v>14.253348432366</c:v>
                </c:pt>
                <c:pt idx="163">
                  <c:v>14.073109432159599</c:v>
                </c:pt>
                <c:pt idx="164">
                  <c:v>13.145306251023699</c:v>
                </c:pt>
                <c:pt idx="165">
                  <c:v>11.9174523378726</c:v>
                </c:pt>
                <c:pt idx="166">
                  <c:v>12.547119302461301</c:v>
                </c:pt>
                <c:pt idx="167">
                  <c:v>13.0347521451008</c:v>
                </c:pt>
                <c:pt idx="168">
                  <c:v>11.562184521812201</c:v>
                </c:pt>
                <c:pt idx="169">
                  <c:v>10.5268592377532</c:v>
                </c:pt>
                <c:pt idx="170">
                  <c:v>9.5486798070445005</c:v>
                </c:pt>
                <c:pt idx="171">
                  <c:v>8.3245702784047904</c:v>
                </c:pt>
                <c:pt idx="172">
                  <c:v>9.0120053270063192</c:v>
                </c:pt>
                <c:pt idx="173">
                  <c:v>8.9076468093639996</c:v>
                </c:pt>
                <c:pt idx="174">
                  <c:v>9.0438186828392606</c:v>
                </c:pt>
                <c:pt idx="175">
                  <c:v>9.0350095676988005</c:v>
                </c:pt>
                <c:pt idx="176">
                  <c:v>8.1051136266475705</c:v>
                </c:pt>
                <c:pt idx="177">
                  <c:v>8.9507273183812899</c:v>
                </c:pt>
                <c:pt idx="178">
                  <c:v>9.6153793807072692</c:v>
                </c:pt>
                <c:pt idx="179">
                  <c:v>8.8752491658767898</c:v>
                </c:pt>
                <c:pt idx="180">
                  <c:v>7.7902250052221298</c:v>
                </c:pt>
                <c:pt idx="181">
                  <c:v>8.5150321625425001</c:v>
                </c:pt>
                <c:pt idx="182">
                  <c:v>9.3942997377706803</c:v>
                </c:pt>
                <c:pt idx="183">
                  <c:v>9.0876642005116395</c:v>
                </c:pt>
                <c:pt idx="184">
                  <c:v>9.1604490894454909</c:v>
                </c:pt>
                <c:pt idx="185">
                  <c:v>10.0663426391068</c:v>
                </c:pt>
                <c:pt idx="186">
                  <c:v>8.8343830640640295</c:v>
                </c:pt>
                <c:pt idx="187">
                  <c:v>9.2259119869555697</c:v>
                </c:pt>
                <c:pt idx="188">
                  <c:v>10.086182911697099</c:v>
                </c:pt>
                <c:pt idx="189">
                  <c:v>9.6671004748009004</c:v>
                </c:pt>
                <c:pt idx="190">
                  <c:v>8.5275446229547498</c:v>
                </c:pt>
                <c:pt idx="191">
                  <c:v>8.4941870244353606</c:v>
                </c:pt>
                <c:pt idx="192">
                  <c:v>9.1353031038417605</c:v>
                </c:pt>
                <c:pt idx="193">
                  <c:v>9.3203793741939904</c:v>
                </c:pt>
                <c:pt idx="194">
                  <c:v>8.9761193815773908</c:v>
                </c:pt>
                <c:pt idx="195">
                  <c:v>9.64249011962346</c:v>
                </c:pt>
                <c:pt idx="196">
                  <c:v>9.3771078416972493</c:v>
                </c:pt>
                <c:pt idx="197">
                  <c:v>8.9312218817124904</c:v>
                </c:pt>
                <c:pt idx="198">
                  <c:v>9.6438993050415007</c:v>
                </c:pt>
                <c:pt idx="199">
                  <c:v>8.8020882790940096</c:v>
                </c:pt>
                <c:pt idx="200">
                  <c:v>8.5743111988870098</c:v>
                </c:pt>
                <c:pt idx="201">
                  <c:v>7.92228930207839</c:v>
                </c:pt>
                <c:pt idx="202">
                  <c:v>7.9953601801695298</c:v>
                </c:pt>
                <c:pt idx="203">
                  <c:v>7.6251572486334602</c:v>
                </c:pt>
                <c:pt idx="204">
                  <c:v>8.1791135098350907</c:v>
                </c:pt>
                <c:pt idx="205">
                  <c:v>8.0582607209335002</c:v>
                </c:pt>
                <c:pt idx="206">
                  <c:v>8.7373715155347504</c:v>
                </c:pt>
                <c:pt idx="207">
                  <c:v>8.7754362992641202</c:v>
                </c:pt>
                <c:pt idx="208">
                  <c:v>8.9093918315064293</c:v>
                </c:pt>
                <c:pt idx="209">
                  <c:v>9.0825662917923395</c:v>
                </c:pt>
                <c:pt idx="210">
                  <c:v>8.6800137116543699</c:v>
                </c:pt>
                <c:pt idx="211">
                  <c:v>8.4789312738114297</c:v>
                </c:pt>
                <c:pt idx="212">
                  <c:v>8.1174016295411793</c:v>
                </c:pt>
                <c:pt idx="213">
                  <c:v>8.3479589572344803</c:v>
                </c:pt>
                <c:pt idx="214">
                  <c:v>9.3040810547403208</c:v>
                </c:pt>
                <c:pt idx="215">
                  <c:v>9.32125778445387</c:v>
                </c:pt>
                <c:pt idx="216">
                  <c:v>8.8561978397833094</c:v>
                </c:pt>
                <c:pt idx="217">
                  <c:v>9.1768539941223395</c:v>
                </c:pt>
                <c:pt idx="218">
                  <c:v>8.8616722907996195</c:v>
                </c:pt>
                <c:pt idx="219">
                  <c:v>9.5614973994969006</c:v>
                </c:pt>
                <c:pt idx="220">
                  <c:v>9.2512656883137598</c:v>
                </c:pt>
                <c:pt idx="221">
                  <c:v>8.0404865579972906</c:v>
                </c:pt>
                <c:pt idx="222">
                  <c:v>8.4567325689295103</c:v>
                </c:pt>
                <c:pt idx="223">
                  <c:v>8.7513591030375704</c:v>
                </c:pt>
                <c:pt idx="224">
                  <c:v>9.2441613732278807</c:v>
                </c:pt>
                <c:pt idx="225">
                  <c:v>9.6370547443629206</c:v>
                </c:pt>
                <c:pt idx="226">
                  <c:v>8.2152036579798509</c:v>
                </c:pt>
                <c:pt idx="227">
                  <c:v>8.0872873198457391</c:v>
                </c:pt>
                <c:pt idx="228">
                  <c:v>8.9457060405683695</c:v>
                </c:pt>
                <c:pt idx="229">
                  <c:v>8.8008110723672992</c:v>
                </c:pt>
                <c:pt idx="230">
                  <c:v>8.68092391508495</c:v>
                </c:pt>
                <c:pt idx="231">
                  <c:v>8.0563594509922094</c:v>
                </c:pt>
                <c:pt idx="232">
                  <c:v>8.6100349524733009</c:v>
                </c:pt>
                <c:pt idx="233">
                  <c:v>9.7737014906993593</c:v>
                </c:pt>
                <c:pt idx="234">
                  <c:v>9.6003438161482908</c:v>
                </c:pt>
                <c:pt idx="235">
                  <c:v>9.6252787895191307</c:v>
                </c:pt>
                <c:pt idx="236">
                  <c:v>9.6262702580186996</c:v>
                </c:pt>
                <c:pt idx="237">
                  <c:v>9.1140132885481506</c:v>
                </c:pt>
                <c:pt idx="238">
                  <c:v>10.4589372542637</c:v>
                </c:pt>
                <c:pt idx="239">
                  <c:v>11.5553985544417</c:v>
                </c:pt>
                <c:pt idx="240">
                  <c:v>10.6839275997832</c:v>
                </c:pt>
                <c:pt idx="241">
                  <c:v>10.332716460379499</c:v>
                </c:pt>
                <c:pt idx="242">
                  <c:v>10.4663295789072</c:v>
                </c:pt>
                <c:pt idx="243">
                  <c:v>10.5162398363734</c:v>
                </c:pt>
                <c:pt idx="244">
                  <c:v>10.788849573156201</c:v>
                </c:pt>
                <c:pt idx="245">
                  <c:v>10.298739186624299</c:v>
                </c:pt>
                <c:pt idx="246">
                  <c:v>10.4501081806826</c:v>
                </c:pt>
                <c:pt idx="247">
                  <c:v>10.1109807974065</c:v>
                </c:pt>
                <c:pt idx="248">
                  <c:v>10.7521626524466</c:v>
                </c:pt>
                <c:pt idx="249">
                  <c:v>11.2215684508888</c:v>
                </c:pt>
                <c:pt idx="250">
                  <c:v>10.8296302291979</c:v>
                </c:pt>
                <c:pt idx="251">
                  <c:v>10.2520833628133</c:v>
                </c:pt>
                <c:pt idx="252">
                  <c:v>10.0021698101162</c:v>
                </c:pt>
                <c:pt idx="253">
                  <c:v>10.330867125562399</c:v>
                </c:pt>
                <c:pt idx="254">
                  <c:v>10.309406156813299</c:v>
                </c:pt>
                <c:pt idx="255">
                  <c:v>9.8269912997903202</c:v>
                </c:pt>
                <c:pt idx="256">
                  <c:v>9.1252411414013199</c:v>
                </c:pt>
                <c:pt idx="257">
                  <c:v>8.6905069799368704</c:v>
                </c:pt>
                <c:pt idx="258">
                  <c:v>8.3584624547377508</c:v>
                </c:pt>
                <c:pt idx="259">
                  <c:v>8.5841011327024894</c:v>
                </c:pt>
                <c:pt idx="260">
                  <c:v>7.83828238624527</c:v>
                </c:pt>
                <c:pt idx="261">
                  <c:v>7.1377590518330498</c:v>
                </c:pt>
                <c:pt idx="262">
                  <c:v>6.5251280242736502</c:v>
                </c:pt>
                <c:pt idx="263">
                  <c:v>6.68996111678495</c:v>
                </c:pt>
                <c:pt idx="264">
                  <c:v>6.3292433791956304</c:v>
                </c:pt>
                <c:pt idx="265">
                  <c:v>6.3196193280270299</c:v>
                </c:pt>
                <c:pt idx="266">
                  <c:v>6.4765985482669697</c:v>
                </c:pt>
                <c:pt idx="267">
                  <c:v>6.5266983499737501</c:v>
                </c:pt>
                <c:pt idx="268">
                  <c:v>6.8200033963612396</c:v>
                </c:pt>
                <c:pt idx="269">
                  <c:v>7.89584324030319</c:v>
                </c:pt>
                <c:pt idx="270">
                  <c:v>7.5708038232436898</c:v>
                </c:pt>
                <c:pt idx="271">
                  <c:v>7.3793675947195796</c:v>
                </c:pt>
                <c:pt idx="272">
                  <c:v>8.2741564321905194</c:v>
                </c:pt>
                <c:pt idx="273">
                  <c:v>7.9287013813397902</c:v>
                </c:pt>
                <c:pt idx="274">
                  <c:v>8.1457931279269609</c:v>
                </c:pt>
                <c:pt idx="275">
                  <c:v>7.6593449674773098</c:v>
                </c:pt>
                <c:pt idx="276">
                  <c:v>7.9704629141460304</c:v>
                </c:pt>
                <c:pt idx="277">
                  <c:v>8.1186660585681203</c:v>
                </c:pt>
                <c:pt idx="278">
                  <c:v>7.7915168058512396</c:v>
                </c:pt>
                <c:pt idx="279">
                  <c:v>7.5105390447344202</c:v>
                </c:pt>
                <c:pt idx="280">
                  <c:v>7.0555973919035999</c:v>
                </c:pt>
                <c:pt idx="281">
                  <c:v>6.47443927544324</c:v>
                </c:pt>
                <c:pt idx="282">
                  <c:v>6.54902773535302</c:v>
                </c:pt>
                <c:pt idx="283">
                  <c:v>6.7675724061278002</c:v>
                </c:pt>
                <c:pt idx="284">
                  <c:v>5.9699096010361803</c:v>
                </c:pt>
                <c:pt idx="285">
                  <c:v>6.49569950557634</c:v>
                </c:pt>
                <c:pt idx="286">
                  <c:v>6.4950260335621604</c:v>
                </c:pt>
                <c:pt idx="287">
                  <c:v>6.6887982790566598</c:v>
                </c:pt>
                <c:pt idx="288">
                  <c:v>7.0941802190835004</c:v>
                </c:pt>
                <c:pt idx="289">
                  <c:v>6.7959613849876996</c:v>
                </c:pt>
                <c:pt idx="290">
                  <c:v>6.5210430617858002</c:v>
                </c:pt>
                <c:pt idx="291">
                  <c:v>6.83661011681391</c:v>
                </c:pt>
                <c:pt idx="292">
                  <c:v>6.8061986959677201</c:v>
                </c:pt>
                <c:pt idx="293">
                  <c:v>7.1882708768686401</c:v>
                </c:pt>
                <c:pt idx="294">
                  <c:v>7.8187576939260799</c:v>
                </c:pt>
                <c:pt idx="295">
                  <c:v>7.85171178207165</c:v>
                </c:pt>
                <c:pt idx="296">
                  <c:v>8.3123311550370396</c:v>
                </c:pt>
                <c:pt idx="297">
                  <c:v>7.4628768736549702</c:v>
                </c:pt>
                <c:pt idx="298">
                  <c:v>7.6875140364457</c:v>
                </c:pt>
                <c:pt idx="299">
                  <c:v>7.9878342704650098</c:v>
                </c:pt>
                <c:pt idx="300">
                  <c:v>7.8818419469530498</c:v>
                </c:pt>
                <c:pt idx="301">
                  <c:v>8.0495601818961102</c:v>
                </c:pt>
                <c:pt idx="302">
                  <c:v>8.3069290145676202</c:v>
                </c:pt>
                <c:pt idx="303">
                  <c:v>8.8048056255647609</c:v>
                </c:pt>
                <c:pt idx="304">
                  <c:v>8.7985569441965801</c:v>
                </c:pt>
                <c:pt idx="305">
                  <c:v>7.8264906089037902</c:v>
                </c:pt>
                <c:pt idx="306">
                  <c:v>7.0918600393308902</c:v>
                </c:pt>
                <c:pt idx="307">
                  <c:v>6.3273656319171403</c:v>
                </c:pt>
                <c:pt idx="308">
                  <c:v>5.3347813912405497</c:v>
                </c:pt>
                <c:pt idx="309">
                  <c:v>5.74515882141415</c:v>
                </c:pt>
                <c:pt idx="310">
                  <c:v>5.8966984359620298</c:v>
                </c:pt>
              </c:numCache>
            </c:numRef>
          </c:val>
          <c:smooth val="0"/>
          <c:extLst>
            <c:ext xmlns:c16="http://schemas.microsoft.com/office/drawing/2014/chart" uri="{C3380CC4-5D6E-409C-BE32-E72D297353CC}">
              <c16:uniqueId val="{00000001-D992-42F7-B121-A63D97CC4311}"/>
            </c:ext>
          </c:extLst>
        </c:ser>
        <c:ser>
          <c:idx val="2"/>
          <c:order val="2"/>
          <c:tx>
            <c:strRef>
              <c:f>'[Capítulo II (5).xlsx]G II.2'!$D$1</c:f>
              <c:strCache>
                <c:ptCount val="1"/>
                <c:pt idx="0">
                  <c:v>Comerciales</c:v>
                </c:pt>
              </c:strCache>
            </c:strRef>
          </c:tx>
          <c:spPr>
            <a:ln w="22225" cap="rnd">
              <a:solidFill>
                <a:srgbClr val="002060"/>
              </a:solidFill>
              <a:round/>
            </a:ln>
            <a:effectLst/>
          </c:spPr>
          <c:marker>
            <c:symbol val="none"/>
          </c:marker>
          <c:cat>
            <c:numRef>
              <c:f>'[Capítulo II (5).xlsx]G II.2'!$A$2:$A$312</c:f>
              <c:numCache>
                <c:formatCode>mmm\-yy</c:formatCode>
                <c:ptCount val="311"/>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c:v>39569</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c:v>41122</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pt idx="234">
                  <c:v>41821</c:v>
                </c:pt>
                <c:pt idx="235">
                  <c:v>41852</c:v>
                </c:pt>
                <c:pt idx="236">
                  <c:v>41883</c:v>
                </c:pt>
                <c:pt idx="237">
                  <c:v>41913</c:v>
                </c:pt>
                <c:pt idx="238">
                  <c:v>41944</c:v>
                </c:pt>
                <c:pt idx="239">
                  <c:v>41974</c:v>
                </c:pt>
                <c:pt idx="240">
                  <c:v>42005</c:v>
                </c:pt>
                <c:pt idx="241">
                  <c:v>42036</c:v>
                </c:pt>
                <c:pt idx="242">
                  <c:v>42064</c:v>
                </c:pt>
                <c:pt idx="243">
                  <c:v>42095</c:v>
                </c:pt>
                <c:pt idx="244">
                  <c:v>42125</c:v>
                </c:pt>
                <c:pt idx="245">
                  <c:v>42156</c:v>
                </c:pt>
                <c:pt idx="246">
                  <c:v>42186</c:v>
                </c:pt>
                <c:pt idx="247">
                  <c:v>42217</c:v>
                </c:pt>
                <c:pt idx="248">
                  <c:v>42248</c:v>
                </c:pt>
                <c:pt idx="249">
                  <c:v>42278</c:v>
                </c:pt>
                <c:pt idx="250">
                  <c:v>42309</c:v>
                </c:pt>
                <c:pt idx="251">
                  <c:v>42339</c:v>
                </c:pt>
                <c:pt idx="252">
                  <c:v>42370</c:v>
                </c:pt>
                <c:pt idx="253">
                  <c:v>42401</c:v>
                </c:pt>
                <c:pt idx="254">
                  <c:v>42430</c:v>
                </c:pt>
                <c:pt idx="255">
                  <c:v>42461</c:v>
                </c:pt>
                <c:pt idx="256">
                  <c:v>42491</c:v>
                </c:pt>
                <c:pt idx="257">
                  <c:v>42522</c:v>
                </c:pt>
                <c:pt idx="258">
                  <c:v>42552</c:v>
                </c:pt>
                <c:pt idx="259">
                  <c:v>42583</c:v>
                </c:pt>
                <c:pt idx="260">
                  <c:v>42614</c:v>
                </c:pt>
                <c:pt idx="261">
                  <c:v>42644</c:v>
                </c:pt>
                <c:pt idx="262">
                  <c:v>42675</c:v>
                </c:pt>
                <c:pt idx="263">
                  <c:v>42705</c:v>
                </c:pt>
                <c:pt idx="264">
                  <c:v>42736</c:v>
                </c:pt>
                <c:pt idx="265">
                  <c:v>42767</c:v>
                </c:pt>
                <c:pt idx="266">
                  <c:v>42795</c:v>
                </c:pt>
                <c:pt idx="267">
                  <c:v>42826</c:v>
                </c:pt>
                <c:pt idx="268">
                  <c:v>42856</c:v>
                </c:pt>
                <c:pt idx="269">
                  <c:v>42887</c:v>
                </c:pt>
                <c:pt idx="270">
                  <c:v>42917</c:v>
                </c:pt>
                <c:pt idx="271">
                  <c:v>42948</c:v>
                </c:pt>
                <c:pt idx="272">
                  <c:v>42979</c:v>
                </c:pt>
                <c:pt idx="273">
                  <c:v>43009</c:v>
                </c:pt>
                <c:pt idx="274">
                  <c:v>43040</c:v>
                </c:pt>
                <c:pt idx="275">
                  <c:v>43070</c:v>
                </c:pt>
                <c:pt idx="276">
                  <c:v>43101</c:v>
                </c:pt>
                <c:pt idx="277">
                  <c:v>43132</c:v>
                </c:pt>
                <c:pt idx="278">
                  <c:v>43160</c:v>
                </c:pt>
                <c:pt idx="279">
                  <c:v>43191</c:v>
                </c:pt>
                <c:pt idx="280">
                  <c:v>43221</c:v>
                </c:pt>
                <c:pt idx="281">
                  <c:v>43252</c:v>
                </c:pt>
                <c:pt idx="282">
                  <c:v>43282</c:v>
                </c:pt>
                <c:pt idx="283">
                  <c:v>43313</c:v>
                </c:pt>
                <c:pt idx="284">
                  <c:v>43344</c:v>
                </c:pt>
                <c:pt idx="285">
                  <c:v>43374</c:v>
                </c:pt>
                <c:pt idx="286">
                  <c:v>43405</c:v>
                </c:pt>
                <c:pt idx="287">
                  <c:v>43435</c:v>
                </c:pt>
                <c:pt idx="288">
                  <c:v>43466</c:v>
                </c:pt>
                <c:pt idx="289">
                  <c:v>43497</c:v>
                </c:pt>
                <c:pt idx="290">
                  <c:v>43525</c:v>
                </c:pt>
                <c:pt idx="291">
                  <c:v>43556</c:v>
                </c:pt>
                <c:pt idx="292">
                  <c:v>43586</c:v>
                </c:pt>
                <c:pt idx="293">
                  <c:v>43617</c:v>
                </c:pt>
                <c:pt idx="294">
                  <c:v>43647</c:v>
                </c:pt>
                <c:pt idx="295">
                  <c:v>43678</c:v>
                </c:pt>
                <c:pt idx="296">
                  <c:v>43709</c:v>
                </c:pt>
                <c:pt idx="297">
                  <c:v>43739</c:v>
                </c:pt>
                <c:pt idx="298">
                  <c:v>43770</c:v>
                </c:pt>
                <c:pt idx="299">
                  <c:v>43800</c:v>
                </c:pt>
                <c:pt idx="300">
                  <c:v>43831</c:v>
                </c:pt>
                <c:pt idx="301">
                  <c:v>43862</c:v>
                </c:pt>
                <c:pt idx="302">
                  <c:v>43891</c:v>
                </c:pt>
                <c:pt idx="303">
                  <c:v>43922</c:v>
                </c:pt>
                <c:pt idx="304">
                  <c:v>43952</c:v>
                </c:pt>
                <c:pt idx="305">
                  <c:v>43983</c:v>
                </c:pt>
                <c:pt idx="306">
                  <c:v>44013</c:v>
                </c:pt>
                <c:pt idx="307">
                  <c:v>44044</c:v>
                </c:pt>
                <c:pt idx="308">
                  <c:v>44075</c:v>
                </c:pt>
                <c:pt idx="309">
                  <c:v>44105</c:v>
                </c:pt>
                <c:pt idx="310">
                  <c:v>44136</c:v>
                </c:pt>
              </c:numCache>
            </c:numRef>
          </c:cat>
          <c:val>
            <c:numRef>
              <c:f>'[Capítulo II (5).xlsx]G II.2'!$D$2:$D$312</c:f>
              <c:numCache>
                <c:formatCode>#,##0.0</c:formatCode>
                <c:ptCount val="311"/>
                <c:pt idx="0">
                  <c:v>10.6178539899191</c:v>
                </c:pt>
                <c:pt idx="1">
                  <c:v>10.790159309329701</c:v>
                </c:pt>
                <c:pt idx="2">
                  <c:v>11.534916368211199</c:v>
                </c:pt>
                <c:pt idx="3">
                  <c:v>10.439610718765501</c:v>
                </c:pt>
                <c:pt idx="4">
                  <c:v>12.841993621958901</c:v>
                </c:pt>
                <c:pt idx="5">
                  <c:v>12.275313143564601</c:v>
                </c:pt>
                <c:pt idx="6">
                  <c:v>11.3893332708624</c:v>
                </c:pt>
                <c:pt idx="7">
                  <c:v>12.565328081374799</c:v>
                </c:pt>
                <c:pt idx="8">
                  <c:v>13.6323123688483</c:v>
                </c:pt>
                <c:pt idx="9">
                  <c:v>13.949008305781</c:v>
                </c:pt>
                <c:pt idx="10">
                  <c:v>16.162883404998599</c:v>
                </c:pt>
                <c:pt idx="11">
                  <c:v>18.4464748923209</c:v>
                </c:pt>
                <c:pt idx="12">
                  <c:v>17.919681737320701</c:v>
                </c:pt>
                <c:pt idx="13">
                  <c:v>16.973703584593</c:v>
                </c:pt>
                <c:pt idx="14">
                  <c:v>16.847480273319299</c:v>
                </c:pt>
                <c:pt idx="15">
                  <c:v>14.3613251044381</c:v>
                </c:pt>
                <c:pt idx="16">
                  <c:v>13.9193053698169</c:v>
                </c:pt>
                <c:pt idx="17">
                  <c:v>16.387084204584301</c:v>
                </c:pt>
                <c:pt idx="18">
                  <c:v>16.621566918042902</c:v>
                </c:pt>
                <c:pt idx="19">
                  <c:v>15.9096893308033</c:v>
                </c:pt>
                <c:pt idx="20">
                  <c:v>15.0428489733193</c:v>
                </c:pt>
                <c:pt idx="21">
                  <c:v>14.630209461368899</c:v>
                </c:pt>
                <c:pt idx="22">
                  <c:v>13.9418107290054</c:v>
                </c:pt>
                <c:pt idx="23">
                  <c:v>13.270766718513</c:v>
                </c:pt>
                <c:pt idx="24">
                  <c:v>12.0480209165478</c:v>
                </c:pt>
                <c:pt idx="25">
                  <c:v>11.769985225834199</c:v>
                </c:pt>
                <c:pt idx="26">
                  <c:v>12.366484942313701</c:v>
                </c:pt>
                <c:pt idx="27">
                  <c:v>15.3835010700568</c:v>
                </c:pt>
                <c:pt idx="28">
                  <c:v>16.407111407532099</c:v>
                </c:pt>
                <c:pt idx="29">
                  <c:v>14.820243394149101</c:v>
                </c:pt>
                <c:pt idx="30">
                  <c:v>14.632558865392999</c:v>
                </c:pt>
                <c:pt idx="31">
                  <c:v>15.015312006247999</c:v>
                </c:pt>
                <c:pt idx="32">
                  <c:v>14.464615619119799</c:v>
                </c:pt>
                <c:pt idx="33">
                  <c:v>14.7581919540412</c:v>
                </c:pt>
                <c:pt idx="34">
                  <c:v>15.403788712657899</c:v>
                </c:pt>
                <c:pt idx="35">
                  <c:v>15.402702524235</c:v>
                </c:pt>
                <c:pt idx="36">
                  <c:v>14.967444731177</c:v>
                </c:pt>
                <c:pt idx="37">
                  <c:v>16.425277172543801</c:v>
                </c:pt>
                <c:pt idx="38">
                  <c:v>15.6256223221681</c:v>
                </c:pt>
                <c:pt idx="39">
                  <c:v>15.292891352032401</c:v>
                </c:pt>
                <c:pt idx="40">
                  <c:v>15.12287953971</c:v>
                </c:pt>
                <c:pt idx="41">
                  <c:v>15.8405369012699</c:v>
                </c:pt>
                <c:pt idx="42">
                  <c:v>14.9846651953509</c:v>
                </c:pt>
                <c:pt idx="43">
                  <c:v>14.046848320041599</c:v>
                </c:pt>
                <c:pt idx="44">
                  <c:v>13.2691978013394</c:v>
                </c:pt>
                <c:pt idx="45">
                  <c:v>11.7549784572911</c:v>
                </c:pt>
                <c:pt idx="46">
                  <c:v>8.4429874301383201</c:v>
                </c:pt>
                <c:pt idx="47">
                  <c:v>6.1864768029272303</c:v>
                </c:pt>
                <c:pt idx="48">
                  <c:v>7.1317182142672797</c:v>
                </c:pt>
                <c:pt idx="49">
                  <c:v>5.8794581434656399</c:v>
                </c:pt>
                <c:pt idx="50">
                  <c:v>4.0645577147935699</c:v>
                </c:pt>
                <c:pt idx="51">
                  <c:v>2.8004380530130399</c:v>
                </c:pt>
                <c:pt idx="52">
                  <c:v>2.39100469811746</c:v>
                </c:pt>
                <c:pt idx="53">
                  <c:v>0.96773192415249298</c:v>
                </c:pt>
                <c:pt idx="54">
                  <c:v>2.1168535783664399</c:v>
                </c:pt>
                <c:pt idx="55">
                  <c:v>1.8423770450180801</c:v>
                </c:pt>
                <c:pt idx="56">
                  <c:v>2.3376971756758702</c:v>
                </c:pt>
                <c:pt idx="57">
                  <c:v>2.3742126748792902</c:v>
                </c:pt>
                <c:pt idx="58">
                  <c:v>3.63256689513649</c:v>
                </c:pt>
                <c:pt idx="59">
                  <c:v>3.3963130391464298</c:v>
                </c:pt>
                <c:pt idx="60">
                  <c:v>2.2775278704183499</c:v>
                </c:pt>
                <c:pt idx="61">
                  <c:v>1.1023310697278099</c:v>
                </c:pt>
                <c:pt idx="62">
                  <c:v>2.5485775147518801</c:v>
                </c:pt>
                <c:pt idx="63">
                  <c:v>2.6887554304359602</c:v>
                </c:pt>
                <c:pt idx="64">
                  <c:v>2.07678748360218</c:v>
                </c:pt>
                <c:pt idx="65">
                  <c:v>2.6666252475548502</c:v>
                </c:pt>
                <c:pt idx="66">
                  <c:v>1.2523749960466499</c:v>
                </c:pt>
                <c:pt idx="67">
                  <c:v>1.61812028281596</c:v>
                </c:pt>
                <c:pt idx="68">
                  <c:v>1.6092114673590401</c:v>
                </c:pt>
                <c:pt idx="69">
                  <c:v>1.754159774863</c:v>
                </c:pt>
                <c:pt idx="70">
                  <c:v>1.7033577066996</c:v>
                </c:pt>
                <c:pt idx="71">
                  <c:v>4.00899025514678</c:v>
                </c:pt>
                <c:pt idx="72">
                  <c:v>4.1607929870393701</c:v>
                </c:pt>
                <c:pt idx="73">
                  <c:v>6.1842284653965001</c:v>
                </c:pt>
                <c:pt idx="74">
                  <c:v>6.2260924158795001</c:v>
                </c:pt>
                <c:pt idx="75">
                  <c:v>6.69811068532118</c:v>
                </c:pt>
                <c:pt idx="76">
                  <c:v>7.3635121841585596</c:v>
                </c:pt>
                <c:pt idx="77">
                  <c:v>8.0929920040367005</c:v>
                </c:pt>
                <c:pt idx="78">
                  <c:v>9.4137978098256507</c:v>
                </c:pt>
                <c:pt idx="79">
                  <c:v>8.4079282233934194</c:v>
                </c:pt>
                <c:pt idx="80">
                  <c:v>9.8860517995569097</c:v>
                </c:pt>
                <c:pt idx="81">
                  <c:v>10.4193678170056</c:v>
                </c:pt>
                <c:pt idx="82">
                  <c:v>9.9967965271423598</c:v>
                </c:pt>
                <c:pt idx="83">
                  <c:v>8.3893206493175203</c:v>
                </c:pt>
                <c:pt idx="84">
                  <c:v>8.5447088620704594</c:v>
                </c:pt>
                <c:pt idx="85">
                  <c:v>6.8724319103405698</c:v>
                </c:pt>
                <c:pt idx="86">
                  <c:v>5.7839973739460397</c:v>
                </c:pt>
                <c:pt idx="87">
                  <c:v>3.53406568326433</c:v>
                </c:pt>
                <c:pt idx="88">
                  <c:v>2.2930557330964598</c:v>
                </c:pt>
                <c:pt idx="89">
                  <c:v>3.1779578569810498</c:v>
                </c:pt>
                <c:pt idx="90">
                  <c:v>1.25406182556858</c:v>
                </c:pt>
                <c:pt idx="91">
                  <c:v>1.52107316855032</c:v>
                </c:pt>
                <c:pt idx="92">
                  <c:v>0.26635214468646601</c:v>
                </c:pt>
                <c:pt idx="93">
                  <c:v>-0.57159083233788699</c:v>
                </c:pt>
                <c:pt idx="94">
                  <c:v>-0.61324790276573404</c:v>
                </c:pt>
                <c:pt idx="95">
                  <c:v>-0.92481742989236604</c:v>
                </c:pt>
                <c:pt idx="96">
                  <c:v>-1.27448014377241</c:v>
                </c:pt>
                <c:pt idx="97">
                  <c:v>-1.09490210910609</c:v>
                </c:pt>
                <c:pt idx="98">
                  <c:v>-1.18108857274025</c:v>
                </c:pt>
                <c:pt idx="99">
                  <c:v>1.9242908423026299</c:v>
                </c:pt>
                <c:pt idx="100">
                  <c:v>2.8453407281021899</c:v>
                </c:pt>
                <c:pt idx="101">
                  <c:v>0.12849750543493199</c:v>
                </c:pt>
                <c:pt idx="102">
                  <c:v>1.31357759201709</c:v>
                </c:pt>
                <c:pt idx="103">
                  <c:v>1.9018212751265899</c:v>
                </c:pt>
                <c:pt idx="104">
                  <c:v>1.3778209869955</c:v>
                </c:pt>
                <c:pt idx="105">
                  <c:v>1.4397423093733399</c:v>
                </c:pt>
                <c:pt idx="106">
                  <c:v>1.7641377276380199</c:v>
                </c:pt>
                <c:pt idx="107">
                  <c:v>2.0080438115065902</c:v>
                </c:pt>
                <c:pt idx="108">
                  <c:v>5.25548702630139</c:v>
                </c:pt>
                <c:pt idx="109">
                  <c:v>5.48237876648074</c:v>
                </c:pt>
                <c:pt idx="110">
                  <c:v>7.7212144435663301</c:v>
                </c:pt>
                <c:pt idx="111">
                  <c:v>6.4497601662078603</c:v>
                </c:pt>
                <c:pt idx="112">
                  <c:v>6.3095393066249201</c:v>
                </c:pt>
                <c:pt idx="113">
                  <c:v>7.4055920390602603</c:v>
                </c:pt>
                <c:pt idx="114">
                  <c:v>8.0122047549928901</c:v>
                </c:pt>
                <c:pt idx="115">
                  <c:v>7.9868419877737997</c:v>
                </c:pt>
                <c:pt idx="116">
                  <c:v>8.2932851794151006</c:v>
                </c:pt>
                <c:pt idx="117">
                  <c:v>10.136705164667999</c:v>
                </c:pt>
                <c:pt idx="118">
                  <c:v>9.2185160915613498</c:v>
                </c:pt>
                <c:pt idx="119">
                  <c:v>9.7921361190934899</c:v>
                </c:pt>
                <c:pt idx="120">
                  <c:v>8.7901115395331502</c:v>
                </c:pt>
                <c:pt idx="121">
                  <c:v>9.2630073508668307</c:v>
                </c:pt>
                <c:pt idx="122">
                  <c:v>9.1979613873511195</c:v>
                </c:pt>
                <c:pt idx="123">
                  <c:v>9.1635220546014704</c:v>
                </c:pt>
                <c:pt idx="124">
                  <c:v>9.8076016633491108</c:v>
                </c:pt>
                <c:pt idx="125">
                  <c:v>10.143610654085901</c:v>
                </c:pt>
                <c:pt idx="126">
                  <c:v>9.0016274067840101</c:v>
                </c:pt>
                <c:pt idx="127">
                  <c:v>9.6538380400723796</c:v>
                </c:pt>
                <c:pt idx="128">
                  <c:v>10.599642485259301</c:v>
                </c:pt>
                <c:pt idx="129">
                  <c:v>9.7797519051402002</c:v>
                </c:pt>
                <c:pt idx="130">
                  <c:v>12.556098968968399</c:v>
                </c:pt>
                <c:pt idx="131">
                  <c:v>13.891920333792999</c:v>
                </c:pt>
                <c:pt idx="132">
                  <c:v>11.4487233243958</c:v>
                </c:pt>
                <c:pt idx="133">
                  <c:v>11.9456617929721</c:v>
                </c:pt>
                <c:pt idx="134">
                  <c:v>12.5450830814094</c:v>
                </c:pt>
                <c:pt idx="135">
                  <c:v>13.524390205235299</c:v>
                </c:pt>
                <c:pt idx="136">
                  <c:v>12.90743215835</c:v>
                </c:pt>
                <c:pt idx="137">
                  <c:v>13.370024340619601</c:v>
                </c:pt>
                <c:pt idx="138">
                  <c:v>14.299351611019899</c:v>
                </c:pt>
                <c:pt idx="139">
                  <c:v>14.257490739801501</c:v>
                </c:pt>
                <c:pt idx="140">
                  <c:v>13.3070986642687</c:v>
                </c:pt>
                <c:pt idx="141">
                  <c:v>13.3794538345179</c:v>
                </c:pt>
                <c:pt idx="142">
                  <c:v>12.7180764902186</c:v>
                </c:pt>
                <c:pt idx="143">
                  <c:v>12.7248690610107</c:v>
                </c:pt>
                <c:pt idx="144">
                  <c:v>13.358806773950301</c:v>
                </c:pt>
                <c:pt idx="145">
                  <c:v>14.2660436590534</c:v>
                </c:pt>
                <c:pt idx="146">
                  <c:v>13.446698775759099</c:v>
                </c:pt>
                <c:pt idx="147">
                  <c:v>12.6515021586114</c:v>
                </c:pt>
                <c:pt idx="148">
                  <c:v>13.2969131093054</c:v>
                </c:pt>
                <c:pt idx="149">
                  <c:v>13.453317552700099</c:v>
                </c:pt>
                <c:pt idx="150">
                  <c:v>13.120780701422801</c:v>
                </c:pt>
                <c:pt idx="151">
                  <c:v>12.9858626054471</c:v>
                </c:pt>
                <c:pt idx="152">
                  <c:v>14.012548862825801</c:v>
                </c:pt>
                <c:pt idx="153">
                  <c:v>14.5095399634118</c:v>
                </c:pt>
                <c:pt idx="154">
                  <c:v>14.323859743510701</c:v>
                </c:pt>
                <c:pt idx="155">
                  <c:v>13.773166814793701</c:v>
                </c:pt>
                <c:pt idx="156">
                  <c:v>12.9600817834653</c:v>
                </c:pt>
                <c:pt idx="157">
                  <c:v>12.1189546718954</c:v>
                </c:pt>
                <c:pt idx="158">
                  <c:v>10.9151830251945</c:v>
                </c:pt>
                <c:pt idx="159">
                  <c:v>11.9448529285199</c:v>
                </c:pt>
                <c:pt idx="160">
                  <c:v>11.479832335026799</c:v>
                </c:pt>
                <c:pt idx="161">
                  <c:v>11.3505406576684</c:v>
                </c:pt>
                <c:pt idx="162">
                  <c:v>10.9461285583088</c:v>
                </c:pt>
                <c:pt idx="163">
                  <c:v>10.391337184170901</c:v>
                </c:pt>
                <c:pt idx="164">
                  <c:v>9.9365020432523998</c:v>
                </c:pt>
                <c:pt idx="165">
                  <c:v>11.04017361757</c:v>
                </c:pt>
                <c:pt idx="166">
                  <c:v>9.6257211135051506</c:v>
                </c:pt>
                <c:pt idx="167">
                  <c:v>7.5159285972153302</c:v>
                </c:pt>
                <c:pt idx="168">
                  <c:v>7.1346071421118502</c:v>
                </c:pt>
                <c:pt idx="169">
                  <c:v>5.62600826524569</c:v>
                </c:pt>
                <c:pt idx="170">
                  <c:v>3.84806506250577</c:v>
                </c:pt>
                <c:pt idx="171">
                  <c:v>3.14439785743199</c:v>
                </c:pt>
                <c:pt idx="172">
                  <c:v>2.8293610765281398</c:v>
                </c:pt>
                <c:pt idx="173">
                  <c:v>1.1482851154351701</c:v>
                </c:pt>
                <c:pt idx="174">
                  <c:v>1.5936412155059101</c:v>
                </c:pt>
                <c:pt idx="175">
                  <c:v>2.6254394698213699</c:v>
                </c:pt>
                <c:pt idx="176">
                  <c:v>1.42409586549255</c:v>
                </c:pt>
                <c:pt idx="177">
                  <c:v>-1.04937295310618</c:v>
                </c:pt>
                <c:pt idx="178">
                  <c:v>-1.7120624175803101</c:v>
                </c:pt>
                <c:pt idx="179">
                  <c:v>2.1756065343263402</c:v>
                </c:pt>
                <c:pt idx="180">
                  <c:v>1.9939487575497501</c:v>
                </c:pt>
                <c:pt idx="181">
                  <c:v>3.1159261855285401</c:v>
                </c:pt>
                <c:pt idx="182">
                  <c:v>4.7768337711315398</c:v>
                </c:pt>
                <c:pt idx="183">
                  <c:v>3.78682681130207</c:v>
                </c:pt>
                <c:pt idx="184">
                  <c:v>4.1828131867877696</c:v>
                </c:pt>
                <c:pt idx="185">
                  <c:v>6.0020420226873004</c:v>
                </c:pt>
                <c:pt idx="186">
                  <c:v>3.9692815759569098</c:v>
                </c:pt>
                <c:pt idx="187">
                  <c:v>3.11304112600717</c:v>
                </c:pt>
                <c:pt idx="188">
                  <c:v>4.0262517773298496</c:v>
                </c:pt>
                <c:pt idx="189">
                  <c:v>5.0182790092359904</c:v>
                </c:pt>
                <c:pt idx="190">
                  <c:v>5.2391345728870302</c:v>
                </c:pt>
                <c:pt idx="191">
                  <c:v>2.4399637085931798</c:v>
                </c:pt>
                <c:pt idx="192">
                  <c:v>3.8171808455018201</c:v>
                </c:pt>
                <c:pt idx="193">
                  <c:v>3.6851863396637299</c:v>
                </c:pt>
                <c:pt idx="194">
                  <c:v>4.6840439204833197</c:v>
                </c:pt>
                <c:pt idx="195">
                  <c:v>5.4615925011266304</c:v>
                </c:pt>
                <c:pt idx="196">
                  <c:v>6.5225563696235298</c:v>
                </c:pt>
                <c:pt idx="197">
                  <c:v>6.3637703181442102</c:v>
                </c:pt>
                <c:pt idx="198">
                  <c:v>8.1106311438745404</c:v>
                </c:pt>
                <c:pt idx="199">
                  <c:v>8.2985671393551996</c:v>
                </c:pt>
                <c:pt idx="200">
                  <c:v>10.1442085257021</c:v>
                </c:pt>
                <c:pt idx="201">
                  <c:v>9.9777866336047101</c:v>
                </c:pt>
                <c:pt idx="202">
                  <c:v>10.9205041836915</c:v>
                </c:pt>
                <c:pt idx="203">
                  <c:v>10.667319323221101</c:v>
                </c:pt>
                <c:pt idx="204">
                  <c:v>11.1972082827957</c:v>
                </c:pt>
                <c:pt idx="205">
                  <c:v>11.332694831583501</c:v>
                </c:pt>
                <c:pt idx="206">
                  <c:v>12.6512683395712</c:v>
                </c:pt>
                <c:pt idx="207">
                  <c:v>12.6399936534466</c:v>
                </c:pt>
                <c:pt idx="208">
                  <c:v>13.5482060202889</c:v>
                </c:pt>
                <c:pt idx="209">
                  <c:v>14.738927032464</c:v>
                </c:pt>
                <c:pt idx="210">
                  <c:v>14.485239832440801</c:v>
                </c:pt>
                <c:pt idx="211">
                  <c:v>13.4418944419672</c:v>
                </c:pt>
                <c:pt idx="212">
                  <c:v>11.3848300432172</c:v>
                </c:pt>
                <c:pt idx="213">
                  <c:v>11.073086810125499</c:v>
                </c:pt>
                <c:pt idx="214">
                  <c:v>12.0423583450308</c:v>
                </c:pt>
                <c:pt idx="215">
                  <c:v>12.4497473231456</c:v>
                </c:pt>
                <c:pt idx="216">
                  <c:v>11.1089013201412</c:v>
                </c:pt>
                <c:pt idx="217">
                  <c:v>11.437104639648901</c:v>
                </c:pt>
                <c:pt idx="218">
                  <c:v>10.062155852988401</c:v>
                </c:pt>
                <c:pt idx="219">
                  <c:v>9.6930435475042191</c:v>
                </c:pt>
                <c:pt idx="220">
                  <c:v>8.7848882538130297</c:v>
                </c:pt>
                <c:pt idx="221">
                  <c:v>7.3753924501417796</c:v>
                </c:pt>
                <c:pt idx="222">
                  <c:v>7.5619117903136504</c:v>
                </c:pt>
                <c:pt idx="223">
                  <c:v>8.6786083258185105</c:v>
                </c:pt>
                <c:pt idx="224">
                  <c:v>8.4885045694709405</c:v>
                </c:pt>
                <c:pt idx="225">
                  <c:v>8.3455577905176899</c:v>
                </c:pt>
                <c:pt idx="226">
                  <c:v>7.9128111618345098</c:v>
                </c:pt>
                <c:pt idx="227">
                  <c:v>6.6243522066631799</c:v>
                </c:pt>
                <c:pt idx="228">
                  <c:v>7.7775954712888904</c:v>
                </c:pt>
                <c:pt idx="229">
                  <c:v>6.8500306247512004</c:v>
                </c:pt>
                <c:pt idx="230">
                  <c:v>4.7994091060993496</c:v>
                </c:pt>
                <c:pt idx="231">
                  <c:v>3.6622586159105399</c:v>
                </c:pt>
                <c:pt idx="232">
                  <c:v>2.5645816785325999</c:v>
                </c:pt>
                <c:pt idx="233">
                  <c:v>2.8969764450089701</c:v>
                </c:pt>
                <c:pt idx="234">
                  <c:v>2.9369369720446898</c:v>
                </c:pt>
                <c:pt idx="235">
                  <c:v>3.0544518800253799</c:v>
                </c:pt>
                <c:pt idx="236">
                  <c:v>2.7885763879074599</c:v>
                </c:pt>
                <c:pt idx="237">
                  <c:v>1.6912567968044601</c:v>
                </c:pt>
                <c:pt idx="238">
                  <c:v>2.4956031951311801</c:v>
                </c:pt>
                <c:pt idx="239">
                  <c:v>3.37582554082605</c:v>
                </c:pt>
                <c:pt idx="240">
                  <c:v>2.8090429158538699</c:v>
                </c:pt>
                <c:pt idx="241">
                  <c:v>2.2460754238979201</c:v>
                </c:pt>
                <c:pt idx="242">
                  <c:v>3.0975190626967302</c:v>
                </c:pt>
                <c:pt idx="243">
                  <c:v>3.0581629092661</c:v>
                </c:pt>
                <c:pt idx="244">
                  <c:v>4.3064769111390104</c:v>
                </c:pt>
                <c:pt idx="245">
                  <c:v>3.5692458196943302</c:v>
                </c:pt>
                <c:pt idx="246">
                  <c:v>4.1509954906435098</c:v>
                </c:pt>
                <c:pt idx="247">
                  <c:v>3.2095016694044598</c:v>
                </c:pt>
                <c:pt idx="248">
                  <c:v>4.93628344192547</c:v>
                </c:pt>
                <c:pt idx="249">
                  <c:v>5.8012221791843297</c:v>
                </c:pt>
                <c:pt idx="250">
                  <c:v>4.5672366629825101</c:v>
                </c:pt>
                <c:pt idx="251">
                  <c:v>4.5062310625673598</c:v>
                </c:pt>
                <c:pt idx="252">
                  <c:v>4.1523355914974402</c:v>
                </c:pt>
                <c:pt idx="253">
                  <c:v>4.8080411793781197</c:v>
                </c:pt>
                <c:pt idx="254">
                  <c:v>4.4822872357896104</c:v>
                </c:pt>
                <c:pt idx="255">
                  <c:v>5.1789158461717397</c:v>
                </c:pt>
                <c:pt idx="256">
                  <c:v>4.6527942852700601</c:v>
                </c:pt>
                <c:pt idx="257">
                  <c:v>4.5457714373769997</c:v>
                </c:pt>
                <c:pt idx="258">
                  <c:v>4.5148591682454304</c:v>
                </c:pt>
                <c:pt idx="259">
                  <c:v>5.0907072761294403</c:v>
                </c:pt>
                <c:pt idx="260">
                  <c:v>2.9185672509195699</c:v>
                </c:pt>
                <c:pt idx="261">
                  <c:v>2.8136895195852301</c:v>
                </c:pt>
                <c:pt idx="262">
                  <c:v>2.51831687254729</c:v>
                </c:pt>
                <c:pt idx="263">
                  <c:v>2.1328345793409902</c:v>
                </c:pt>
                <c:pt idx="264">
                  <c:v>1.1466146113003199</c:v>
                </c:pt>
                <c:pt idx="265">
                  <c:v>1.3833090512486399</c:v>
                </c:pt>
                <c:pt idx="266">
                  <c:v>2.2381064522105598</c:v>
                </c:pt>
                <c:pt idx="267">
                  <c:v>3.0509848148430301</c:v>
                </c:pt>
                <c:pt idx="268">
                  <c:v>0.99922571427228901</c:v>
                </c:pt>
                <c:pt idx="269">
                  <c:v>2.0244211922386</c:v>
                </c:pt>
                <c:pt idx="270">
                  <c:v>0.86470577487978195</c:v>
                </c:pt>
                <c:pt idx="271">
                  <c:v>0.227276457198511</c:v>
                </c:pt>
                <c:pt idx="272">
                  <c:v>2.0195763511524198</c:v>
                </c:pt>
                <c:pt idx="273">
                  <c:v>1.3319384246319099</c:v>
                </c:pt>
                <c:pt idx="274">
                  <c:v>1.46018937972086</c:v>
                </c:pt>
                <c:pt idx="275">
                  <c:v>1.08231050665457</c:v>
                </c:pt>
                <c:pt idx="276">
                  <c:v>1.1849519592875599</c:v>
                </c:pt>
                <c:pt idx="277">
                  <c:v>1.31350878684859</c:v>
                </c:pt>
                <c:pt idx="278">
                  <c:v>3.1558641856015401</c:v>
                </c:pt>
                <c:pt idx="279">
                  <c:v>2.4599468829690698</c:v>
                </c:pt>
                <c:pt idx="280">
                  <c:v>4.92857310438926</c:v>
                </c:pt>
                <c:pt idx="281">
                  <c:v>5.0493294557672597</c:v>
                </c:pt>
                <c:pt idx="282">
                  <c:v>5.3358419833205097</c:v>
                </c:pt>
                <c:pt idx="283">
                  <c:v>6.91117449575618</c:v>
                </c:pt>
                <c:pt idx="284">
                  <c:v>5.8898110177209499</c:v>
                </c:pt>
                <c:pt idx="285">
                  <c:v>6.8652453647810399</c:v>
                </c:pt>
                <c:pt idx="286">
                  <c:v>6.5909805235656398</c:v>
                </c:pt>
                <c:pt idx="287">
                  <c:v>7.2378239688275503</c:v>
                </c:pt>
                <c:pt idx="288">
                  <c:v>7.5594720048983</c:v>
                </c:pt>
                <c:pt idx="289">
                  <c:v>7.8547966894760801</c:v>
                </c:pt>
                <c:pt idx="290">
                  <c:v>6.4212546039896603</c:v>
                </c:pt>
                <c:pt idx="291">
                  <c:v>6.3670904162374402</c:v>
                </c:pt>
                <c:pt idx="292">
                  <c:v>5.6862572058538703</c:v>
                </c:pt>
                <c:pt idx="293">
                  <c:v>4.6538620181478096</c:v>
                </c:pt>
                <c:pt idx="294">
                  <c:v>4.7921220182834299</c:v>
                </c:pt>
                <c:pt idx="295">
                  <c:v>4.6773857695135801</c:v>
                </c:pt>
                <c:pt idx="296">
                  <c:v>5.8786041278234196</c:v>
                </c:pt>
                <c:pt idx="297">
                  <c:v>5.5459616047111</c:v>
                </c:pt>
                <c:pt idx="298">
                  <c:v>7.79987397965398</c:v>
                </c:pt>
                <c:pt idx="299">
                  <c:v>6.5889008008517296</c:v>
                </c:pt>
                <c:pt idx="300">
                  <c:v>7.1543672284136504</c:v>
                </c:pt>
                <c:pt idx="301">
                  <c:v>6.4526289917708102</c:v>
                </c:pt>
                <c:pt idx="302">
                  <c:v>9.7163159893904698</c:v>
                </c:pt>
                <c:pt idx="303">
                  <c:v>9.8509244690544904</c:v>
                </c:pt>
                <c:pt idx="304">
                  <c:v>11.464944933647899</c:v>
                </c:pt>
                <c:pt idx="305">
                  <c:v>13.348923350768599</c:v>
                </c:pt>
                <c:pt idx="306">
                  <c:v>11.744768970500701</c:v>
                </c:pt>
                <c:pt idx="307">
                  <c:v>10.9397684946937</c:v>
                </c:pt>
                <c:pt idx="308">
                  <c:v>9.4278438164649998</c:v>
                </c:pt>
                <c:pt idx="309">
                  <c:v>7.8071700021861599</c:v>
                </c:pt>
                <c:pt idx="310">
                  <c:v>4.3484200851213997</c:v>
                </c:pt>
              </c:numCache>
            </c:numRef>
          </c:val>
          <c:smooth val="0"/>
          <c:extLst>
            <c:ext xmlns:c16="http://schemas.microsoft.com/office/drawing/2014/chart" uri="{C3380CC4-5D6E-409C-BE32-E72D297353CC}">
              <c16:uniqueId val="{00000002-D992-42F7-B121-A63D97CC4311}"/>
            </c:ext>
          </c:extLst>
        </c:ser>
        <c:dLbls>
          <c:showLegendKey val="0"/>
          <c:showVal val="0"/>
          <c:showCatName val="0"/>
          <c:showSerName val="0"/>
          <c:showPercent val="0"/>
          <c:showBubbleSize val="0"/>
        </c:dLbls>
        <c:smooth val="0"/>
        <c:axId val="655836480"/>
        <c:axId val="655838440"/>
      </c:lineChart>
      <c:dateAx>
        <c:axId val="655836480"/>
        <c:scaling>
          <c:orientation val="minMax"/>
        </c:scaling>
        <c:delete val="0"/>
        <c:axPos val="b"/>
        <c:numFmt formatCode="yy" sourceLinked="0"/>
        <c:majorTickMark val="out"/>
        <c:minorTickMark val="none"/>
        <c:tickLblPos val="low"/>
        <c:spPr>
          <a:noFill/>
          <a:ln w="25400" cap="flat" cmpd="sng" algn="ctr">
            <a:solidFill>
              <a:srgbClr val="969696"/>
            </a:solidFill>
            <a:prstDash val="solid"/>
            <a:round/>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55838440"/>
        <c:crosses val="autoZero"/>
        <c:auto val="1"/>
        <c:lblOffset val="100"/>
        <c:baseTimeUnit val="months"/>
        <c:majorUnit val="5"/>
        <c:majorTimeUnit val="years"/>
      </c:dateAx>
      <c:valAx>
        <c:axId val="655838440"/>
        <c:scaling>
          <c:orientation val="minMax"/>
          <c:max val="40"/>
        </c:scaling>
        <c:delete val="0"/>
        <c:axPos val="l"/>
        <c:numFmt formatCode="#,##0" sourceLinked="0"/>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55836480"/>
        <c:crosses val="autoZero"/>
        <c:crossBetween val="midCat"/>
        <c:majorUnit val="10"/>
      </c:valAx>
      <c:spPr>
        <a:noFill/>
        <a:ln w="25400">
          <a:noFill/>
        </a:ln>
        <a:effectLst/>
        <a:extLst>
          <a:ext uri="{909E8E84-426E-40DD-AFC4-6F175D3DCCD1}">
            <a14:hiddenFill xmlns:a14="http://schemas.microsoft.com/office/drawing/2010/main">
              <a:noFill/>
            </a14:hiddenFill>
          </a:ext>
        </a:extLst>
      </c:spPr>
    </c:plotArea>
    <c:plotVisOnly val="1"/>
    <c:dispBlanksAs val="gap"/>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800">
          <a:solidFill>
            <a:sysClr val="windowText" lastClr="000000"/>
          </a:solidFill>
          <a:latin typeface="Frutiger LT 47 LightCn" panose="020B0406020204020204" pitchFamily="34" charset="0"/>
        </a:defRPr>
      </a:pPr>
      <a:endParaRPr lang="es-CL"/>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499589811308942E-2"/>
          <c:y val="3.135765368778444E-2"/>
          <c:w val="0.93879543986855229"/>
          <c:h val="0.85342974788701875"/>
        </c:manualLayout>
      </c:layout>
      <c:lineChart>
        <c:grouping val="standard"/>
        <c:varyColors val="0"/>
        <c:ser>
          <c:idx val="0"/>
          <c:order val="0"/>
          <c:tx>
            <c:strRef>
              <c:f>'[Capítulo V (6).xlsx]G V.2'!$B$4</c:f>
              <c:strCache>
                <c:ptCount val="1"/>
                <c:pt idx="0">
                  <c:v>Estrato 1</c:v>
                </c:pt>
              </c:strCache>
            </c:strRef>
          </c:tx>
          <c:spPr>
            <a:ln w="28575" cap="rnd">
              <a:solidFill>
                <a:srgbClr val="00B0F0"/>
              </a:solidFill>
              <a:round/>
            </a:ln>
            <a:effectLst/>
          </c:spPr>
          <c:marker>
            <c:symbol val="none"/>
          </c:marker>
          <c:cat>
            <c:strRef>
              <c:f>'[Capítulo V (6).xlsx]G V.2'!$A$5:$A$19</c:f>
              <c:strCache>
                <c:ptCount val="13"/>
                <c:pt idx="0">
                  <c:v>17</c:v>
                </c:pt>
                <c:pt idx="4">
                  <c:v>18</c:v>
                </c:pt>
                <c:pt idx="8">
                  <c:v>19</c:v>
                </c:pt>
                <c:pt idx="12">
                  <c:v>20</c:v>
                </c:pt>
              </c:strCache>
            </c:strRef>
          </c:cat>
          <c:val>
            <c:numRef>
              <c:f>'[Capítulo V (6).xlsx]G V.2'!$B$5:$B$19</c:f>
              <c:numCache>
                <c:formatCode>0.0</c:formatCode>
                <c:ptCount val="15"/>
                <c:pt idx="0">
                  <c:v>0.71660802697804293</c:v>
                </c:pt>
                <c:pt idx="1">
                  <c:v>0.69633823039940634</c:v>
                </c:pt>
                <c:pt idx="2">
                  <c:v>0.72581294816892095</c:v>
                </c:pt>
                <c:pt idx="3">
                  <c:v>0.71639727741587289</c:v>
                </c:pt>
                <c:pt idx="4">
                  <c:v>0.72607268671578917</c:v>
                </c:pt>
                <c:pt idx="5">
                  <c:v>0.73617110041370637</c:v>
                </c:pt>
                <c:pt idx="6">
                  <c:v>0.72489003315316247</c:v>
                </c:pt>
                <c:pt idx="7">
                  <c:v>0.6966782144514676</c:v>
                </c:pt>
                <c:pt idx="8">
                  <c:v>0.69511698926024579</c:v>
                </c:pt>
                <c:pt idx="9">
                  <c:v>0.71194088302539438</c:v>
                </c:pt>
                <c:pt idx="10">
                  <c:v>0.74623126580975474</c:v>
                </c:pt>
                <c:pt idx="11">
                  <c:v>0.75330383037019666</c:v>
                </c:pt>
                <c:pt idx="12">
                  <c:v>0.79850644411912819</c:v>
                </c:pt>
                <c:pt idx="13">
                  <c:v>1.404216705327811</c:v>
                </c:pt>
                <c:pt idx="14">
                  <c:v>1.7393190820901363</c:v>
                </c:pt>
              </c:numCache>
            </c:numRef>
          </c:val>
          <c:smooth val="0"/>
          <c:extLst>
            <c:ext xmlns:c16="http://schemas.microsoft.com/office/drawing/2014/chart" uri="{C3380CC4-5D6E-409C-BE32-E72D297353CC}">
              <c16:uniqueId val="{00000000-7393-42B1-85B3-0DA8DFB00FCB}"/>
            </c:ext>
          </c:extLst>
        </c:ser>
        <c:ser>
          <c:idx val="1"/>
          <c:order val="1"/>
          <c:tx>
            <c:strRef>
              <c:f>'[Capítulo V (6).xlsx]G V.2'!$C$4</c:f>
              <c:strCache>
                <c:ptCount val="1"/>
                <c:pt idx="0">
                  <c:v>Estrato 2</c:v>
                </c:pt>
              </c:strCache>
            </c:strRef>
          </c:tx>
          <c:spPr>
            <a:ln w="28575" cap="rnd">
              <a:solidFill>
                <a:srgbClr val="FF0000"/>
              </a:solidFill>
              <a:round/>
            </a:ln>
            <a:effectLst/>
          </c:spPr>
          <c:marker>
            <c:symbol val="none"/>
          </c:marker>
          <c:cat>
            <c:strRef>
              <c:f>'[Capítulo V (6).xlsx]G V.2'!$A$5:$A$19</c:f>
              <c:strCache>
                <c:ptCount val="13"/>
                <c:pt idx="0">
                  <c:v>17</c:v>
                </c:pt>
                <c:pt idx="4">
                  <c:v>18</c:v>
                </c:pt>
                <c:pt idx="8">
                  <c:v>19</c:v>
                </c:pt>
                <c:pt idx="12">
                  <c:v>20</c:v>
                </c:pt>
              </c:strCache>
            </c:strRef>
          </c:cat>
          <c:val>
            <c:numRef>
              <c:f>'[Capítulo V (6).xlsx]G V.2'!$C$5:$C$19</c:f>
              <c:numCache>
                <c:formatCode>0.0</c:formatCode>
                <c:ptCount val="15"/>
                <c:pt idx="0">
                  <c:v>0.61316005063042001</c:v>
                </c:pt>
                <c:pt idx="1">
                  <c:v>0.63938311407839477</c:v>
                </c:pt>
                <c:pt idx="2">
                  <c:v>0.69627394243839746</c:v>
                </c:pt>
                <c:pt idx="3">
                  <c:v>0.73022922455375294</c:v>
                </c:pt>
                <c:pt idx="4">
                  <c:v>0.74684402759623003</c:v>
                </c:pt>
                <c:pt idx="5">
                  <c:v>0.79385496803164324</c:v>
                </c:pt>
                <c:pt idx="6">
                  <c:v>0.82109825610745024</c:v>
                </c:pt>
                <c:pt idx="7">
                  <c:v>0.85480175458880803</c:v>
                </c:pt>
                <c:pt idx="8">
                  <c:v>0.88543564409936693</c:v>
                </c:pt>
                <c:pt idx="9">
                  <c:v>0.92695850403621394</c:v>
                </c:pt>
                <c:pt idx="10">
                  <c:v>0.96705389817978871</c:v>
                </c:pt>
                <c:pt idx="11">
                  <c:v>0.99102645753562912</c:v>
                </c:pt>
                <c:pt idx="12">
                  <c:v>1.0232963647049178</c:v>
                </c:pt>
                <c:pt idx="13">
                  <c:v>1.9435180210310306</c:v>
                </c:pt>
                <c:pt idx="14">
                  <c:v>2.1494415276433498</c:v>
                </c:pt>
              </c:numCache>
            </c:numRef>
          </c:val>
          <c:smooth val="0"/>
          <c:extLst>
            <c:ext xmlns:c16="http://schemas.microsoft.com/office/drawing/2014/chart" uri="{C3380CC4-5D6E-409C-BE32-E72D297353CC}">
              <c16:uniqueId val="{00000001-7393-42B1-85B3-0DA8DFB00FCB}"/>
            </c:ext>
          </c:extLst>
        </c:ser>
        <c:ser>
          <c:idx val="2"/>
          <c:order val="2"/>
          <c:tx>
            <c:strRef>
              <c:f>'[Capítulo V (6).xlsx]G V.2'!$D$4</c:f>
              <c:strCache>
                <c:ptCount val="1"/>
                <c:pt idx="0">
                  <c:v>Estrato 3</c:v>
                </c:pt>
              </c:strCache>
            </c:strRef>
          </c:tx>
          <c:spPr>
            <a:ln w="28575" cap="rnd">
              <a:solidFill>
                <a:srgbClr val="00B050"/>
              </a:solidFill>
              <a:round/>
            </a:ln>
            <a:effectLst/>
          </c:spPr>
          <c:marker>
            <c:symbol val="none"/>
          </c:marker>
          <c:cat>
            <c:strRef>
              <c:f>'[Capítulo V (6).xlsx]G V.2'!$A$5:$A$19</c:f>
              <c:strCache>
                <c:ptCount val="13"/>
                <c:pt idx="0">
                  <c:v>17</c:v>
                </c:pt>
                <c:pt idx="4">
                  <c:v>18</c:v>
                </c:pt>
                <c:pt idx="8">
                  <c:v>19</c:v>
                </c:pt>
                <c:pt idx="12">
                  <c:v>20</c:v>
                </c:pt>
              </c:strCache>
            </c:strRef>
          </c:cat>
          <c:val>
            <c:numRef>
              <c:f>'[Capítulo V (6).xlsx]G V.2'!$D$5:$D$19</c:f>
              <c:numCache>
                <c:formatCode>0.0</c:formatCode>
                <c:ptCount val="15"/>
                <c:pt idx="0">
                  <c:v>0.7585888551792539</c:v>
                </c:pt>
                <c:pt idx="1">
                  <c:v>0.81238781851054687</c:v>
                </c:pt>
                <c:pt idx="2">
                  <c:v>0.83747829415019903</c:v>
                </c:pt>
                <c:pt idx="3">
                  <c:v>0.8705600767139039</c:v>
                </c:pt>
                <c:pt idx="4">
                  <c:v>0.91751614938035786</c:v>
                </c:pt>
                <c:pt idx="5">
                  <c:v>0.9765250822477205</c:v>
                </c:pt>
                <c:pt idx="6">
                  <c:v>0.99189114558834002</c:v>
                </c:pt>
                <c:pt idx="7">
                  <c:v>1.0152887075176054</c:v>
                </c:pt>
                <c:pt idx="8">
                  <c:v>1.0446052951708951</c:v>
                </c:pt>
                <c:pt idx="9">
                  <c:v>1.0472380497258671</c:v>
                </c:pt>
                <c:pt idx="10">
                  <c:v>1.0784679617028969</c:v>
                </c:pt>
                <c:pt idx="11">
                  <c:v>1.0602436453466242</c:v>
                </c:pt>
                <c:pt idx="12">
                  <c:v>1.0696648730527096</c:v>
                </c:pt>
                <c:pt idx="13">
                  <c:v>1.964319533194455</c:v>
                </c:pt>
                <c:pt idx="14">
                  <c:v>2.1387040893616933</c:v>
                </c:pt>
              </c:numCache>
            </c:numRef>
          </c:val>
          <c:smooth val="0"/>
          <c:extLst>
            <c:ext xmlns:c16="http://schemas.microsoft.com/office/drawing/2014/chart" uri="{C3380CC4-5D6E-409C-BE32-E72D297353CC}">
              <c16:uniqueId val="{00000002-7393-42B1-85B3-0DA8DFB00FCB}"/>
            </c:ext>
          </c:extLst>
        </c:ser>
        <c:ser>
          <c:idx val="3"/>
          <c:order val="3"/>
          <c:tx>
            <c:strRef>
              <c:f>'[Capítulo V (6).xlsx]G V.2'!$E$4</c:f>
              <c:strCache>
                <c:ptCount val="1"/>
                <c:pt idx="0">
                  <c:v>Estrato 4</c:v>
                </c:pt>
              </c:strCache>
            </c:strRef>
          </c:tx>
          <c:spPr>
            <a:ln w="28575" cap="rnd">
              <a:solidFill>
                <a:schemeClr val="tx1"/>
              </a:solidFill>
              <a:round/>
            </a:ln>
            <a:effectLst/>
          </c:spPr>
          <c:marker>
            <c:symbol val="none"/>
          </c:marker>
          <c:cat>
            <c:strRef>
              <c:f>'[Capítulo V (6).xlsx]G V.2'!$A$5:$A$19</c:f>
              <c:strCache>
                <c:ptCount val="13"/>
                <c:pt idx="0">
                  <c:v>17</c:v>
                </c:pt>
                <c:pt idx="4">
                  <c:v>18</c:v>
                </c:pt>
                <c:pt idx="8">
                  <c:v>19</c:v>
                </c:pt>
                <c:pt idx="12">
                  <c:v>20</c:v>
                </c:pt>
              </c:strCache>
            </c:strRef>
          </c:cat>
          <c:val>
            <c:numRef>
              <c:f>'[Capítulo V (6).xlsx]G V.2'!$E$5:$E$19</c:f>
              <c:numCache>
                <c:formatCode>0.0</c:formatCode>
                <c:ptCount val="15"/>
                <c:pt idx="0">
                  <c:v>0.77748703732493107</c:v>
                </c:pt>
                <c:pt idx="1">
                  <c:v>0.79506813298674528</c:v>
                </c:pt>
                <c:pt idx="2">
                  <c:v>0.788835481921068</c:v>
                </c:pt>
                <c:pt idx="3">
                  <c:v>0.82054460718114408</c:v>
                </c:pt>
                <c:pt idx="4">
                  <c:v>0.79272616874961144</c:v>
                </c:pt>
                <c:pt idx="5">
                  <c:v>0.82767427288334317</c:v>
                </c:pt>
                <c:pt idx="6">
                  <c:v>0.85166124331261217</c:v>
                </c:pt>
                <c:pt idx="7">
                  <c:v>0.83797672677637791</c:v>
                </c:pt>
                <c:pt idx="8">
                  <c:v>0.8471997447209404</c:v>
                </c:pt>
                <c:pt idx="9">
                  <c:v>0.83753827750323895</c:v>
                </c:pt>
                <c:pt idx="10">
                  <c:v>0.85750558309248803</c:v>
                </c:pt>
                <c:pt idx="11">
                  <c:v>0.86159682135470494</c:v>
                </c:pt>
                <c:pt idx="12">
                  <c:v>0.90578523965314495</c:v>
                </c:pt>
                <c:pt idx="13">
                  <c:v>1.5124332483044372</c:v>
                </c:pt>
                <c:pt idx="14">
                  <c:v>1.613482953372392</c:v>
                </c:pt>
              </c:numCache>
            </c:numRef>
          </c:val>
          <c:smooth val="0"/>
          <c:extLst>
            <c:ext xmlns:c16="http://schemas.microsoft.com/office/drawing/2014/chart" uri="{C3380CC4-5D6E-409C-BE32-E72D297353CC}">
              <c16:uniqueId val="{00000003-7393-42B1-85B3-0DA8DFB00FCB}"/>
            </c:ext>
          </c:extLst>
        </c:ser>
        <c:dLbls>
          <c:showLegendKey val="0"/>
          <c:showVal val="0"/>
          <c:showCatName val="0"/>
          <c:showSerName val="0"/>
          <c:showPercent val="0"/>
          <c:showBubbleSize val="0"/>
        </c:dLbls>
        <c:smooth val="0"/>
        <c:axId val="655837264"/>
        <c:axId val="655838832"/>
      </c:lineChart>
      <c:catAx>
        <c:axId val="655837264"/>
        <c:scaling>
          <c:orientation val="minMax"/>
        </c:scaling>
        <c:delete val="0"/>
        <c:axPos val="b"/>
        <c:numFmt formatCode="General" sourceLinked="1"/>
        <c:majorTickMark val="out"/>
        <c:minorTickMark val="none"/>
        <c:tickLblPos val="nextTo"/>
        <c:spPr>
          <a:noFill/>
          <a:ln w="25400" cap="flat" cmpd="sng" algn="ctr">
            <a:solidFill>
              <a:srgbClr val="969696"/>
            </a:solidFill>
            <a:prstDash val="solid"/>
            <a:round/>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55838832"/>
        <c:crosses val="autoZero"/>
        <c:auto val="1"/>
        <c:lblAlgn val="ctr"/>
        <c:lblOffset val="100"/>
        <c:tickMarkSkip val="4"/>
        <c:noMultiLvlLbl val="0"/>
      </c:catAx>
      <c:valAx>
        <c:axId val="655838832"/>
        <c:scaling>
          <c:orientation val="minMax"/>
          <c:max val="2.5"/>
        </c:scaling>
        <c:delete val="0"/>
        <c:axPos val="l"/>
        <c:numFmt formatCode="0.0" sourceLinked="0"/>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55837264"/>
        <c:crosses val="autoZero"/>
        <c:crossBetween val="midCat"/>
      </c:valAx>
      <c:spPr>
        <a:noFill/>
        <a:ln w="25400">
          <a:noFill/>
        </a:ln>
        <a:effectLst/>
        <a:extLst>
          <a:ext uri="{909E8E84-426E-40DD-AFC4-6F175D3DCCD1}">
            <a14:hiddenFill xmlns:a14="http://schemas.microsoft.com/office/drawing/2010/main">
              <a:noFill/>
            </a14:hiddenFill>
          </a:ext>
        </a:extLst>
      </c:spPr>
    </c:plotArea>
    <c:legend>
      <c:legendPos val="b"/>
      <c:layout>
        <c:manualLayout>
          <c:xMode val="edge"/>
          <c:yMode val="edge"/>
          <c:x val="3.475968563768958E-2"/>
          <c:y val="0"/>
          <c:w val="0.93048070826009133"/>
          <c:h val="0.14884545652922296"/>
        </c:manualLayout>
      </c:layout>
      <c:overlay val="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800">
          <a:latin typeface="Frutiger LT 45 Light" panose="020B0402020204020204" pitchFamily="34" charset="0"/>
        </a:defRPr>
      </a:pPr>
      <a:endParaRPr lang="es-CL"/>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777628721093652E-2"/>
          <c:y val="5.0298538011695905E-2"/>
          <c:w val="0.96122237127890631"/>
          <c:h val="0.84766842105263163"/>
        </c:manualLayout>
      </c:layout>
      <c:barChart>
        <c:barDir val="col"/>
        <c:grouping val="clustered"/>
        <c:varyColors val="0"/>
        <c:ser>
          <c:idx val="1"/>
          <c:order val="0"/>
          <c:spPr>
            <a:solidFill>
              <a:schemeClr val="bg1">
                <a:lumMod val="50000"/>
              </a:schemeClr>
            </a:solidFill>
            <a:ln>
              <a:noFill/>
            </a:ln>
            <a:effectLst/>
          </c:spPr>
          <c:invertIfNegative val="0"/>
          <c:dPt>
            <c:idx val="6"/>
            <c:invertIfNegative val="0"/>
            <c:bubble3D val="0"/>
            <c:spPr>
              <a:solidFill>
                <a:srgbClr val="C00000"/>
              </a:solidFill>
              <a:ln>
                <a:noFill/>
              </a:ln>
              <a:effectLst/>
            </c:spPr>
            <c:extLst>
              <c:ext xmlns:c16="http://schemas.microsoft.com/office/drawing/2014/chart" uri="{C3380CC4-5D6E-409C-BE32-E72D297353CC}">
                <c16:uniqueId val="{00000001-E669-483A-807B-7888022FAD2A}"/>
              </c:ext>
            </c:extLst>
          </c:dPt>
          <c:dPt>
            <c:idx val="7"/>
            <c:invertIfNegative val="0"/>
            <c:bubble3D val="0"/>
            <c:spPr>
              <a:solidFill>
                <a:srgbClr val="C00000"/>
              </a:solidFill>
              <a:ln>
                <a:noFill/>
              </a:ln>
              <a:effectLst/>
            </c:spPr>
            <c:extLst>
              <c:ext xmlns:c16="http://schemas.microsoft.com/office/drawing/2014/chart" uri="{C3380CC4-5D6E-409C-BE32-E72D297353CC}">
                <c16:uniqueId val="{00000003-E669-483A-807B-7888022FAD2A}"/>
              </c:ext>
            </c:extLst>
          </c:dPt>
          <c:dPt>
            <c:idx val="8"/>
            <c:invertIfNegative val="0"/>
            <c:bubble3D val="0"/>
            <c:spPr>
              <a:solidFill>
                <a:srgbClr val="C00000"/>
              </a:solidFill>
              <a:ln>
                <a:noFill/>
              </a:ln>
              <a:effectLst/>
            </c:spPr>
            <c:extLst>
              <c:ext xmlns:c16="http://schemas.microsoft.com/office/drawing/2014/chart" uri="{C3380CC4-5D6E-409C-BE32-E72D297353CC}">
                <c16:uniqueId val="{00000005-E669-483A-807B-7888022FAD2A}"/>
              </c:ext>
            </c:extLst>
          </c:dPt>
          <c:cat>
            <c:strRef>
              <c:f>'[Gráfico consumo.xlsx]Hoja1'!$A$5:$A$13</c:f>
              <c:strCache>
                <c:ptCount val="9"/>
                <c:pt idx="0">
                  <c:v>14</c:v>
                </c:pt>
                <c:pt idx="1">
                  <c:v>15</c:v>
                </c:pt>
                <c:pt idx="2">
                  <c:v>16</c:v>
                </c:pt>
                <c:pt idx="3">
                  <c:v>17</c:v>
                </c:pt>
                <c:pt idx="4">
                  <c:v>18</c:v>
                </c:pt>
                <c:pt idx="5">
                  <c:v>19</c:v>
                </c:pt>
                <c:pt idx="6">
                  <c:v>20 (f)</c:v>
                </c:pt>
                <c:pt idx="7">
                  <c:v>21 (f)</c:v>
                </c:pt>
                <c:pt idx="8">
                  <c:v>22 (f)</c:v>
                </c:pt>
              </c:strCache>
            </c:strRef>
          </c:cat>
          <c:val>
            <c:numRef>
              <c:f>'[Gráfico consumo.xlsx]Hoja1'!$B$5:$B$13</c:f>
              <c:numCache>
                <c:formatCode>General</c:formatCode>
                <c:ptCount val="9"/>
                <c:pt idx="0">
                  <c:v>2.8551663369878781</c:v>
                </c:pt>
                <c:pt idx="1">
                  <c:v>2.5763253947209961</c:v>
                </c:pt>
                <c:pt idx="2">
                  <c:v>3.4654987810673958</c:v>
                </c:pt>
                <c:pt idx="3">
                  <c:v>3.6201434408970101</c:v>
                </c:pt>
                <c:pt idx="4">
                  <c:v>3.8341216937232758</c:v>
                </c:pt>
                <c:pt idx="5">
                  <c:v>0.80701303023961657</c:v>
                </c:pt>
                <c:pt idx="6">
                  <c:v>-6.3135341190082954</c:v>
                </c:pt>
                <c:pt idx="7">
                  <c:v>10.277847375218556</c:v>
                </c:pt>
                <c:pt idx="8">
                  <c:v>1.8072894932318349</c:v>
                </c:pt>
              </c:numCache>
            </c:numRef>
          </c:val>
          <c:extLst>
            <c:ext xmlns:c16="http://schemas.microsoft.com/office/drawing/2014/chart" uri="{C3380CC4-5D6E-409C-BE32-E72D297353CC}">
              <c16:uniqueId val="{00000006-E669-483A-807B-7888022FAD2A}"/>
            </c:ext>
          </c:extLst>
        </c:ser>
        <c:dLbls>
          <c:showLegendKey val="0"/>
          <c:showVal val="0"/>
          <c:showCatName val="0"/>
          <c:showSerName val="0"/>
          <c:showPercent val="0"/>
          <c:showBubbleSize val="0"/>
        </c:dLbls>
        <c:gapWidth val="100"/>
        <c:overlap val="-27"/>
        <c:axId val="736830784"/>
        <c:axId val="736834704"/>
      </c:barChart>
      <c:catAx>
        <c:axId val="736830784"/>
        <c:scaling>
          <c:orientation val="minMax"/>
        </c:scaling>
        <c:delete val="0"/>
        <c:axPos val="b"/>
        <c:numFmt formatCode="General" sourceLinked="1"/>
        <c:majorTickMark val="out"/>
        <c:minorTickMark val="none"/>
        <c:tickLblPos val="low"/>
        <c:spPr>
          <a:noFill/>
          <a:ln w="25400" cap="flat" cmpd="sng" algn="ctr">
            <a:solidFill>
              <a:srgbClr val="969696"/>
            </a:solidFill>
            <a:prstDash val="solid"/>
            <a:round/>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736834704"/>
        <c:crosses val="autoZero"/>
        <c:auto val="1"/>
        <c:lblAlgn val="ctr"/>
        <c:lblOffset val="100"/>
        <c:noMultiLvlLbl val="0"/>
      </c:catAx>
      <c:valAx>
        <c:axId val="736834704"/>
        <c:scaling>
          <c:orientation val="minMax"/>
        </c:scaling>
        <c:delete val="0"/>
        <c:axPos val="l"/>
        <c:numFmt formatCode="General" sourceLinked="1"/>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736830784"/>
        <c:crosses val="autoZero"/>
        <c:crossBetween val="between"/>
      </c:valAx>
      <c:spPr>
        <a:noFill/>
        <a:ln w="25400">
          <a:noFill/>
        </a:ln>
        <a:effectLst/>
        <a:extLst>
          <a:ext uri="{909E8E84-426E-40DD-AFC4-6F175D3DCCD1}">
            <a14:hiddenFill xmlns:a14="http://schemas.microsoft.com/office/drawing/2010/main">
              <a:noFill/>
            </a14:hiddenFill>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1400"/>
      </a:pPr>
      <a:endParaRPr lang="es-CL"/>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4708765859284891E-2"/>
          <c:y val="3.1731286549707603E-2"/>
          <c:w val="0.95529123414071515"/>
          <c:h val="0.86623567251461986"/>
        </c:manualLayout>
      </c:layout>
      <c:barChart>
        <c:barDir val="col"/>
        <c:grouping val="stacked"/>
        <c:varyColors val="0"/>
        <c:ser>
          <c:idx val="3"/>
          <c:order val="0"/>
          <c:tx>
            <c:strRef>
              <c:f>'[Capítulo V (6).xlsx]G V.1'!$F$6:$F$7</c:f>
              <c:strCache>
                <c:ptCount val="2"/>
                <c:pt idx="0">
                  <c:v>Habitacional</c:v>
                </c:pt>
              </c:strCache>
            </c:strRef>
          </c:tx>
          <c:spPr>
            <a:solidFill>
              <a:srgbClr val="002060"/>
            </a:solidFill>
          </c:spPr>
          <c:invertIfNegative val="0"/>
          <c:cat>
            <c:numRef>
              <c:f>'[Capítulo V (6).xlsx]G V.1'!$B$8:$B$21</c:f>
              <c:numCache>
                <c:formatCode>yy</c:formatCode>
                <c:ptCount val="14"/>
                <c:pt idx="0">
                  <c:v>39814</c:v>
                </c:pt>
                <c:pt idx="1">
                  <c:v>40179</c:v>
                </c:pt>
                <c:pt idx="2">
                  <c:v>40544</c:v>
                </c:pt>
                <c:pt idx="3">
                  <c:v>40909</c:v>
                </c:pt>
                <c:pt idx="4">
                  <c:v>41275</c:v>
                </c:pt>
                <c:pt idx="5">
                  <c:v>41640</c:v>
                </c:pt>
                <c:pt idx="6">
                  <c:v>42005</c:v>
                </c:pt>
                <c:pt idx="7">
                  <c:v>42370</c:v>
                </c:pt>
                <c:pt idx="8">
                  <c:v>42736</c:v>
                </c:pt>
                <c:pt idx="9">
                  <c:v>43118</c:v>
                </c:pt>
                <c:pt idx="10">
                  <c:v>43484</c:v>
                </c:pt>
                <c:pt idx="11">
                  <c:v>43849</c:v>
                </c:pt>
                <c:pt idx="12">
                  <c:v>44216</c:v>
                </c:pt>
                <c:pt idx="13">
                  <c:v>44581</c:v>
                </c:pt>
              </c:numCache>
            </c:numRef>
          </c:cat>
          <c:val>
            <c:numRef>
              <c:f>'[Capítulo V (6).xlsx]G V.1'!$F$8:$F$21</c:f>
              <c:numCache>
                <c:formatCode>0.0</c:formatCode>
                <c:ptCount val="14"/>
                <c:pt idx="0">
                  <c:v>-2.4170077936495078</c:v>
                </c:pt>
                <c:pt idx="1">
                  <c:v>-3.0713304480762682</c:v>
                </c:pt>
                <c:pt idx="2">
                  <c:v>1.0549743819266757</c:v>
                </c:pt>
                <c:pt idx="3">
                  <c:v>-0.10073972356615001</c:v>
                </c:pt>
                <c:pt idx="4">
                  <c:v>-0.76413160686328441</c:v>
                </c:pt>
                <c:pt idx="5">
                  <c:v>3.4555723551093889E-2</c:v>
                </c:pt>
                <c:pt idx="6">
                  <c:v>0.94558619593994253</c:v>
                </c:pt>
                <c:pt idx="7">
                  <c:v>1.4789601566114408</c:v>
                </c:pt>
                <c:pt idx="8">
                  <c:v>-1.1412910747332483</c:v>
                </c:pt>
                <c:pt idx="9">
                  <c:v>1.1076172090994658</c:v>
                </c:pt>
              </c:numCache>
            </c:numRef>
          </c:val>
          <c:extLst>
            <c:ext xmlns:c16="http://schemas.microsoft.com/office/drawing/2014/chart" uri="{C3380CC4-5D6E-409C-BE32-E72D297353CC}">
              <c16:uniqueId val="{00000000-94C7-4C12-A0BE-B0CD8A851466}"/>
            </c:ext>
          </c:extLst>
        </c:ser>
        <c:ser>
          <c:idx val="4"/>
          <c:order val="1"/>
          <c:tx>
            <c:strRef>
              <c:f>'[Capítulo V (6).xlsx]G V.1'!$G$6:$G$7</c:f>
              <c:strCache>
                <c:ptCount val="2"/>
                <c:pt idx="0">
                  <c:v>Resto</c:v>
                </c:pt>
              </c:strCache>
            </c:strRef>
          </c:tx>
          <c:spPr>
            <a:solidFill>
              <a:srgbClr val="FF9900"/>
            </a:solidFill>
          </c:spPr>
          <c:invertIfNegative val="0"/>
          <c:cat>
            <c:numRef>
              <c:f>'[Capítulo V (6).xlsx]G V.1'!$B$8:$B$21</c:f>
              <c:numCache>
                <c:formatCode>yy</c:formatCode>
                <c:ptCount val="14"/>
                <c:pt idx="0">
                  <c:v>39814</c:v>
                </c:pt>
                <c:pt idx="1">
                  <c:v>40179</c:v>
                </c:pt>
                <c:pt idx="2">
                  <c:v>40544</c:v>
                </c:pt>
                <c:pt idx="3">
                  <c:v>40909</c:v>
                </c:pt>
                <c:pt idx="4">
                  <c:v>41275</c:v>
                </c:pt>
                <c:pt idx="5">
                  <c:v>41640</c:v>
                </c:pt>
                <c:pt idx="6">
                  <c:v>42005</c:v>
                </c:pt>
                <c:pt idx="7">
                  <c:v>42370</c:v>
                </c:pt>
                <c:pt idx="8">
                  <c:v>42736</c:v>
                </c:pt>
                <c:pt idx="9">
                  <c:v>43118</c:v>
                </c:pt>
                <c:pt idx="10">
                  <c:v>43484</c:v>
                </c:pt>
                <c:pt idx="11">
                  <c:v>43849</c:v>
                </c:pt>
                <c:pt idx="12">
                  <c:v>44216</c:v>
                </c:pt>
                <c:pt idx="13">
                  <c:v>44581</c:v>
                </c:pt>
              </c:numCache>
            </c:numRef>
          </c:cat>
          <c:val>
            <c:numRef>
              <c:f>'[Capítulo V (6).xlsx]G V.1'!$G$8:$G$21</c:f>
              <c:numCache>
                <c:formatCode>0.0</c:formatCode>
                <c:ptCount val="14"/>
                <c:pt idx="0">
                  <c:v>-10.206856359422895</c:v>
                </c:pt>
                <c:pt idx="1">
                  <c:v>10.820077569974531</c:v>
                </c:pt>
                <c:pt idx="2">
                  <c:v>10.302506625037832</c:v>
                </c:pt>
                <c:pt idx="3">
                  <c:v>1.2164654716406504</c:v>
                </c:pt>
                <c:pt idx="4">
                  <c:v>3.3538791494279261</c:v>
                </c:pt>
                <c:pt idx="5">
                  <c:v>-1.1574896968074759</c:v>
                </c:pt>
                <c:pt idx="6">
                  <c:v>4.1544930922905401</c:v>
                </c:pt>
                <c:pt idx="7">
                  <c:v>0.86471511867915385</c:v>
                </c:pt>
                <c:pt idx="8">
                  <c:v>-1.6718946970112154</c:v>
                </c:pt>
                <c:pt idx="9">
                  <c:v>2.7853879041441751</c:v>
                </c:pt>
              </c:numCache>
            </c:numRef>
          </c:val>
          <c:extLst>
            <c:ext xmlns:c16="http://schemas.microsoft.com/office/drawing/2014/chart" uri="{C3380CC4-5D6E-409C-BE32-E72D297353CC}">
              <c16:uniqueId val="{00000001-94C7-4C12-A0BE-B0CD8A851466}"/>
            </c:ext>
          </c:extLst>
        </c:ser>
        <c:ser>
          <c:idx val="1"/>
          <c:order val="2"/>
          <c:tx>
            <c:strRef>
              <c:f>'[Capítulo V (6).xlsx]G V.1'!$D$6:$D$7</c:f>
              <c:strCache>
                <c:ptCount val="2"/>
                <c:pt idx="0">
                  <c:v>Minera</c:v>
                </c:pt>
              </c:strCache>
            </c:strRef>
          </c:tx>
          <c:spPr>
            <a:solidFill>
              <a:srgbClr val="FF0000"/>
            </a:solidFill>
          </c:spPr>
          <c:invertIfNegative val="0"/>
          <c:cat>
            <c:numRef>
              <c:f>'[Capítulo V (6).xlsx]G V.1'!$B$8:$B$21</c:f>
              <c:numCache>
                <c:formatCode>yy</c:formatCode>
                <c:ptCount val="14"/>
                <c:pt idx="0">
                  <c:v>39814</c:v>
                </c:pt>
                <c:pt idx="1">
                  <c:v>40179</c:v>
                </c:pt>
                <c:pt idx="2">
                  <c:v>40544</c:v>
                </c:pt>
                <c:pt idx="3">
                  <c:v>40909</c:v>
                </c:pt>
                <c:pt idx="4">
                  <c:v>41275</c:v>
                </c:pt>
                <c:pt idx="5">
                  <c:v>41640</c:v>
                </c:pt>
                <c:pt idx="6">
                  <c:v>42005</c:v>
                </c:pt>
                <c:pt idx="7">
                  <c:v>42370</c:v>
                </c:pt>
                <c:pt idx="8">
                  <c:v>42736</c:v>
                </c:pt>
                <c:pt idx="9">
                  <c:v>43118</c:v>
                </c:pt>
                <c:pt idx="10">
                  <c:v>43484</c:v>
                </c:pt>
                <c:pt idx="11">
                  <c:v>43849</c:v>
                </c:pt>
                <c:pt idx="12">
                  <c:v>44216</c:v>
                </c:pt>
                <c:pt idx="13">
                  <c:v>44581</c:v>
                </c:pt>
              </c:numCache>
            </c:numRef>
          </c:cat>
          <c:val>
            <c:numRef>
              <c:f>'[Capítulo V (6).xlsx]G V.1'!$D$8:$D$21</c:f>
              <c:numCache>
                <c:formatCode>0.0</c:formatCode>
                <c:ptCount val="14"/>
                <c:pt idx="0">
                  <c:v>-0.71367590593383956</c:v>
                </c:pt>
                <c:pt idx="1">
                  <c:v>5.381082625694444</c:v>
                </c:pt>
                <c:pt idx="2">
                  <c:v>4.7913566164224681</c:v>
                </c:pt>
                <c:pt idx="3">
                  <c:v>10.167505968884232</c:v>
                </c:pt>
                <c:pt idx="4">
                  <c:v>0.7233182576395476</c:v>
                </c:pt>
                <c:pt idx="5">
                  <c:v>-3.7106591914079043</c:v>
                </c:pt>
                <c:pt idx="6">
                  <c:v>-5.3903749837874395</c:v>
                </c:pt>
                <c:pt idx="7">
                  <c:v>-3.6808004062177528</c:v>
                </c:pt>
                <c:pt idx="8">
                  <c:v>-0.2836938667665394</c:v>
                </c:pt>
                <c:pt idx="9">
                  <c:v>0.95435402369899724</c:v>
                </c:pt>
                <c:pt idx="10">
                  <c:v>4.1051147176339988</c:v>
                </c:pt>
                <c:pt idx="11">
                  <c:v>-0.34716569436131994</c:v>
                </c:pt>
                <c:pt idx="12">
                  <c:v>3.5524714897892742</c:v>
                </c:pt>
                <c:pt idx="13">
                  <c:v>4.6121591360620245E-2</c:v>
                </c:pt>
              </c:numCache>
            </c:numRef>
          </c:val>
          <c:extLst>
            <c:ext xmlns:c16="http://schemas.microsoft.com/office/drawing/2014/chart" uri="{C3380CC4-5D6E-409C-BE32-E72D297353CC}">
              <c16:uniqueId val="{00000002-94C7-4C12-A0BE-B0CD8A851466}"/>
            </c:ext>
          </c:extLst>
        </c:ser>
        <c:ser>
          <c:idx val="2"/>
          <c:order val="3"/>
          <c:tx>
            <c:strRef>
              <c:f>'[Capítulo V (6).xlsx]G V.1'!$E$6:$E$7</c:f>
              <c:strCache>
                <c:ptCount val="2"/>
                <c:pt idx="0">
                  <c:v>No minera</c:v>
                </c:pt>
              </c:strCache>
            </c:strRef>
          </c:tx>
          <c:spPr>
            <a:solidFill>
              <a:srgbClr val="00B050"/>
            </a:solidFill>
            <a:ln w="28575">
              <a:noFill/>
            </a:ln>
          </c:spPr>
          <c:invertIfNegative val="0"/>
          <c:cat>
            <c:numRef>
              <c:f>'[Capítulo V (6).xlsx]G V.1'!$B$8:$B$21</c:f>
              <c:numCache>
                <c:formatCode>yy</c:formatCode>
                <c:ptCount val="14"/>
                <c:pt idx="0">
                  <c:v>39814</c:v>
                </c:pt>
                <c:pt idx="1">
                  <c:v>40179</c:v>
                </c:pt>
                <c:pt idx="2">
                  <c:v>40544</c:v>
                </c:pt>
                <c:pt idx="3">
                  <c:v>40909</c:v>
                </c:pt>
                <c:pt idx="4">
                  <c:v>41275</c:v>
                </c:pt>
                <c:pt idx="5">
                  <c:v>41640</c:v>
                </c:pt>
                <c:pt idx="6">
                  <c:v>42005</c:v>
                </c:pt>
                <c:pt idx="7">
                  <c:v>42370</c:v>
                </c:pt>
                <c:pt idx="8">
                  <c:v>42736</c:v>
                </c:pt>
                <c:pt idx="9">
                  <c:v>43118</c:v>
                </c:pt>
                <c:pt idx="10">
                  <c:v>43484</c:v>
                </c:pt>
                <c:pt idx="11">
                  <c:v>43849</c:v>
                </c:pt>
                <c:pt idx="12">
                  <c:v>44216</c:v>
                </c:pt>
                <c:pt idx="13">
                  <c:v>44581</c:v>
                </c:pt>
              </c:numCache>
            </c:numRef>
          </c:cat>
          <c:val>
            <c:numRef>
              <c:f>'[Capítulo V (6).xlsx]G V.1'!$E$8:$E$21</c:f>
              <c:numCache>
                <c:formatCode>General</c:formatCode>
                <c:ptCount val="14"/>
                <c:pt idx="10" formatCode="0.0">
                  <c:v>8.9293228447934928E-2</c:v>
                </c:pt>
                <c:pt idx="11" formatCode="0.0">
                  <c:v>-12.684699496697744</c:v>
                </c:pt>
                <c:pt idx="12" formatCode="0.0">
                  <c:v>3.7478871878366316</c:v>
                </c:pt>
                <c:pt idx="13" formatCode="0.0">
                  <c:v>5.0780246203088959</c:v>
                </c:pt>
              </c:numCache>
            </c:numRef>
          </c:val>
          <c:extLst>
            <c:ext xmlns:c16="http://schemas.microsoft.com/office/drawing/2014/chart" uri="{C3380CC4-5D6E-409C-BE32-E72D297353CC}">
              <c16:uniqueId val="{00000003-94C7-4C12-A0BE-B0CD8A851466}"/>
            </c:ext>
          </c:extLst>
        </c:ser>
        <c:dLbls>
          <c:showLegendKey val="0"/>
          <c:showVal val="0"/>
          <c:showCatName val="0"/>
          <c:showSerName val="0"/>
          <c:showPercent val="0"/>
          <c:showBubbleSize val="0"/>
        </c:dLbls>
        <c:gapWidth val="65"/>
        <c:overlap val="100"/>
        <c:axId val="736827648"/>
        <c:axId val="736831176"/>
      </c:barChart>
      <c:dateAx>
        <c:axId val="736827648"/>
        <c:scaling>
          <c:orientation val="minMax"/>
        </c:scaling>
        <c:delete val="0"/>
        <c:axPos val="b"/>
        <c:numFmt formatCode="yy" sourceLinked="0"/>
        <c:majorTickMark val="out"/>
        <c:minorTickMark val="none"/>
        <c:tickLblPos val="low"/>
        <c:spPr>
          <a:ln w="25400">
            <a:solidFill>
              <a:srgbClr val="969696"/>
            </a:solidFill>
            <a:prstDash val="solid"/>
          </a:ln>
          <a:effectLst/>
        </c:spPr>
        <c:txPr>
          <a:bodyPr/>
          <a:lstStyle/>
          <a:p>
            <a:pPr>
              <a:defRPr sz="1400" b="0" i="0" u="none" strike="noStrike" baseline="0">
                <a:solidFill>
                  <a:srgbClr val="000000"/>
                </a:solidFill>
                <a:latin typeface="Calibri"/>
                <a:ea typeface="Calibri"/>
                <a:cs typeface="Calibri"/>
              </a:defRPr>
            </a:pPr>
            <a:endParaRPr lang="es-CL"/>
          </a:p>
        </c:txPr>
        <c:crossAx val="736831176"/>
        <c:crosses val="autoZero"/>
        <c:auto val="1"/>
        <c:lblOffset val="100"/>
        <c:baseTimeUnit val="years"/>
      </c:dateAx>
      <c:valAx>
        <c:axId val="736831176"/>
        <c:scaling>
          <c:orientation val="minMax"/>
          <c:max val="18"/>
          <c:min val="-18"/>
        </c:scaling>
        <c:delete val="0"/>
        <c:axPos val="l"/>
        <c:numFmt formatCode="General" sourceLinked="0"/>
        <c:majorTickMark val="out"/>
        <c:minorTickMark val="none"/>
        <c:tickLblPos val="nextTo"/>
        <c:spPr>
          <a:ln w="25400">
            <a:noFill/>
          </a:ln>
          <a:effectLst/>
        </c:spPr>
        <c:txPr>
          <a:bodyPr/>
          <a:lstStyle/>
          <a:p>
            <a:pPr>
              <a:defRPr sz="1400" b="0" i="0" u="none" strike="noStrike" baseline="0">
                <a:solidFill>
                  <a:srgbClr val="000000"/>
                </a:solidFill>
                <a:latin typeface="Calibri"/>
                <a:ea typeface="Calibri"/>
                <a:cs typeface="Calibri"/>
              </a:defRPr>
            </a:pPr>
            <a:endParaRPr lang="es-CL"/>
          </a:p>
        </c:txPr>
        <c:crossAx val="736827648"/>
        <c:crosses val="autoZero"/>
        <c:crossBetween val="between"/>
        <c:majorUnit val="6"/>
      </c:valAx>
      <c:spPr>
        <a:noFill/>
        <a:ln w="25400">
          <a:noFill/>
        </a:ln>
        <a:extLst>
          <a:ext uri="{909E8E84-426E-40DD-AFC4-6F175D3DCCD1}">
            <a14:hiddenFill xmlns:a14="http://schemas.microsoft.com/office/drawing/2010/main">
              <a:solidFill>
                <a:sysClr val="window" lastClr="FFFFFF"/>
              </a:solidFill>
            </a14:hiddenFill>
          </a:ext>
        </a:extLst>
      </c:spPr>
    </c:plotArea>
    <c:legend>
      <c:legendPos val="b"/>
      <c:layout>
        <c:manualLayout>
          <c:xMode val="edge"/>
          <c:yMode val="edge"/>
          <c:x val="0"/>
          <c:y val="0.74845701754385963"/>
          <c:w val="1"/>
          <c:h val="0.24950994152046785"/>
        </c:manualLayout>
      </c:layout>
      <c:overlay val="0"/>
      <c:spPr>
        <a:noFill/>
        <a:ln w="25400">
          <a:noFill/>
        </a:ln>
        <a:effectLst/>
      </c:spPr>
      <c:txPr>
        <a:bodyPr/>
        <a:lstStyle/>
        <a:p>
          <a:pPr>
            <a:defRPr sz="1400" b="0" i="0" u="none" strike="noStrike" baseline="0">
              <a:solidFill>
                <a:srgbClr val="000000"/>
              </a:solidFill>
              <a:latin typeface="Calibri"/>
              <a:ea typeface="Calibri"/>
              <a:cs typeface="Calibri"/>
            </a:defRPr>
          </a:pPr>
          <a:endParaRPr lang="es-CL"/>
        </a:p>
      </c:txPr>
    </c:legend>
    <c:plotVisOnly val="1"/>
    <c:dispBlanksAs val="gap"/>
    <c:showDLblsOverMax val="0"/>
  </c:chart>
  <c:spPr>
    <a:noFill/>
    <a:ln w="25400">
      <a:noFill/>
    </a:ln>
    <a:extLst>
      <a:ext uri="{909E8E84-426E-40DD-AFC4-6F175D3DCCD1}">
        <a14:hiddenFill xmlns:a14="http://schemas.microsoft.com/office/drawing/2010/main">
          <a:solidFill>
            <a:sysClr val="window" lastClr="FFFFFF"/>
          </a:solidFill>
        </a14:hiddenFill>
      </a:ext>
    </a:extLst>
  </c:spPr>
  <c:txPr>
    <a:bodyPr/>
    <a:lstStyle/>
    <a:p>
      <a:pPr>
        <a:defRPr sz="800" b="0">
          <a:solidFill>
            <a:schemeClr val="tx1"/>
          </a:solidFill>
          <a:latin typeface="Frutiger LT 45 Light" panose="020B0402020204020204" pitchFamily="34" charset="0"/>
          <a:cs typeface="Lucida Sans Unicode" panose="020B0602030504020204" pitchFamily="34" charset="0"/>
        </a:defRPr>
      </a:pPr>
      <a:endParaRPr lang="es-CL"/>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9181417526096966E-2"/>
          <c:y val="3.135765368778444E-2"/>
          <c:w val="0.95311361215376422"/>
          <c:h val="0.86781073466734093"/>
        </c:manualLayout>
      </c:layout>
      <c:lineChart>
        <c:grouping val="standard"/>
        <c:varyColors val="0"/>
        <c:ser>
          <c:idx val="0"/>
          <c:order val="0"/>
          <c:tx>
            <c:strRef>
              <c:f>'Proyección inflación'!$C$2</c:f>
              <c:strCache>
                <c:ptCount val="1"/>
                <c:pt idx="0">
                  <c:v>IPC</c:v>
                </c:pt>
              </c:strCache>
            </c:strRef>
          </c:tx>
          <c:spPr>
            <a:ln w="25400">
              <a:solidFill>
                <a:srgbClr val="0070C0"/>
              </a:solidFill>
            </a:ln>
          </c:spPr>
          <c:marker>
            <c:symbol val="none"/>
          </c:marker>
          <c:cat>
            <c:strRef>
              <c:f>'Proyección inflación'!$B$4:$B$23</c:f>
              <c:strCache>
                <c:ptCount val="20"/>
                <c:pt idx="0">
                  <c:v>18</c:v>
                </c:pt>
                <c:pt idx="1">
                  <c:v>II</c:v>
                </c:pt>
                <c:pt idx="2">
                  <c:v>III</c:v>
                </c:pt>
                <c:pt idx="3">
                  <c:v>IV</c:v>
                </c:pt>
                <c:pt idx="4">
                  <c:v>19</c:v>
                </c:pt>
                <c:pt idx="5">
                  <c:v>II</c:v>
                </c:pt>
                <c:pt idx="6">
                  <c:v>III</c:v>
                </c:pt>
                <c:pt idx="7">
                  <c:v>IV</c:v>
                </c:pt>
                <c:pt idx="8">
                  <c:v>20</c:v>
                </c:pt>
                <c:pt idx="9">
                  <c:v>II</c:v>
                </c:pt>
                <c:pt idx="10">
                  <c:v>III</c:v>
                </c:pt>
                <c:pt idx="11">
                  <c:v>IV</c:v>
                </c:pt>
                <c:pt idx="12">
                  <c:v>21</c:v>
                </c:pt>
                <c:pt idx="13">
                  <c:v>II</c:v>
                </c:pt>
                <c:pt idx="14">
                  <c:v>III</c:v>
                </c:pt>
                <c:pt idx="15">
                  <c:v>IV</c:v>
                </c:pt>
                <c:pt idx="16">
                  <c:v>22</c:v>
                </c:pt>
                <c:pt idx="17">
                  <c:v>II</c:v>
                </c:pt>
                <c:pt idx="18">
                  <c:v>III</c:v>
                </c:pt>
                <c:pt idx="19">
                  <c:v>IV</c:v>
                </c:pt>
              </c:strCache>
            </c:strRef>
          </c:cat>
          <c:val>
            <c:numRef>
              <c:f>'Proyección inflación'!$C$4:$C$23</c:f>
              <c:numCache>
                <c:formatCode>#,##0.0</c:formatCode>
                <c:ptCount val="20"/>
                <c:pt idx="0">
                  <c:v>2.0346661321276542</c:v>
                </c:pt>
                <c:pt idx="1">
                  <c:v>2.1481099198333879</c:v>
                </c:pt>
                <c:pt idx="2">
                  <c:v>2.6483487229648404</c:v>
                </c:pt>
                <c:pt idx="3">
                  <c:v>2.4252590598490684</c:v>
                </c:pt>
                <c:pt idx="4">
                  <c:v>1.8392302151995636</c:v>
                </c:pt>
                <c:pt idx="5">
                  <c:v>2.2175823093615321</c:v>
                </c:pt>
                <c:pt idx="6">
                  <c:v>2.2071115093720692</c:v>
                </c:pt>
                <c:pt idx="7">
                  <c:v>2.7479670649633192</c:v>
                </c:pt>
                <c:pt idx="8">
                  <c:v>3.6966984608942433</c:v>
                </c:pt>
                <c:pt idx="9">
                  <c:v>2.9337900256750871</c:v>
                </c:pt>
                <c:pt idx="10">
                  <c:v>2.6771089556696825</c:v>
                </c:pt>
              </c:numCache>
            </c:numRef>
          </c:val>
          <c:smooth val="0"/>
          <c:extLst>
            <c:ext xmlns:c16="http://schemas.microsoft.com/office/drawing/2014/chart" uri="{C3380CC4-5D6E-409C-BE32-E72D297353CC}">
              <c16:uniqueId val="{00000000-1F5C-4E77-856E-749CF2ADD6FC}"/>
            </c:ext>
          </c:extLst>
        </c:ser>
        <c:dLbls>
          <c:showLegendKey val="0"/>
          <c:showVal val="0"/>
          <c:showCatName val="0"/>
          <c:showSerName val="0"/>
          <c:showPercent val="0"/>
          <c:showBubbleSize val="0"/>
        </c:dLbls>
        <c:marker val="1"/>
        <c:smooth val="0"/>
        <c:axId val="663572032"/>
        <c:axId val="663562232"/>
      </c:lineChart>
      <c:lineChart>
        <c:grouping val="standard"/>
        <c:varyColors val="0"/>
        <c:ser>
          <c:idx val="2"/>
          <c:order val="1"/>
          <c:tx>
            <c:strRef>
              <c:f>'Proyección inflación'!$D$2</c:f>
              <c:strCache>
                <c:ptCount val="1"/>
                <c:pt idx="0">
                  <c:v>IPoM Sep.20</c:v>
                </c:pt>
              </c:strCache>
            </c:strRef>
          </c:tx>
          <c:spPr>
            <a:ln w="25400">
              <a:solidFill>
                <a:srgbClr val="FF0000"/>
              </a:solidFill>
            </a:ln>
          </c:spPr>
          <c:marker>
            <c:symbol val="none"/>
          </c:marker>
          <c:cat>
            <c:strRef>
              <c:f>'Proyección inflación'!$B$4:$B$23</c:f>
              <c:strCache>
                <c:ptCount val="20"/>
                <c:pt idx="0">
                  <c:v>18</c:v>
                </c:pt>
                <c:pt idx="1">
                  <c:v>II</c:v>
                </c:pt>
                <c:pt idx="2">
                  <c:v>III</c:v>
                </c:pt>
                <c:pt idx="3">
                  <c:v>IV</c:v>
                </c:pt>
                <c:pt idx="4">
                  <c:v>19</c:v>
                </c:pt>
                <c:pt idx="5">
                  <c:v>II</c:v>
                </c:pt>
                <c:pt idx="6">
                  <c:v>III</c:v>
                </c:pt>
                <c:pt idx="7">
                  <c:v>IV</c:v>
                </c:pt>
                <c:pt idx="8">
                  <c:v>20</c:v>
                </c:pt>
                <c:pt idx="9">
                  <c:v>II</c:v>
                </c:pt>
                <c:pt idx="10">
                  <c:v>III</c:v>
                </c:pt>
                <c:pt idx="11">
                  <c:v>IV</c:v>
                </c:pt>
                <c:pt idx="12">
                  <c:v>21</c:v>
                </c:pt>
                <c:pt idx="13">
                  <c:v>II</c:v>
                </c:pt>
                <c:pt idx="14">
                  <c:v>III</c:v>
                </c:pt>
                <c:pt idx="15">
                  <c:v>IV</c:v>
                </c:pt>
                <c:pt idx="16">
                  <c:v>22</c:v>
                </c:pt>
                <c:pt idx="17">
                  <c:v>II</c:v>
                </c:pt>
                <c:pt idx="18">
                  <c:v>III</c:v>
                </c:pt>
                <c:pt idx="19">
                  <c:v>IV</c:v>
                </c:pt>
              </c:strCache>
            </c:strRef>
          </c:cat>
          <c:val>
            <c:numRef>
              <c:f>'Proyección inflación'!$D$4:$D$23</c:f>
              <c:numCache>
                <c:formatCode>General</c:formatCode>
                <c:ptCount val="20"/>
                <c:pt idx="9" formatCode="#,##0.0">
                  <c:v>2.9337900256750871</c:v>
                </c:pt>
                <c:pt idx="10" formatCode="#,##0.0">
                  <c:v>2.5189358610723076</c:v>
                </c:pt>
                <c:pt idx="11" formatCode="#,##0.0">
                  <c:v>2.2697969674287322</c:v>
                </c:pt>
                <c:pt idx="12" formatCode="#,##0.0">
                  <c:v>2.1766017407658182</c:v>
                </c:pt>
                <c:pt idx="13" formatCode="#,##0.0">
                  <c:v>2.6053390330185806</c:v>
                </c:pt>
                <c:pt idx="14" formatCode="#,##0.0">
                  <c:v>2.8053261523895117</c:v>
                </c:pt>
                <c:pt idx="15" formatCode="#,##0.0">
                  <c:v>2.8184333393647307</c:v>
                </c:pt>
                <c:pt idx="16" formatCode="#,##0.0">
                  <c:v>2.794779943703162</c:v>
                </c:pt>
                <c:pt idx="17" formatCode="#,##0.0">
                  <c:v>2.9022428689973339</c:v>
                </c:pt>
                <c:pt idx="18" formatCode="#,##0.0">
                  <c:v>2.9781888496827236</c:v>
                </c:pt>
                <c:pt idx="19" formatCode="#,##0.0">
                  <c:v>3.0042181969075301</c:v>
                </c:pt>
              </c:numCache>
            </c:numRef>
          </c:val>
          <c:smooth val="0"/>
          <c:extLst>
            <c:ext xmlns:c16="http://schemas.microsoft.com/office/drawing/2014/chart" uri="{C3380CC4-5D6E-409C-BE32-E72D297353CC}">
              <c16:uniqueId val="{00000001-1F5C-4E77-856E-749CF2ADD6FC}"/>
            </c:ext>
          </c:extLst>
        </c:ser>
        <c:ser>
          <c:idx val="1"/>
          <c:order val="2"/>
          <c:tx>
            <c:strRef>
              <c:f>'Proyección inflación'!$E$2</c:f>
              <c:strCache>
                <c:ptCount val="1"/>
                <c:pt idx="0">
                  <c:v>IPoM Dic.20</c:v>
                </c:pt>
              </c:strCache>
            </c:strRef>
          </c:tx>
          <c:spPr>
            <a:ln w="25400">
              <a:solidFill>
                <a:srgbClr val="00B050"/>
              </a:solidFill>
            </a:ln>
          </c:spPr>
          <c:marker>
            <c:symbol val="none"/>
          </c:marker>
          <c:dPt>
            <c:idx val="4"/>
            <c:bubble3D val="0"/>
            <c:spPr>
              <a:ln w="25400">
                <a:noFill/>
                <a:prstDash val="sysDash"/>
              </a:ln>
            </c:spPr>
            <c:extLst>
              <c:ext xmlns:c16="http://schemas.microsoft.com/office/drawing/2014/chart" uri="{C3380CC4-5D6E-409C-BE32-E72D297353CC}">
                <c16:uniqueId val="{00000003-1F5C-4E77-856E-749CF2ADD6FC}"/>
              </c:ext>
            </c:extLst>
          </c:dPt>
          <c:cat>
            <c:strRef>
              <c:f>'Proyección inflación'!$B$4:$B$23</c:f>
              <c:strCache>
                <c:ptCount val="20"/>
                <c:pt idx="0">
                  <c:v>18</c:v>
                </c:pt>
                <c:pt idx="1">
                  <c:v>II</c:v>
                </c:pt>
                <c:pt idx="2">
                  <c:v>III</c:v>
                </c:pt>
                <c:pt idx="3">
                  <c:v>IV</c:v>
                </c:pt>
                <c:pt idx="4">
                  <c:v>19</c:v>
                </c:pt>
                <c:pt idx="5">
                  <c:v>II</c:v>
                </c:pt>
                <c:pt idx="6">
                  <c:v>III</c:v>
                </c:pt>
                <c:pt idx="7">
                  <c:v>IV</c:v>
                </c:pt>
                <c:pt idx="8">
                  <c:v>20</c:v>
                </c:pt>
                <c:pt idx="9">
                  <c:v>II</c:v>
                </c:pt>
                <c:pt idx="10">
                  <c:v>III</c:v>
                </c:pt>
                <c:pt idx="11">
                  <c:v>IV</c:v>
                </c:pt>
                <c:pt idx="12">
                  <c:v>21</c:v>
                </c:pt>
                <c:pt idx="13">
                  <c:v>II</c:v>
                </c:pt>
                <c:pt idx="14">
                  <c:v>III</c:v>
                </c:pt>
                <c:pt idx="15">
                  <c:v>IV</c:v>
                </c:pt>
                <c:pt idx="16">
                  <c:v>22</c:v>
                </c:pt>
                <c:pt idx="17">
                  <c:v>II</c:v>
                </c:pt>
                <c:pt idx="18">
                  <c:v>III</c:v>
                </c:pt>
                <c:pt idx="19">
                  <c:v>IV</c:v>
                </c:pt>
              </c:strCache>
            </c:strRef>
          </c:cat>
          <c:val>
            <c:numRef>
              <c:f>'Proyección inflación'!$E$4:$E$23</c:f>
              <c:numCache>
                <c:formatCode>General</c:formatCode>
                <c:ptCount val="20"/>
                <c:pt idx="10" formatCode="#,##0.0">
                  <c:v>2.6771089556696825</c:v>
                </c:pt>
                <c:pt idx="11" formatCode="#,##0.0">
                  <c:v>2.8300903222957317</c:v>
                </c:pt>
                <c:pt idx="12" formatCode="#,##0.0">
                  <c:v>2.6280592160611462</c:v>
                </c:pt>
                <c:pt idx="13" formatCode="#,##0.0">
                  <c:v>2.9740457231098674</c:v>
                </c:pt>
                <c:pt idx="14" formatCode="#,##0.0">
                  <c:v>3.0890677481234263</c:v>
                </c:pt>
                <c:pt idx="15" formatCode="#,##0.0">
                  <c:v>2.6874356237468078</c:v>
                </c:pt>
                <c:pt idx="16" formatCode="#,##0.0">
                  <c:v>2.6023134647667376</c:v>
                </c:pt>
                <c:pt idx="17" formatCode="#,##0.0">
                  <c:v>2.6752494510378568</c:v>
                </c:pt>
                <c:pt idx="18" formatCode="#,##0.0">
                  <c:v>2.883370710353077</c:v>
                </c:pt>
                <c:pt idx="19" formatCode="#,##0.0">
                  <c:v>3.0012260169736322</c:v>
                </c:pt>
              </c:numCache>
            </c:numRef>
          </c:val>
          <c:smooth val="0"/>
          <c:extLst>
            <c:ext xmlns:c16="http://schemas.microsoft.com/office/drawing/2014/chart" uri="{C3380CC4-5D6E-409C-BE32-E72D297353CC}">
              <c16:uniqueId val="{00000004-1F5C-4E77-856E-749CF2ADD6FC}"/>
            </c:ext>
          </c:extLst>
        </c:ser>
        <c:dLbls>
          <c:showLegendKey val="0"/>
          <c:showVal val="0"/>
          <c:showCatName val="0"/>
          <c:showSerName val="0"/>
          <c:showPercent val="0"/>
          <c:showBubbleSize val="0"/>
        </c:dLbls>
        <c:marker val="1"/>
        <c:smooth val="0"/>
        <c:axId val="663569288"/>
        <c:axId val="663564584"/>
      </c:lineChart>
      <c:catAx>
        <c:axId val="663572032"/>
        <c:scaling>
          <c:orientation val="minMax"/>
        </c:scaling>
        <c:delete val="0"/>
        <c:axPos val="b"/>
        <c:numFmt formatCode="General" sourceLinked="0"/>
        <c:majorTickMark val="out"/>
        <c:minorTickMark val="none"/>
        <c:tickLblPos val="nextTo"/>
        <c:spPr>
          <a:ln w="25400">
            <a:solidFill>
              <a:srgbClr val="969696"/>
            </a:solidFill>
            <a:prstDash val="solid"/>
          </a:ln>
          <a:effectLst/>
        </c:spPr>
        <c:txPr>
          <a:bodyPr/>
          <a:lstStyle/>
          <a:p>
            <a:pPr>
              <a:defRPr sz="1400" b="0" i="0" u="none" strike="noStrike" baseline="0">
                <a:solidFill>
                  <a:srgbClr val="000000"/>
                </a:solidFill>
                <a:latin typeface="Calibri"/>
                <a:ea typeface="Calibri"/>
                <a:cs typeface="Calibri"/>
              </a:defRPr>
            </a:pPr>
            <a:endParaRPr lang="es-CL"/>
          </a:p>
        </c:txPr>
        <c:crossAx val="663562232"/>
        <c:crosses val="autoZero"/>
        <c:auto val="1"/>
        <c:lblAlgn val="ctr"/>
        <c:lblOffset val="100"/>
        <c:tickLblSkip val="4"/>
        <c:tickMarkSkip val="4"/>
        <c:noMultiLvlLbl val="0"/>
      </c:catAx>
      <c:valAx>
        <c:axId val="663562232"/>
        <c:scaling>
          <c:orientation val="minMax"/>
          <c:max val="5"/>
          <c:min val="0"/>
        </c:scaling>
        <c:delete val="0"/>
        <c:axPos val="l"/>
        <c:numFmt formatCode="0" sourceLinked="0"/>
        <c:majorTickMark val="out"/>
        <c:minorTickMark val="none"/>
        <c:tickLblPos val="nextTo"/>
        <c:spPr>
          <a:ln w="25400">
            <a:noFill/>
          </a:ln>
          <a:effectLst/>
        </c:spPr>
        <c:txPr>
          <a:bodyPr/>
          <a:lstStyle/>
          <a:p>
            <a:pPr>
              <a:defRPr sz="1400" b="0" i="0" u="none" strike="noStrike" baseline="0">
                <a:solidFill>
                  <a:srgbClr val="000000"/>
                </a:solidFill>
                <a:latin typeface="Calibri"/>
                <a:ea typeface="Calibri"/>
                <a:cs typeface="Calibri"/>
              </a:defRPr>
            </a:pPr>
            <a:endParaRPr lang="es-CL"/>
          </a:p>
        </c:txPr>
        <c:crossAx val="663572032"/>
        <c:crosses val="autoZero"/>
        <c:crossBetween val="midCat"/>
        <c:majorUnit val="1"/>
      </c:valAx>
      <c:valAx>
        <c:axId val="663564584"/>
        <c:scaling>
          <c:orientation val="minMax"/>
          <c:max val="5"/>
          <c:min val="0"/>
        </c:scaling>
        <c:delete val="1"/>
        <c:axPos val="r"/>
        <c:numFmt formatCode="#,##0" sourceLinked="0"/>
        <c:majorTickMark val="out"/>
        <c:minorTickMark val="none"/>
        <c:tickLblPos val="nextTo"/>
        <c:crossAx val="663569288"/>
        <c:crosses val="max"/>
        <c:crossBetween val="between"/>
        <c:majorUnit val="1"/>
      </c:valAx>
      <c:catAx>
        <c:axId val="663569288"/>
        <c:scaling>
          <c:orientation val="minMax"/>
        </c:scaling>
        <c:delete val="1"/>
        <c:axPos val="b"/>
        <c:numFmt formatCode="General" sourceLinked="1"/>
        <c:majorTickMark val="out"/>
        <c:minorTickMark val="none"/>
        <c:tickLblPos val="nextTo"/>
        <c:crossAx val="663564584"/>
        <c:crosses val="autoZero"/>
        <c:auto val="1"/>
        <c:lblAlgn val="ctr"/>
        <c:lblOffset val="100"/>
        <c:noMultiLvlLbl val="0"/>
      </c:catAx>
      <c:spPr>
        <a:noFill/>
        <a:ln w="25400">
          <a:noFill/>
        </a:ln>
        <a:extLst>
          <a:ext uri="{909E8E84-426E-40DD-AFC4-6F175D3DCCD1}">
            <a14:hiddenFill xmlns:a14="http://schemas.microsoft.com/office/drawing/2010/main">
              <a:solidFill>
                <a:sysClr val="window" lastClr="FFFFFF"/>
              </a:solidFill>
            </a14:hiddenFill>
          </a:ext>
        </a:extLst>
      </c:spPr>
    </c:plotArea>
    <c:plotVisOnly val="1"/>
    <c:dispBlanksAs val="gap"/>
    <c:showDLblsOverMax val="0"/>
  </c:chart>
  <c:spPr>
    <a:noFill/>
    <a:ln w="25400">
      <a:noFill/>
    </a:ln>
    <a:extLst>
      <a:ext uri="{909E8E84-426E-40DD-AFC4-6F175D3DCCD1}">
        <a14:hiddenFill xmlns:a14="http://schemas.microsoft.com/office/drawing/2010/main">
          <a:solidFill>
            <a:sysClr val="window" lastClr="FFFFFF"/>
          </a:solidFill>
        </a14:hiddenFill>
      </a:ext>
    </a:extLst>
  </c:spPr>
  <c:txPr>
    <a:bodyPr/>
    <a:lstStyle/>
    <a:p>
      <a:pPr>
        <a:defRPr sz="1100"/>
      </a:pPr>
      <a:endParaRPr lang="es-CL"/>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043047567855927E-2"/>
          <c:y val="3.2930145199739948E-2"/>
          <c:w val="0.89110691606503423"/>
          <c:h val="0.82577017034741695"/>
        </c:manualLayout>
      </c:layout>
      <c:lineChart>
        <c:grouping val="standard"/>
        <c:varyColors val="0"/>
        <c:ser>
          <c:idx val="0"/>
          <c:order val="0"/>
          <c:tx>
            <c:strRef>
              <c:f>ExportCuadro!$B$3</c:f>
              <c:strCache>
                <c:ptCount val="1"/>
                <c:pt idx="0">
                  <c:v>PIB</c:v>
                </c:pt>
              </c:strCache>
            </c:strRef>
          </c:tx>
          <c:spPr>
            <a:ln w="22225" cap="rnd">
              <a:solidFill>
                <a:srgbClr val="0070C0"/>
              </a:solidFill>
              <a:round/>
            </a:ln>
            <a:effectLst/>
          </c:spPr>
          <c:marker>
            <c:symbol val="none"/>
          </c:marker>
          <c:cat>
            <c:strRef>
              <c:f>ExportCuadro!$A$10:$A$19</c:f>
              <c:strCache>
                <c:ptCount val="10"/>
                <c:pt idx="0">
                  <c:v>13</c:v>
                </c:pt>
                <c:pt idx="1">
                  <c:v>14</c:v>
                </c:pt>
                <c:pt idx="2">
                  <c:v>15</c:v>
                </c:pt>
                <c:pt idx="3">
                  <c:v>16</c:v>
                </c:pt>
                <c:pt idx="4">
                  <c:v>17</c:v>
                </c:pt>
                <c:pt idx="5">
                  <c:v>18</c:v>
                </c:pt>
                <c:pt idx="6">
                  <c:v>19</c:v>
                </c:pt>
                <c:pt idx="7">
                  <c:v>20(f)</c:v>
                </c:pt>
                <c:pt idx="8">
                  <c:v>21(f)</c:v>
                </c:pt>
                <c:pt idx="9">
                  <c:v>22(f)</c:v>
                </c:pt>
              </c:strCache>
            </c:strRef>
          </c:cat>
          <c:val>
            <c:numRef>
              <c:f>ExportCuadro!$B$10:$B$19</c:f>
              <c:numCache>
                <c:formatCode>#,##0.00</c:formatCode>
                <c:ptCount val="10"/>
                <c:pt idx="0">
                  <c:v>137876.21576806999</c:v>
                </c:pt>
                <c:pt idx="1">
                  <c:v>140312.12972421999</c:v>
                </c:pt>
                <c:pt idx="2">
                  <c:v>143544.59431648999</c:v>
                </c:pt>
                <c:pt idx="3">
                  <c:v>146000.77049431001</c:v>
                </c:pt>
                <c:pt idx="4">
                  <c:v>147736.09562235</c:v>
                </c:pt>
                <c:pt idx="5">
                  <c:v>153570.66811023999</c:v>
                </c:pt>
                <c:pt idx="6">
                  <c:v>155189.98258025001</c:v>
                </c:pt>
              </c:numCache>
            </c:numRef>
          </c:val>
          <c:smooth val="0"/>
          <c:extLst>
            <c:ext xmlns:c16="http://schemas.microsoft.com/office/drawing/2014/chart" uri="{C3380CC4-5D6E-409C-BE32-E72D297353CC}">
              <c16:uniqueId val="{00000000-FB0C-4582-B248-6033015C163D}"/>
            </c:ext>
          </c:extLst>
        </c:ser>
        <c:ser>
          <c:idx val="1"/>
          <c:order val="1"/>
          <c:tx>
            <c:strRef>
              <c:f>ExportCuadro!$C$3</c:f>
              <c:strCache>
                <c:ptCount val="1"/>
                <c:pt idx="0">
                  <c:v>Sep.19</c:v>
                </c:pt>
              </c:strCache>
            </c:strRef>
          </c:tx>
          <c:spPr>
            <a:ln w="22225">
              <a:solidFill>
                <a:srgbClr val="FF0000"/>
              </a:solidFill>
              <a:prstDash val="solid"/>
            </a:ln>
          </c:spPr>
          <c:marker>
            <c:symbol val="none"/>
          </c:marker>
          <c:cat>
            <c:strRef>
              <c:f>ExportCuadro!$A$10:$A$19</c:f>
              <c:strCache>
                <c:ptCount val="10"/>
                <c:pt idx="0">
                  <c:v>13</c:v>
                </c:pt>
                <c:pt idx="1">
                  <c:v>14</c:v>
                </c:pt>
                <c:pt idx="2">
                  <c:v>15</c:v>
                </c:pt>
                <c:pt idx="3">
                  <c:v>16</c:v>
                </c:pt>
                <c:pt idx="4">
                  <c:v>17</c:v>
                </c:pt>
                <c:pt idx="5">
                  <c:v>18</c:v>
                </c:pt>
                <c:pt idx="6">
                  <c:v>19</c:v>
                </c:pt>
                <c:pt idx="7">
                  <c:v>20(f)</c:v>
                </c:pt>
                <c:pt idx="8">
                  <c:v>21(f)</c:v>
                </c:pt>
                <c:pt idx="9">
                  <c:v>22(f)</c:v>
                </c:pt>
              </c:strCache>
            </c:strRef>
          </c:cat>
          <c:val>
            <c:numRef>
              <c:f>ExportCuadro!$C$10:$C$19</c:f>
              <c:numCache>
                <c:formatCode>General</c:formatCode>
                <c:ptCount val="10"/>
                <c:pt idx="6" formatCode="#,##0.00">
                  <c:v>155189.98258025001</c:v>
                </c:pt>
                <c:pt idx="7" formatCode="#,##0.00">
                  <c:v>160233.65701410815</c:v>
                </c:pt>
                <c:pt idx="8" formatCode="#,##0.00">
                  <c:v>165841.83500960193</c:v>
                </c:pt>
              </c:numCache>
            </c:numRef>
          </c:val>
          <c:smooth val="0"/>
          <c:extLst>
            <c:ext xmlns:c16="http://schemas.microsoft.com/office/drawing/2014/chart" uri="{C3380CC4-5D6E-409C-BE32-E72D297353CC}">
              <c16:uniqueId val="{00000001-FB0C-4582-B248-6033015C163D}"/>
            </c:ext>
          </c:extLst>
        </c:ser>
        <c:dLbls>
          <c:showLegendKey val="0"/>
          <c:showVal val="0"/>
          <c:showCatName val="0"/>
          <c:showSerName val="0"/>
          <c:showPercent val="0"/>
          <c:showBubbleSize val="0"/>
        </c:dLbls>
        <c:marker val="1"/>
        <c:smooth val="0"/>
        <c:axId val="649048944"/>
        <c:axId val="650258568"/>
      </c:lineChart>
      <c:lineChart>
        <c:grouping val="standard"/>
        <c:varyColors val="0"/>
        <c:ser>
          <c:idx val="2"/>
          <c:order val="2"/>
          <c:tx>
            <c:strRef>
              <c:f>ExportCuadro!$D$3</c:f>
              <c:strCache>
                <c:ptCount val="1"/>
                <c:pt idx="0">
                  <c:v>Dic.20</c:v>
                </c:pt>
              </c:strCache>
            </c:strRef>
          </c:tx>
          <c:spPr>
            <a:ln w="22225" cap="rnd">
              <a:solidFill>
                <a:srgbClr val="00B050"/>
              </a:solidFill>
              <a:round/>
            </a:ln>
            <a:effectLst/>
          </c:spPr>
          <c:marker>
            <c:symbol val="none"/>
          </c:marker>
          <c:cat>
            <c:strRef>
              <c:f>ExportCuadro!$A$10:$A$19</c:f>
              <c:strCache>
                <c:ptCount val="10"/>
                <c:pt idx="0">
                  <c:v>13</c:v>
                </c:pt>
                <c:pt idx="1">
                  <c:v>14</c:v>
                </c:pt>
                <c:pt idx="2">
                  <c:v>15</c:v>
                </c:pt>
                <c:pt idx="3">
                  <c:v>16</c:v>
                </c:pt>
                <c:pt idx="4">
                  <c:v>17</c:v>
                </c:pt>
                <c:pt idx="5">
                  <c:v>18</c:v>
                </c:pt>
                <c:pt idx="6">
                  <c:v>19</c:v>
                </c:pt>
                <c:pt idx="7">
                  <c:v>20(f)</c:v>
                </c:pt>
                <c:pt idx="8">
                  <c:v>21(f)</c:v>
                </c:pt>
                <c:pt idx="9">
                  <c:v>22(f)</c:v>
                </c:pt>
              </c:strCache>
            </c:strRef>
          </c:cat>
          <c:val>
            <c:numRef>
              <c:f>ExportCuadro!$D$10:$D$19</c:f>
              <c:numCache>
                <c:formatCode>General</c:formatCode>
                <c:ptCount val="10"/>
                <c:pt idx="6" formatCode="#,##0.00">
                  <c:v>155189.98258025001</c:v>
                </c:pt>
                <c:pt idx="7" formatCode="#,##0.00">
                  <c:v>145878.58362543501</c:v>
                </c:pt>
                <c:pt idx="8" formatCode="#,##0.00">
                  <c:v>154631.29864296113</c:v>
                </c:pt>
                <c:pt idx="9" formatCode="#,##0.00">
                  <c:v>160043.39409546476</c:v>
                </c:pt>
              </c:numCache>
            </c:numRef>
          </c:val>
          <c:smooth val="0"/>
          <c:extLst>
            <c:ext xmlns:c16="http://schemas.microsoft.com/office/drawing/2014/chart" uri="{C3380CC4-5D6E-409C-BE32-E72D297353CC}">
              <c16:uniqueId val="{00000002-FB0C-4582-B248-6033015C163D}"/>
            </c:ext>
          </c:extLst>
        </c:ser>
        <c:dLbls>
          <c:showLegendKey val="0"/>
          <c:showVal val="0"/>
          <c:showCatName val="0"/>
          <c:showSerName val="0"/>
          <c:showPercent val="0"/>
          <c:showBubbleSize val="0"/>
        </c:dLbls>
        <c:marker val="1"/>
        <c:smooth val="0"/>
        <c:axId val="650253864"/>
        <c:axId val="650258960"/>
      </c:lineChart>
      <c:catAx>
        <c:axId val="649048944"/>
        <c:scaling>
          <c:orientation val="minMax"/>
        </c:scaling>
        <c:delete val="0"/>
        <c:axPos val="b"/>
        <c:numFmt formatCode="yy" sourceLinked="0"/>
        <c:majorTickMark val="out"/>
        <c:minorTickMark val="none"/>
        <c:tickLblPos val="nextTo"/>
        <c:spPr>
          <a:ln w="25400">
            <a:solidFill>
              <a:srgbClr val="969696"/>
            </a:solidFill>
            <a:prstDash val="solid"/>
          </a:ln>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50258568"/>
        <c:crosses val="autoZero"/>
        <c:auto val="1"/>
        <c:lblAlgn val="ctr"/>
        <c:lblOffset val="100"/>
        <c:noMultiLvlLbl val="0"/>
      </c:catAx>
      <c:valAx>
        <c:axId val="650258568"/>
        <c:scaling>
          <c:orientation val="minMax"/>
          <c:max val="180000"/>
          <c:min val="130000"/>
        </c:scaling>
        <c:delete val="0"/>
        <c:axPos val="l"/>
        <c:numFmt formatCode="#,##0" sourceLinked="0"/>
        <c:majorTickMark val="out"/>
        <c:minorTickMark val="none"/>
        <c:tickLblPos val="nextTo"/>
        <c:spPr>
          <a:ln w="9525">
            <a:noFill/>
          </a:ln>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49048944"/>
        <c:crosses val="autoZero"/>
        <c:crossBetween val="midCat"/>
        <c:majorUnit val="10000"/>
        <c:dispUnits>
          <c:builtInUnit val="thousands"/>
        </c:dispUnits>
      </c:valAx>
      <c:catAx>
        <c:axId val="650253864"/>
        <c:scaling>
          <c:orientation val="minMax"/>
        </c:scaling>
        <c:delete val="1"/>
        <c:axPos val="b"/>
        <c:numFmt formatCode="General" sourceLinked="1"/>
        <c:majorTickMark val="out"/>
        <c:minorTickMark val="none"/>
        <c:tickLblPos val="nextTo"/>
        <c:crossAx val="650258960"/>
        <c:crosses val="autoZero"/>
        <c:auto val="1"/>
        <c:lblAlgn val="ctr"/>
        <c:lblOffset val="100"/>
        <c:noMultiLvlLbl val="0"/>
      </c:catAx>
      <c:valAx>
        <c:axId val="650258960"/>
        <c:scaling>
          <c:orientation val="minMax"/>
          <c:max val="180000"/>
          <c:min val="130000"/>
        </c:scaling>
        <c:delete val="0"/>
        <c:axPos val="r"/>
        <c:numFmt formatCode="#,##0" sourceLinked="0"/>
        <c:majorTickMark val="out"/>
        <c:minorTickMark val="none"/>
        <c:tickLblPos val="nextTo"/>
        <c:spPr>
          <a:ln w="9525">
            <a:noFill/>
          </a:ln>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50253864"/>
        <c:crosses val="max"/>
        <c:crossBetween val="midCat"/>
        <c:majorUnit val="10000"/>
        <c:dispUnits>
          <c:builtInUnit val="thousands"/>
        </c:dispUnits>
      </c:valAx>
      <c:spPr>
        <a:noFill/>
        <a:ln w="25400">
          <a:noFill/>
        </a:ln>
      </c:spPr>
    </c:plotArea>
    <c:plotVisOnly val="1"/>
    <c:dispBlanksAs val="gap"/>
    <c:showDLblsOverMax val="0"/>
  </c:chart>
  <c:spPr>
    <a:noFill/>
    <a:ln w="9525">
      <a:noFill/>
    </a:ln>
  </c:spPr>
  <c:txPr>
    <a:bodyPr/>
    <a:lstStyle/>
    <a:p>
      <a:pPr>
        <a:defRPr/>
      </a:pPr>
      <a:endParaRPr lang="es-CL"/>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281008678321681E-2"/>
          <c:y val="3.1968715017969718E-2"/>
          <c:w val="0.88257845439985361"/>
          <c:h val="0.83084941531446044"/>
        </c:manualLayout>
      </c:layout>
      <c:lineChart>
        <c:grouping val="standard"/>
        <c:varyColors val="0"/>
        <c:ser>
          <c:idx val="1"/>
          <c:order val="1"/>
          <c:tx>
            <c:strRef>
              <c:f>'epu global y chile'!$H$7</c:f>
              <c:strCache>
                <c:ptCount val="1"/>
              </c:strCache>
            </c:strRef>
          </c:tx>
          <c:spPr>
            <a:ln w="22225" cap="rnd">
              <a:solidFill>
                <a:srgbClr val="FF0000"/>
              </a:solidFill>
              <a:round/>
            </a:ln>
            <a:effectLst/>
          </c:spPr>
          <c:marker>
            <c:symbol val="none"/>
          </c:marker>
          <c:cat>
            <c:numRef>
              <c:f>'epu global y chile'!$D$9:$D$174</c:f>
              <c:numCache>
                <c:formatCode>mmm\-yy</c:formatCode>
                <c:ptCount val="166"/>
                <c:pt idx="0">
                  <c:v>39114</c:v>
                </c:pt>
                <c:pt idx="1">
                  <c:v>39142</c:v>
                </c:pt>
                <c:pt idx="2">
                  <c:v>39173</c:v>
                </c:pt>
                <c:pt idx="3">
                  <c:v>39203</c:v>
                </c:pt>
                <c:pt idx="4">
                  <c:v>39234</c:v>
                </c:pt>
                <c:pt idx="5">
                  <c:v>39264</c:v>
                </c:pt>
                <c:pt idx="6">
                  <c:v>39295</c:v>
                </c:pt>
                <c:pt idx="7">
                  <c:v>39326</c:v>
                </c:pt>
                <c:pt idx="8">
                  <c:v>39356</c:v>
                </c:pt>
                <c:pt idx="9">
                  <c:v>39387</c:v>
                </c:pt>
                <c:pt idx="10">
                  <c:v>39417</c:v>
                </c:pt>
                <c:pt idx="11">
                  <c:v>39448</c:v>
                </c:pt>
                <c:pt idx="12">
                  <c:v>39479</c:v>
                </c:pt>
                <c:pt idx="13">
                  <c:v>39508</c:v>
                </c:pt>
                <c:pt idx="14">
                  <c:v>39539</c:v>
                </c:pt>
                <c:pt idx="15">
                  <c:v>39569</c:v>
                </c:pt>
                <c:pt idx="16">
                  <c:v>39600</c:v>
                </c:pt>
                <c:pt idx="17">
                  <c:v>39630</c:v>
                </c:pt>
                <c:pt idx="18">
                  <c:v>39661</c:v>
                </c:pt>
                <c:pt idx="19">
                  <c:v>39692</c:v>
                </c:pt>
                <c:pt idx="20">
                  <c:v>39722</c:v>
                </c:pt>
                <c:pt idx="21">
                  <c:v>39753</c:v>
                </c:pt>
                <c:pt idx="22">
                  <c:v>39783</c:v>
                </c:pt>
                <c:pt idx="23">
                  <c:v>39814</c:v>
                </c:pt>
                <c:pt idx="24">
                  <c:v>39845</c:v>
                </c:pt>
                <c:pt idx="25">
                  <c:v>39873</c:v>
                </c:pt>
                <c:pt idx="26">
                  <c:v>39904</c:v>
                </c:pt>
                <c:pt idx="27">
                  <c:v>39934</c:v>
                </c:pt>
                <c:pt idx="28">
                  <c:v>39965</c:v>
                </c:pt>
                <c:pt idx="29">
                  <c:v>39995</c:v>
                </c:pt>
                <c:pt idx="30">
                  <c:v>40026</c:v>
                </c:pt>
                <c:pt idx="31">
                  <c:v>40057</c:v>
                </c:pt>
                <c:pt idx="32">
                  <c:v>40087</c:v>
                </c:pt>
                <c:pt idx="33">
                  <c:v>40118</c:v>
                </c:pt>
                <c:pt idx="34">
                  <c:v>40148</c:v>
                </c:pt>
                <c:pt idx="35">
                  <c:v>40179</c:v>
                </c:pt>
                <c:pt idx="36">
                  <c:v>40210</c:v>
                </c:pt>
                <c:pt idx="37">
                  <c:v>40238</c:v>
                </c:pt>
                <c:pt idx="38">
                  <c:v>40269</c:v>
                </c:pt>
                <c:pt idx="39">
                  <c:v>40299</c:v>
                </c:pt>
                <c:pt idx="40">
                  <c:v>40330</c:v>
                </c:pt>
                <c:pt idx="41">
                  <c:v>40360</c:v>
                </c:pt>
                <c:pt idx="42">
                  <c:v>40391</c:v>
                </c:pt>
                <c:pt idx="43">
                  <c:v>40422</c:v>
                </c:pt>
                <c:pt idx="44">
                  <c:v>40452</c:v>
                </c:pt>
                <c:pt idx="45">
                  <c:v>40483</c:v>
                </c:pt>
                <c:pt idx="46">
                  <c:v>40513</c:v>
                </c:pt>
                <c:pt idx="47">
                  <c:v>40544</c:v>
                </c:pt>
                <c:pt idx="48">
                  <c:v>40575</c:v>
                </c:pt>
                <c:pt idx="49">
                  <c:v>40603</c:v>
                </c:pt>
                <c:pt idx="50">
                  <c:v>40634</c:v>
                </c:pt>
                <c:pt idx="51">
                  <c:v>40664</c:v>
                </c:pt>
                <c:pt idx="52">
                  <c:v>40695</c:v>
                </c:pt>
                <c:pt idx="53">
                  <c:v>40725</c:v>
                </c:pt>
                <c:pt idx="54">
                  <c:v>40756</c:v>
                </c:pt>
                <c:pt idx="55">
                  <c:v>40787</c:v>
                </c:pt>
                <c:pt idx="56">
                  <c:v>40817</c:v>
                </c:pt>
                <c:pt idx="57">
                  <c:v>40848</c:v>
                </c:pt>
                <c:pt idx="58">
                  <c:v>40878</c:v>
                </c:pt>
                <c:pt idx="59">
                  <c:v>40909</c:v>
                </c:pt>
                <c:pt idx="60">
                  <c:v>40940</c:v>
                </c:pt>
                <c:pt idx="61">
                  <c:v>40969</c:v>
                </c:pt>
                <c:pt idx="62">
                  <c:v>41000</c:v>
                </c:pt>
                <c:pt idx="63">
                  <c:v>41030</c:v>
                </c:pt>
                <c:pt idx="64">
                  <c:v>41061</c:v>
                </c:pt>
                <c:pt idx="65">
                  <c:v>41091</c:v>
                </c:pt>
                <c:pt idx="66">
                  <c:v>41122</c:v>
                </c:pt>
                <c:pt idx="67">
                  <c:v>41153</c:v>
                </c:pt>
                <c:pt idx="68">
                  <c:v>41183</c:v>
                </c:pt>
                <c:pt idx="69">
                  <c:v>41214</c:v>
                </c:pt>
                <c:pt idx="70">
                  <c:v>41244</c:v>
                </c:pt>
                <c:pt idx="71">
                  <c:v>41275</c:v>
                </c:pt>
                <c:pt idx="72">
                  <c:v>41306</c:v>
                </c:pt>
                <c:pt idx="73">
                  <c:v>41334</c:v>
                </c:pt>
                <c:pt idx="74">
                  <c:v>41365</c:v>
                </c:pt>
                <c:pt idx="75">
                  <c:v>41395</c:v>
                </c:pt>
                <c:pt idx="76">
                  <c:v>41426</c:v>
                </c:pt>
                <c:pt idx="77">
                  <c:v>41456</c:v>
                </c:pt>
                <c:pt idx="78">
                  <c:v>41487</c:v>
                </c:pt>
                <c:pt idx="79">
                  <c:v>41518</c:v>
                </c:pt>
                <c:pt idx="80">
                  <c:v>41548</c:v>
                </c:pt>
                <c:pt idx="81">
                  <c:v>41579</c:v>
                </c:pt>
                <c:pt idx="82">
                  <c:v>41609</c:v>
                </c:pt>
                <c:pt idx="83">
                  <c:v>41640</c:v>
                </c:pt>
                <c:pt idx="84">
                  <c:v>41671</c:v>
                </c:pt>
                <c:pt idx="85">
                  <c:v>41699</c:v>
                </c:pt>
                <c:pt idx="86">
                  <c:v>41730</c:v>
                </c:pt>
                <c:pt idx="87">
                  <c:v>41760</c:v>
                </c:pt>
                <c:pt idx="88">
                  <c:v>41791</c:v>
                </c:pt>
                <c:pt idx="89">
                  <c:v>41821</c:v>
                </c:pt>
                <c:pt idx="90">
                  <c:v>41852</c:v>
                </c:pt>
                <c:pt idx="91">
                  <c:v>41883</c:v>
                </c:pt>
                <c:pt idx="92">
                  <c:v>41913</c:v>
                </c:pt>
                <c:pt idx="93">
                  <c:v>41944</c:v>
                </c:pt>
                <c:pt idx="94">
                  <c:v>41974</c:v>
                </c:pt>
                <c:pt idx="95">
                  <c:v>42005</c:v>
                </c:pt>
                <c:pt idx="96">
                  <c:v>42036</c:v>
                </c:pt>
                <c:pt idx="97">
                  <c:v>42064</c:v>
                </c:pt>
                <c:pt idx="98">
                  <c:v>42095</c:v>
                </c:pt>
                <c:pt idx="99">
                  <c:v>42125</c:v>
                </c:pt>
                <c:pt idx="100">
                  <c:v>42156</c:v>
                </c:pt>
                <c:pt idx="101">
                  <c:v>42186</c:v>
                </c:pt>
                <c:pt idx="102">
                  <c:v>42217</c:v>
                </c:pt>
                <c:pt idx="103">
                  <c:v>42248</c:v>
                </c:pt>
                <c:pt idx="104">
                  <c:v>42278</c:v>
                </c:pt>
                <c:pt idx="105">
                  <c:v>42309</c:v>
                </c:pt>
                <c:pt idx="106">
                  <c:v>42339</c:v>
                </c:pt>
                <c:pt idx="107">
                  <c:v>42370</c:v>
                </c:pt>
                <c:pt idx="108">
                  <c:v>42401</c:v>
                </c:pt>
                <c:pt idx="109">
                  <c:v>42430</c:v>
                </c:pt>
                <c:pt idx="110">
                  <c:v>42461</c:v>
                </c:pt>
                <c:pt idx="111">
                  <c:v>42491</c:v>
                </c:pt>
                <c:pt idx="112">
                  <c:v>42522</c:v>
                </c:pt>
                <c:pt idx="113">
                  <c:v>42552</c:v>
                </c:pt>
                <c:pt idx="114">
                  <c:v>42583</c:v>
                </c:pt>
                <c:pt idx="115">
                  <c:v>42614</c:v>
                </c:pt>
                <c:pt idx="116">
                  <c:v>42644</c:v>
                </c:pt>
                <c:pt idx="117">
                  <c:v>42675</c:v>
                </c:pt>
                <c:pt idx="118">
                  <c:v>42705</c:v>
                </c:pt>
                <c:pt idx="119">
                  <c:v>42736</c:v>
                </c:pt>
                <c:pt idx="120">
                  <c:v>42767</c:v>
                </c:pt>
                <c:pt idx="121">
                  <c:v>42795</c:v>
                </c:pt>
                <c:pt idx="122">
                  <c:v>42826</c:v>
                </c:pt>
                <c:pt idx="123">
                  <c:v>42856</c:v>
                </c:pt>
                <c:pt idx="124">
                  <c:v>42887</c:v>
                </c:pt>
                <c:pt idx="125">
                  <c:v>42917</c:v>
                </c:pt>
                <c:pt idx="126">
                  <c:v>42948</c:v>
                </c:pt>
                <c:pt idx="127">
                  <c:v>42979</c:v>
                </c:pt>
                <c:pt idx="128">
                  <c:v>43009</c:v>
                </c:pt>
                <c:pt idx="129">
                  <c:v>43040</c:v>
                </c:pt>
                <c:pt idx="130">
                  <c:v>43070</c:v>
                </c:pt>
                <c:pt idx="131">
                  <c:v>43101</c:v>
                </c:pt>
                <c:pt idx="132">
                  <c:v>43132</c:v>
                </c:pt>
                <c:pt idx="133">
                  <c:v>43160</c:v>
                </c:pt>
                <c:pt idx="134">
                  <c:v>43191</c:v>
                </c:pt>
                <c:pt idx="135">
                  <c:v>43221</c:v>
                </c:pt>
                <c:pt idx="136">
                  <c:v>43252</c:v>
                </c:pt>
                <c:pt idx="137">
                  <c:v>43282</c:v>
                </c:pt>
                <c:pt idx="138">
                  <c:v>43313</c:v>
                </c:pt>
                <c:pt idx="139">
                  <c:v>43344</c:v>
                </c:pt>
                <c:pt idx="140">
                  <c:v>43374</c:v>
                </c:pt>
                <c:pt idx="141">
                  <c:v>43405</c:v>
                </c:pt>
                <c:pt idx="142">
                  <c:v>43435</c:v>
                </c:pt>
                <c:pt idx="143">
                  <c:v>43466</c:v>
                </c:pt>
                <c:pt idx="144">
                  <c:v>43497</c:v>
                </c:pt>
                <c:pt idx="145">
                  <c:v>43525</c:v>
                </c:pt>
                <c:pt idx="146">
                  <c:v>43556</c:v>
                </c:pt>
                <c:pt idx="147">
                  <c:v>43586</c:v>
                </c:pt>
                <c:pt idx="148">
                  <c:v>43617</c:v>
                </c:pt>
                <c:pt idx="149">
                  <c:v>43647</c:v>
                </c:pt>
                <c:pt idx="150">
                  <c:v>43678</c:v>
                </c:pt>
                <c:pt idx="151">
                  <c:v>43709</c:v>
                </c:pt>
                <c:pt idx="152">
                  <c:v>43739</c:v>
                </c:pt>
                <c:pt idx="153">
                  <c:v>43770</c:v>
                </c:pt>
                <c:pt idx="154">
                  <c:v>43800</c:v>
                </c:pt>
                <c:pt idx="155">
                  <c:v>43831</c:v>
                </c:pt>
                <c:pt idx="156">
                  <c:v>43862</c:v>
                </c:pt>
                <c:pt idx="157">
                  <c:v>43891</c:v>
                </c:pt>
                <c:pt idx="158">
                  <c:v>43922</c:v>
                </c:pt>
                <c:pt idx="159">
                  <c:v>43952</c:v>
                </c:pt>
                <c:pt idx="160">
                  <c:v>43983</c:v>
                </c:pt>
                <c:pt idx="161">
                  <c:v>44013</c:v>
                </c:pt>
                <c:pt idx="162">
                  <c:v>44044</c:v>
                </c:pt>
                <c:pt idx="163">
                  <c:v>44075</c:v>
                </c:pt>
                <c:pt idx="164">
                  <c:v>44105</c:v>
                </c:pt>
                <c:pt idx="165">
                  <c:v>44136</c:v>
                </c:pt>
              </c:numCache>
            </c:numRef>
          </c:cat>
          <c:val>
            <c:numRef>
              <c:f>'epu global y chile'!$H$9:$H$174</c:f>
              <c:numCache>
                <c:formatCode>General</c:formatCode>
                <c:ptCount val="166"/>
                <c:pt idx="142">
                  <c:v>100</c:v>
                </c:pt>
                <c:pt idx="143">
                  <c:v>107.55824189939231</c:v>
                </c:pt>
                <c:pt idx="144">
                  <c:v>68.3510366907622</c:v>
                </c:pt>
                <c:pt idx="145">
                  <c:v>80.926587228608128</c:v>
                </c:pt>
                <c:pt idx="146">
                  <c:v>105.26017034564352</c:v>
                </c:pt>
                <c:pt idx="147">
                  <c:v>95.110809761557832</c:v>
                </c:pt>
                <c:pt idx="148">
                  <c:v>115.9324221128565</c:v>
                </c:pt>
                <c:pt idx="149">
                  <c:v>88.472710832683703</c:v>
                </c:pt>
                <c:pt idx="150">
                  <c:v>152.86219491960935</c:v>
                </c:pt>
                <c:pt idx="151">
                  <c:v>157.86869971152461</c:v>
                </c:pt>
                <c:pt idx="152">
                  <c:v>147.87238593323039</c:v>
                </c:pt>
                <c:pt idx="153">
                  <c:v>211.7798132260528</c:v>
                </c:pt>
                <c:pt idx="154">
                  <c:v>214.37624159199578</c:v>
                </c:pt>
                <c:pt idx="155">
                  <c:v>159.40612051166187</c:v>
                </c:pt>
                <c:pt idx="156">
                  <c:v>179.51934297854325</c:v>
                </c:pt>
                <c:pt idx="157">
                  <c:v>200.8007068505957</c:v>
                </c:pt>
                <c:pt idx="158">
                  <c:v>237.92193949915119</c:v>
                </c:pt>
                <c:pt idx="159">
                  <c:v>261.19185682839424</c:v>
                </c:pt>
                <c:pt idx="160">
                  <c:v>198.97897308573883</c:v>
                </c:pt>
                <c:pt idx="161">
                  <c:v>182.10646643076538</c:v>
                </c:pt>
                <c:pt idx="162">
                  <c:v>189.30825057590727</c:v>
                </c:pt>
                <c:pt idx="163">
                  <c:v>194.83968164050586</c:v>
                </c:pt>
                <c:pt idx="164">
                  <c:v>226.44673248211632</c:v>
                </c:pt>
              </c:numCache>
            </c:numRef>
          </c:val>
          <c:smooth val="0"/>
          <c:extLst>
            <c:ext xmlns:c16="http://schemas.microsoft.com/office/drawing/2014/chart" uri="{C3380CC4-5D6E-409C-BE32-E72D297353CC}">
              <c16:uniqueId val="{00000000-458A-4B8C-917E-55F1FF20FED2}"/>
            </c:ext>
          </c:extLst>
        </c:ser>
        <c:dLbls>
          <c:showLegendKey val="0"/>
          <c:showVal val="0"/>
          <c:showCatName val="0"/>
          <c:showSerName val="0"/>
          <c:showPercent val="0"/>
          <c:showBubbleSize val="0"/>
        </c:dLbls>
        <c:marker val="1"/>
        <c:smooth val="0"/>
        <c:axId val="650256608"/>
        <c:axId val="650257392"/>
      </c:lineChart>
      <c:lineChart>
        <c:grouping val="standard"/>
        <c:varyColors val="0"/>
        <c:ser>
          <c:idx val="0"/>
          <c:order val="0"/>
          <c:tx>
            <c:strRef>
              <c:f>'epu global y chile'!$G$7</c:f>
              <c:strCache>
                <c:ptCount val="1"/>
              </c:strCache>
            </c:strRef>
          </c:tx>
          <c:spPr>
            <a:ln w="22225" cap="rnd">
              <a:solidFill>
                <a:srgbClr val="002060"/>
              </a:solidFill>
              <a:round/>
            </a:ln>
            <a:effectLst/>
          </c:spPr>
          <c:marker>
            <c:symbol val="none"/>
          </c:marker>
          <c:cat>
            <c:numRef>
              <c:f>'epu global y chile'!$D$9:$D$174</c:f>
              <c:numCache>
                <c:formatCode>mmm\-yy</c:formatCode>
                <c:ptCount val="166"/>
                <c:pt idx="0">
                  <c:v>39114</c:v>
                </c:pt>
                <c:pt idx="1">
                  <c:v>39142</c:v>
                </c:pt>
                <c:pt idx="2">
                  <c:v>39173</c:v>
                </c:pt>
                <c:pt idx="3">
                  <c:v>39203</c:v>
                </c:pt>
                <c:pt idx="4">
                  <c:v>39234</c:v>
                </c:pt>
                <c:pt idx="5">
                  <c:v>39264</c:v>
                </c:pt>
                <c:pt idx="6">
                  <c:v>39295</c:v>
                </c:pt>
                <c:pt idx="7">
                  <c:v>39326</c:v>
                </c:pt>
                <c:pt idx="8">
                  <c:v>39356</c:v>
                </c:pt>
                <c:pt idx="9">
                  <c:v>39387</c:v>
                </c:pt>
                <c:pt idx="10">
                  <c:v>39417</c:v>
                </c:pt>
                <c:pt idx="11">
                  <c:v>39448</c:v>
                </c:pt>
                <c:pt idx="12">
                  <c:v>39479</c:v>
                </c:pt>
                <c:pt idx="13">
                  <c:v>39508</c:v>
                </c:pt>
                <c:pt idx="14">
                  <c:v>39539</c:v>
                </c:pt>
                <c:pt idx="15">
                  <c:v>39569</c:v>
                </c:pt>
                <c:pt idx="16">
                  <c:v>39600</c:v>
                </c:pt>
                <c:pt idx="17">
                  <c:v>39630</c:v>
                </c:pt>
                <c:pt idx="18">
                  <c:v>39661</c:v>
                </c:pt>
                <c:pt idx="19">
                  <c:v>39692</c:v>
                </c:pt>
                <c:pt idx="20">
                  <c:v>39722</c:v>
                </c:pt>
                <c:pt idx="21">
                  <c:v>39753</c:v>
                </c:pt>
                <c:pt idx="22">
                  <c:v>39783</c:v>
                </c:pt>
                <c:pt idx="23">
                  <c:v>39814</c:v>
                </c:pt>
                <c:pt idx="24">
                  <c:v>39845</c:v>
                </c:pt>
                <c:pt idx="25">
                  <c:v>39873</c:v>
                </c:pt>
                <c:pt idx="26">
                  <c:v>39904</c:v>
                </c:pt>
                <c:pt idx="27">
                  <c:v>39934</c:v>
                </c:pt>
                <c:pt idx="28">
                  <c:v>39965</c:v>
                </c:pt>
                <c:pt idx="29">
                  <c:v>39995</c:v>
                </c:pt>
                <c:pt idx="30">
                  <c:v>40026</c:v>
                </c:pt>
                <c:pt idx="31">
                  <c:v>40057</c:v>
                </c:pt>
                <c:pt idx="32">
                  <c:v>40087</c:v>
                </c:pt>
                <c:pt idx="33">
                  <c:v>40118</c:v>
                </c:pt>
                <c:pt idx="34">
                  <c:v>40148</c:v>
                </c:pt>
                <c:pt idx="35">
                  <c:v>40179</c:v>
                </c:pt>
                <c:pt idx="36">
                  <c:v>40210</c:v>
                </c:pt>
                <c:pt idx="37">
                  <c:v>40238</c:v>
                </c:pt>
                <c:pt idx="38">
                  <c:v>40269</c:v>
                </c:pt>
                <c:pt idx="39">
                  <c:v>40299</c:v>
                </c:pt>
                <c:pt idx="40">
                  <c:v>40330</c:v>
                </c:pt>
                <c:pt idx="41">
                  <c:v>40360</c:v>
                </c:pt>
                <c:pt idx="42">
                  <c:v>40391</c:v>
                </c:pt>
                <c:pt idx="43">
                  <c:v>40422</c:v>
                </c:pt>
                <c:pt idx="44">
                  <c:v>40452</c:v>
                </c:pt>
                <c:pt idx="45">
                  <c:v>40483</c:v>
                </c:pt>
                <c:pt idx="46">
                  <c:v>40513</c:v>
                </c:pt>
                <c:pt idx="47">
                  <c:v>40544</c:v>
                </c:pt>
                <c:pt idx="48">
                  <c:v>40575</c:v>
                </c:pt>
                <c:pt idx="49">
                  <c:v>40603</c:v>
                </c:pt>
                <c:pt idx="50">
                  <c:v>40634</c:v>
                </c:pt>
                <c:pt idx="51">
                  <c:v>40664</c:v>
                </c:pt>
                <c:pt idx="52">
                  <c:v>40695</c:v>
                </c:pt>
                <c:pt idx="53">
                  <c:v>40725</c:v>
                </c:pt>
                <c:pt idx="54">
                  <c:v>40756</c:v>
                </c:pt>
                <c:pt idx="55">
                  <c:v>40787</c:v>
                </c:pt>
                <c:pt idx="56">
                  <c:v>40817</c:v>
                </c:pt>
                <c:pt idx="57">
                  <c:v>40848</c:v>
                </c:pt>
                <c:pt idx="58">
                  <c:v>40878</c:v>
                </c:pt>
                <c:pt idx="59">
                  <c:v>40909</c:v>
                </c:pt>
                <c:pt idx="60">
                  <c:v>40940</c:v>
                </c:pt>
                <c:pt idx="61">
                  <c:v>40969</c:v>
                </c:pt>
                <c:pt idx="62">
                  <c:v>41000</c:v>
                </c:pt>
                <c:pt idx="63">
                  <c:v>41030</c:v>
                </c:pt>
                <c:pt idx="64">
                  <c:v>41061</c:v>
                </c:pt>
                <c:pt idx="65">
                  <c:v>41091</c:v>
                </c:pt>
                <c:pt idx="66">
                  <c:v>41122</c:v>
                </c:pt>
                <c:pt idx="67">
                  <c:v>41153</c:v>
                </c:pt>
                <c:pt idx="68">
                  <c:v>41183</c:v>
                </c:pt>
                <c:pt idx="69">
                  <c:v>41214</c:v>
                </c:pt>
                <c:pt idx="70">
                  <c:v>41244</c:v>
                </c:pt>
                <c:pt idx="71">
                  <c:v>41275</c:v>
                </c:pt>
                <c:pt idx="72">
                  <c:v>41306</c:v>
                </c:pt>
                <c:pt idx="73">
                  <c:v>41334</c:v>
                </c:pt>
                <c:pt idx="74">
                  <c:v>41365</c:v>
                </c:pt>
                <c:pt idx="75">
                  <c:v>41395</c:v>
                </c:pt>
                <c:pt idx="76">
                  <c:v>41426</c:v>
                </c:pt>
                <c:pt idx="77">
                  <c:v>41456</c:v>
                </c:pt>
                <c:pt idx="78">
                  <c:v>41487</c:v>
                </c:pt>
                <c:pt idx="79">
                  <c:v>41518</c:v>
                </c:pt>
                <c:pt idx="80">
                  <c:v>41548</c:v>
                </c:pt>
                <c:pt idx="81">
                  <c:v>41579</c:v>
                </c:pt>
                <c:pt idx="82">
                  <c:v>41609</c:v>
                </c:pt>
                <c:pt idx="83">
                  <c:v>41640</c:v>
                </c:pt>
                <c:pt idx="84">
                  <c:v>41671</c:v>
                </c:pt>
                <c:pt idx="85">
                  <c:v>41699</c:v>
                </c:pt>
                <c:pt idx="86">
                  <c:v>41730</c:v>
                </c:pt>
                <c:pt idx="87">
                  <c:v>41760</c:v>
                </c:pt>
                <c:pt idx="88">
                  <c:v>41791</c:v>
                </c:pt>
                <c:pt idx="89">
                  <c:v>41821</c:v>
                </c:pt>
                <c:pt idx="90">
                  <c:v>41852</c:v>
                </c:pt>
                <c:pt idx="91">
                  <c:v>41883</c:v>
                </c:pt>
                <c:pt idx="92">
                  <c:v>41913</c:v>
                </c:pt>
                <c:pt idx="93">
                  <c:v>41944</c:v>
                </c:pt>
                <c:pt idx="94">
                  <c:v>41974</c:v>
                </c:pt>
                <c:pt idx="95">
                  <c:v>42005</c:v>
                </c:pt>
                <c:pt idx="96">
                  <c:v>42036</c:v>
                </c:pt>
                <c:pt idx="97">
                  <c:v>42064</c:v>
                </c:pt>
                <c:pt idx="98">
                  <c:v>42095</c:v>
                </c:pt>
                <c:pt idx="99">
                  <c:v>42125</c:v>
                </c:pt>
                <c:pt idx="100">
                  <c:v>42156</c:v>
                </c:pt>
                <c:pt idx="101">
                  <c:v>42186</c:v>
                </c:pt>
                <c:pt idx="102">
                  <c:v>42217</c:v>
                </c:pt>
                <c:pt idx="103">
                  <c:v>42248</c:v>
                </c:pt>
                <c:pt idx="104">
                  <c:v>42278</c:v>
                </c:pt>
                <c:pt idx="105">
                  <c:v>42309</c:v>
                </c:pt>
                <c:pt idx="106">
                  <c:v>42339</c:v>
                </c:pt>
                <c:pt idx="107">
                  <c:v>42370</c:v>
                </c:pt>
                <c:pt idx="108">
                  <c:v>42401</c:v>
                </c:pt>
                <c:pt idx="109">
                  <c:v>42430</c:v>
                </c:pt>
                <c:pt idx="110">
                  <c:v>42461</c:v>
                </c:pt>
                <c:pt idx="111">
                  <c:v>42491</c:v>
                </c:pt>
                <c:pt idx="112">
                  <c:v>42522</c:v>
                </c:pt>
                <c:pt idx="113">
                  <c:v>42552</c:v>
                </c:pt>
                <c:pt idx="114">
                  <c:v>42583</c:v>
                </c:pt>
                <c:pt idx="115">
                  <c:v>42614</c:v>
                </c:pt>
                <c:pt idx="116">
                  <c:v>42644</c:v>
                </c:pt>
                <c:pt idx="117">
                  <c:v>42675</c:v>
                </c:pt>
                <c:pt idx="118">
                  <c:v>42705</c:v>
                </c:pt>
                <c:pt idx="119">
                  <c:v>42736</c:v>
                </c:pt>
                <c:pt idx="120">
                  <c:v>42767</c:v>
                </c:pt>
                <c:pt idx="121">
                  <c:v>42795</c:v>
                </c:pt>
                <c:pt idx="122">
                  <c:v>42826</c:v>
                </c:pt>
                <c:pt idx="123">
                  <c:v>42856</c:v>
                </c:pt>
                <c:pt idx="124">
                  <c:v>42887</c:v>
                </c:pt>
                <c:pt idx="125">
                  <c:v>42917</c:v>
                </c:pt>
                <c:pt idx="126">
                  <c:v>42948</c:v>
                </c:pt>
                <c:pt idx="127">
                  <c:v>42979</c:v>
                </c:pt>
                <c:pt idx="128">
                  <c:v>43009</c:v>
                </c:pt>
                <c:pt idx="129">
                  <c:v>43040</c:v>
                </c:pt>
                <c:pt idx="130">
                  <c:v>43070</c:v>
                </c:pt>
                <c:pt idx="131">
                  <c:v>43101</c:v>
                </c:pt>
                <c:pt idx="132">
                  <c:v>43132</c:v>
                </c:pt>
                <c:pt idx="133">
                  <c:v>43160</c:v>
                </c:pt>
                <c:pt idx="134">
                  <c:v>43191</c:v>
                </c:pt>
                <c:pt idx="135">
                  <c:v>43221</c:v>
                </c:pt>
                <c:pt idx="136">
                  <c:v>43252</c:v>
                </c:pt>
                <c:pt idx="137">
                  <c:v>43282</c:v>
                </c:pt>
                <c:pt idx="138">
                  <c:v>43313</c:v>
                </c:pt>
                <c:pt idx="139">
                  <c:v>43344</c:v>
                </c:pt>
                <c:pt idx="140">
                  <c:v>43374</c:v>
                </c:pt>
                <c:pt idx="141">
                  <c:v>43405</c:v>
                </c:pt>
                <c:pt idx="142">
                  <c:v>43435</c:v>
                </c:pt>
                <c:pt idx="143">
                  <c:v>43466</c:v>
                </c:pt>
                <c:pt idx="144">
                  <c:v>43497</c:v>
                </c:pt>
                <c:pt idx="145">
                  <c:v>43525</c:v>
                </c:pt>
                <c:pt idx="146">
                  <c:v>43556</c:v>
                </c:pt>
                <c:pt idx="147">
                  <c:v>43586</c:v>
                </c:pt>
                <c:pt idx="148">
                  <c:v>43617</c:v>
                </c:pt>
                <c:pt idx="149">
                  <c:v>43647</c:v>
                </c:pt>
                <c:pt idx="150">
                  <c:v>43678</c:v>
                </c:pt>
                <c:pt idx="151">
                  <c:v>43709</c:v>
                </c:pt>
                <c:pt idx="152">
                  <c:v>43739</c:v>
                </c:pt>
                <c:pt idx="153">
                  <c:v>43770</c:v>
                </c:pt>
                <c:pt idx="154">
                  <c:v>43800</c:v>
                </c:pt>
                <c:pt idx="155">
                  <c:v>43831</c:v>
                </c:pt>
                <c:pt idx="156">
                  <c:v>43862</c:v>
                </c:pt>
                <c:pt idx="157">
                  <c:v>43891</c:v>
                </c:pt>
                <c:pt idx="158">
                  <c:v>43922</c:v>
                </c:pt>
                <c:pt idx="159">
                  <c:v>43952</c:v>
                </c:pt>
                <c:pt idx="160">
                  <c:v>43983</c:v>
                </c:pt>
                <c:pt idx="161">
                  <c:v>44013</c:v>
                </c:pt>
                <c:pt idx="162">
                  <c:v>44044</c:v>
                </c:pt>
                <c:pt idx="163">
                  <c:v>44075</c:v>
                </c:pt>
                <c:pt idx="164">
                  <c:v>44105</c:v>
                </c:pt>
                <c:pt idx="165">
                  <c:v>44136</c:v>
                </c:pt>
              </c:numCache>
            </c:numRef>
          </c:cat>
          <c:val>
            <c:numRef>
              <c:f>'epu global y chile'!$G$9:$G$174</c:f>
              <c:numCache>
                <c:formatCode>General</c:formatCode>
                <c:ptCount val="166"/>
                <c:pt idx="142">
                  <c:v>100</c:v>
                </c:pt>
                <c:pt idx="143">
                  <c:v>94.836355594869531</c:v>
                </c:pt>
                <c:pt idx="144">
                  <c:v>78.232345569806867</c:v>
                </c:pt>
                <c:pt idx="145">
                  <c:v>95.599292348518347</c:v>
                </c:pt>
                <c:pt idx="146">
                  <c:v>74.063836060740087</c:v>
                </c:pt>
                <c:pt idx="147">
                  <c:v>93.664307828394527</c:v>
                </c:pt>
                <c:pt idx="148">
                  <c:v>125.23956951201534</c:v>
                </c:pt>
                <c:pt idx="149">
                  <c:v>98.36724163349551</c:v>
                </c:pt>
                <c:pt idx="150">
                  <c:v>117.03154946189001</c:v>
                </c:pt>
                <c:pt idx="151">
                  <c:v>106.77428866283356</c:v>
                </c:pt>
                <c:pt idx="152">
                  <c:v>100.43122512162761</c:v>
                </c:pt>
                <c:pt idx="153">
                  <c:v>98.109243697479002</c:v>
                </c:pt>
                <c:pt idx="154">
                  <c:v>101.29736104968303</c:v>
                </c:pt>
                <c:pt idx="155">
                  <c:v>86.167624944714731</c:v>
                </c:pt>
                <c:pt idx="156">
                  <c:v>84.339525283797741</c:v>
                </c:pt>
                <c:pt idx="157">
                  <c:v>125.68185168804365</c:v>
                </c:pt>
                <c:pt idx="158">
                  <c:v>130.77915376676987</c:v>
                </c:pt>
                <c:pt idx="159">
                  <c:v>156.21406457319767</c:v>
                </c:pt>
                <c:pt idx="160">
                  <c:v>122.93970219666815</c:v>
                </c:pt>
                <c:pt idx="161">
                  <c:v>125.60813799203893</c:v>
                </c:pt>
                <c:pt idx="162">
                  <c:v>113.41220698805839</c:v>
                </c:pt>
                <c:pt idx="163">
                  <c:v>111.32242370632464</c:v>
                </c:pt>
                <c:pt idx="164">
                  <c:v>109.7670647206251</c:v>
                </c:pt>
              </c:numCache>
            </c:numRef>
          </c:val>
          <c:smooth val="0"/>
          <c:extLst>
            <c:ext xmlns:c16="http://schemas.microsoft.com/office/drawing/2014/chart" uri="{C3380CC4-5D6E-409C-BE32-E72D297353CC}">
              <c16:uniqueId val="{00000001-458A-4B8C-917E-55F1FF20FED2}"/>
            </c:ext>
          </c:extLst>
        </c:ser>
        <c:dLbls>
          <c:showLegendKey val="0"/>
          <c:showVal val="0"/>
          <c:showCatName val="0"/>
          <c:showSerName val="0"/>
          <c:showPercent val="0"/>
          <c:showBubbleSize val="0"/>
        </c:dLbls>
        <c:marker val="1"/>
        <c:smooth val="0"/>
        <c:axId val="650255824"/>
        <c:axId val="650252296"/>
      </c:lineChart>
      <c:dateAx>
        <c:axId val="650256608"/>
        <c:scaling>
          <c:orientation val="minMax"/>
          <c:min val="43435"/>
        </c:scaling>
        <c:delete val="0"/>
        <c:axPos val="b"/>
        <c:numFmt formatCode="yy" sourceLinked="0"/>
        <c:majorTickMark val="out"/>
        <c:minorTickMark val="none"/>
        <c:tickLblPos val="nextTo"/>
        <c:spPr>
          <a:noFill/>
          <a:ln w="25400" cap="flat" cmpd="sng" algn="ctr">
            <a:solidFill>
              <a:srgbClr val="969696"/>
            </a:solidFill>
            <a:prstDash val="solid"/>
            <a:round/>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50257392"/>
        <c:crosses val="autoZero"/>
        <c:auto val="1"/>
        <c:lblOffset val="100"/>
        <c:baseTimeUnit val="months"/>
        <c:majorUnit val="4"/>
        <c:majorTimeUnit val="months"/>
      </c:dateAx>
      <c:valAx>
        <c:axId val="650257392"/>
        <c:scaling>
          <c:orientation val="minMax"/>
          <c:max val="300"/>
          <c:min val="0"/>
        </c:scaling>
        <c:delete val="0"/>
        <c:axPos val="l"/>
        <c:numFmt formatCode="0" sourceLinked="0"/>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50256608"/>
        <c:crosses val="autoZero"/>
        <c:crossBetween val="midCat"/>
        <c:majorUnit val="50"/>
      </c:valAx>
      <c:valAx>
        <c:axId val="650252296"/>
        <c:scaling>
          <c:orientation val="minMax"/>
          <c:max val="300"/>
        </c:scaling>
        <c:delete val="0"/>
        <c:axPos val="r"/>
        <c:numFmt formatCode="#,##0" sourceLinked="0"/>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50255824"/>
        <c:crosses val="max"/>
        <c:crossBetween val="between"/>
        <c:majorUnit val="50"/>
      </c:valAx>
      <c:dateAx>
        <c:axId val="650255824"/>
        <c:scaling>
          <c:orientation val="minMax"/>
        </c:scaling>
        <c:delete val="1"/>
        <c:axPos val="b"/>
        <c:numFmt formatCode="mmm\-yy" sourceLinked="1"/>
        <c:majorTickMark val="out"/>
        <c:minorTickMark val="none"/>
        <c:tickLblPos val="nextTo"/>
        <c:crossAx val="650252296"/>
        <c:crosses val="autoZero"/>
        <c:auto val="1"/>
        <c:lblOffset val="100"/>
        <c:baseTimeUnit val="months"/>
      </c:dateAx>
      <c:spPr>
        <a:noFill/>
        <a:ln w="25400">
          <a:noFill/>
        </a:ln>
        <a:effectLst/>
        <a:extLst>
          <a:ext uri="{909E8E84-426E-40DD-AFC4-6F175D3DCCD1}">
            <a14:hiddenFill xmlns:a14="http://schemas.microsoft.com/office/drawing/2010/main">
              <a:noFill/>
            </a14:hiddenFill>
          </a:ext>
        </a:extLst>
      </c:spPr>
    </c:plotArea>
    <c:plotVisOnly val="1"/>
    <c:dispBlanksAs val="gap"/>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s-CL"/>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24503738076824E-2"/>
          <c:y val="4.6292712691771272E-2"/>
          <c:w val="0.92175496261923173"/>
          <c:h val="0.86707519758251972"/>
        </c:manualLayout>
      </c:layout>
      <c:barChart>
        <c:barDir val="col"/>
        <c:grouping val="stacked"/>
        <c:varyColors val="0"/>
        <c:ser>
          <c:idx val="0"/>
          <c:order val="0"/>
          <c:tx>
            <c:strRef>
              <c:f>gIII.13!$C$2</c:f>
              <c:strCache>
                <c:ptCount val="1"/>
                <c:pt idx="0">
                  <c:v>Ingreso trabajo</c:v>
                </c:pt>
              </c:strCache>
            </c:strRef>
          </c:tx>
          <c:spPr>
            <a:solidFill>
              <a:schemeClr val="bg1">
                <a:lumMod val="75000"/>
              </a:schemeClr>
            </a:solidFill>
            <a:ln>
              <a:noFill/>
            </a:ln>
            <a:effectLst/>
          </c:spPr>
          <c:invertIfNegative val="0"/>
          <c:cat>
            <c:strRef>
              <c:f>gIII.13!$B$3:$B$7</c:f>
              <c:strCache>
                <c:ptCount val="5"/>
                <c:pt idx="0">
                  <c:v>Q1</c:v>
                </c:pt>
                <c:pt idx="1">
                  <c:v>Q2</c:v>
                </c:pt>
                <c:pt idx="2">
                  <c:v>Q3</c:v>
                </c:pt>
                <c:pt idx="3">
                  <c:v>Q4</c:v>
                </c:pt>
                <c:pt idx="4">
                  <c:v>Q5</c:v>
                </c:pt>
              </c:strCache>
            </c:strRef>
          </c:cat>
          <c:val>
            <c:numRef>
              <c:f>gIII.13!$C$3:$C$7</c:f>
              <c:numCache>
                <c:formatCode>0.0</c:formatCode>
                <c:ptCount val="5"/>
                <c:pt idx="0">
                  <c:v>-1.3415006951312978</c:v>
                </c:pt>
                <c:pt idx="1">
                  <c:v>-2.7632501151748512</c:v>
                </c:pt>
                <c:pt idx="2">
                  <c:v>-3.03535935005111</c:v>
                </c:pt>
                <c:pt idx="3">
                  <c:v>-2.3291502505494917</c:v>
                </c:pt>
                <c:pt idx="4">
                  <c:v>0.55579593280684092</c:v>
                </c:pt>
              </c:numCache>
            </c:numRef>
          </c:val>
          <c:extLst>
            <c:ext xmlns:c16="http://schemas.microsoft.com/office/drawing/2014/chart" uri="{C3380CC4-5D6E-409C-BE32-E72D297353CC}">
              <c16:uniqueId val="{00000000-0F79-4642-94A1-CFFE4CCD308F}"/>
            </c:ext>
          </c:extLst>
        </c:ser>
        <c:ser>
          <c:idx val="1"/>
          <c:order val="1"/>
          <c:tx>
            <c:strRef>
              <c:f>gIII.13!$D$2</c:f>
              <c:strCache>
                <c:ptCount val="1"/>
                <c:pt idx="0">
                  <c:v>Otros ingresos</c:v>
                </c:pt>
              </c:strCache>
            </c:strRef>
          </c:tx>
          <c:spPr>
            <a:solidFill>
              <a:schemeClr val="bg2">
                <a:lumMod val="50000"/>
              </a:schemeClr>
            </a:solidFill>
            <a:ln>
              <a:noFill/>
            </a:ln>
            <a:effectLst/>
          </c:spPr>
          <c:invertIfNegative val="0"/>
          <c:cat>
            <c:strRef>
              <c:f>gIII.13!$B$3:$B$7</c:f>
              <c:strCache>
                <c:ptCount val="5"/>
                <c:pt idx="0">
                  <c:v>Q1</c:v>
                </c:pt>
                <c:pt idx="1">
                  <c:v>Q2</c:v>
                </c:pt>
                <c:pt idx="2">
                  <c:v>Q3</c:v>
                </c:pt>
                <c:pt idx="3">
                  <c:v>Q4</c:v>
                </c:pt>
                <c:pt idx="4">
                  <c:v>Q5</c:v>
                </c:pt>
              </c:strCache>
            </c:strRef>
          </c:cat>
          <c:val>
            <c:numRef>
              <c:f>gIII.13!$D$3:$D$7</c:f>
              <c:numCache>
                <c:formatCode>0.0</c:formatCode>
                <c:ptCount val="5"/>
                <c:pt idx="0">
                  <c:v>-3.7238316070244651E-2</c:v>
                </c:pt>
                <c:pt idx="1">
                  <c:v>-0.17373100633392313</c:v>
                </c:pt>
                <c:pt idx="2">
                  <c:v>-0.36621722969022469</c:v>
                </c:pt>
                <c:pt idx="3">
                  <c:v>-0.60021670605419897</c:v>
                </c:pt>
                <c:pt idx="4">
                  <c:v>-0.1305116869986091</c:v>
                </c:pt>
              </c:numCache>
            </c:numRef>
          </c:val>
          <c:extLst>
            <c:ext xmlns:c16="http://schemas.microsoft.com/office/drawing/2014/chart" uri="{C3380CC4-5D6E-409C-BE32-E72D297353CC}">
              <c16:uniqueId val="{00000001-0F79-4642-94A1-CFFE4CCD308F}"/>
            </c:ext>
          </c:extLst>
        </c:ser>
        <c:ser>
          <c:idx val="2"/>
          <c:order val="2"/>
          <c:tx>
            <c:strRef>
              <c:f>gIII.13!$E$2</c:f>
              <c:strCache>
                <c:ptCount val="1"/>
                <c:pt idx="0">
                  <c:v>Transferencias</c:v>
                </c:pt>
              </c:strCache>
            </c:strRef>
          </c:tx>
          <c:spPr>
            <a:solidFill>
              <a:srgbClr val="2A4C8A"/>
            </a:solidFill>
            <a:ln w="25400">
              <a:noFill/>
            </a:ln>
            <a:effectLst/>
          </c:spPr>
          <c:invertIfNegative val="0"/>
          <c:cat>
            <c:strRef>
              <c:f>gIII.13!$B$3:$B$7</c:f>
              <c:strCache>
                <c:ptCount val="5"/>
                <c:pt idx="0">
                  <c:v>Q1</c:v>
                </c:pt>
                <c:pt idx="1">
                  <c:v>Q2</c:v>
                </c:pt>
                <c:pt idx="2">
                  <c:v>Q3</c:v>
                </c:pt>
                <c:pt idx="3">
                  <c:v>Q4</c:v>
                </c:pt>
                <c:pt idx="4">
                  <c:v>Q5</c:v>
                </c:pt>
              </c:strCache>
            </c:strRef>
          </c:cat>
          <c:val>
            <c:numRef>
              <c:f>gIII.13!$E$3:$E$7</c:f>
              <c:numCache>
                <c:formatCode>0.0</c:formatCode>
                <c:ptCount val="5"/>
                <c:pt idx="0">
                  <c:v>2.0632638196063899</c:v>
                </c:pt>
                <c:pt idx="1">
                  <c:v>1.4124316927117786</c:v>
                </c:pt>
                <c:pt idx="2">
                  <c:v>0.9819684804670753</c:v>
                </c:pt>
                <c:pt idx="3">
                  <c:v>0.60930483027914506</c:v>
                </c:pt>
                <c:pt idx="4">
                  <c:v>0.38990247211194778</c:v>
                </c:pt>
              </c:numCache>
            </c:numRef>
          </c:val>
          <c:extLst>
            <c:ext xmlns:c16="http://schemas.microsoft.com/office/drawing/2014/chart" uri="{C3380CC4-5D6E-409C-BE32-E72D297353CC}">
              <c16:uniqueId val="{00000002-0F79-4642-94A1-CFFE4CCD308F}"/>
            </c:ext>
          </c:extLst>
        </c:ser>
        <c:ser>
          <c:idx val="4"/>
          <c:order val="3"/>
          <c:tx>
            <c:strRef>
              <c:f>gIII.13!$F$2</c:f>
              <c:strCache>
                <c:ptCount val="1"/>
                <c:pt idx="0">
                  <c:v>1er Retiro AFP</c:v>
                </c:pt>
              </c:strCache>
            </c:strRef>
          </c:tx>
          <c:spPr>
            <a:solidFill>
              <a:srgbClr val="406FC4"/>
            </a:solidFill>
            <a:ln w="25400">
              <a:noFill/>
            </a:ln>
            <a:effectLst/>
          </c:spPr>
          <c:invertIfNegative val="0"/>
          <c:cat>
            <c:strRef>
              <c:f>gIII.13!$B$3:$B$7</c:f>
              <c:strCache>
                <c:ptCount val="5"/>
                <c:pt idx="0">
                  <c:v>Q1</c:v>
                </c:pt>
                <c:pt idx="1">
                  <c:v>Q2</c:v>
                </c:pt>
                <c:pt idx="2">
                  <c:v>Q3</c:v>
                </c:pt>
                <c:pt idx="3">
                  <c:v>Q4</c:v>
                </c:pt>
                <c:pt idx="4">
                  <c:v>Q5</c:v>
                </c:pt>
              </c:strCache>
            </c:strRef>
          </c:cat>
          <c:val>
            <c:numRef>
              <c:f>gIII.13!$F$3:$F$7</c:f>
              <c:numCache>
                <c:formatCode>0.0</c:formatCode>
                <c:ptCount val="5"/>
                <c:pt idx="0">
                  <c:v>1.3168819962651699</c:v>
                </c:pt>
                <c:pt idx="1">
                  <c:v>2.2841554613522428</c:v>
                </c:pt>
                <c:pt idx="2">
                  <c:v>3.0865331749642229</c:v>
                </c:pt>
                <c:pt idx="3">
                  <c:v>3.9359101081077417</c:v>
                </c:pt>
                <c:pt idx="4">
                  <c:v>6.4618932578593737</c:v>
                </c:pt>
              </c:numCache>
            </c:numRef>
          </c:val>
          <c:extLst>
            <c:ext xmlns:c16="http://schemas.microsoft.com/office/drawing/2014/chart" uri="{C3380CC4-5D6E-409C-BE32-E72D297353CC}">
              <c16:uniqueId val="{00000003-0F79-4642-94A1-CFFE4CCD308F}"/>
            </c:ext>
          </c:extLst>
        </c:ser>
        <c:ser>
          <c:idx val="5"/>
          <c:order val="4"/>
          <c:tx>
            <c:strRef>
              <c:f>gIII.13!$G$2</c:f>
              <c:strCache>
                <c:ptCount val="1"/>
                <c:pt idx="0">
                  <c:v>2do Retiro AFP</c:v>
                </c:pt>
              </c:strCache>
            </c:strRef>
          </c:tx>
          <c:spPr>
            <a:solidFill>
              <a:srgbClr val="789AD6"/>
            </a:solidFill>
            <a:ln w="25400">
              <a:noFill/>
            </a:ln>
            <a:effectLst/>
          </c:spPr>
          <c:invertIfNegative val="0"/>
          <c:cat>
            <c:strRef>
              <c:f>gIII.13!$B$3:$B$7</c:f>
              <c:strCache>
                <c:ptCount val="5"/>
                <c:pt idx="0">
                  <c:v>Q1</c:v>
                </c:pt>
                <c:pt idx="1">
                  <c:v>Q2</c:v>
                </c:pt>
                <c:pt idx="2">
                  <c:v>Q3</c:v>
                </c:pt>
                <c:pt idx="3">
                  <c:v>Q4</c:v>
                </c:pt>
                <c:pt idx="4">
                  <c:v>Q5</c:v>
                </c:pt>
              </c:strCache>
            </c:strRef>
          </c:cat>
          <c:val>
            <c:numRef>
              <c:f>gIII.13!$G$3:$G$7</c:f>
              <c:numCache>
                <c:formatCode>0.0</c:formatCode>
                <c:ptCount val="5"/>
                <c:pt idx="0">
                  <c:v>1.0934230410298185</c:v>
                </c:pt>
                <c:pt idx="1">
                  <c:v>2.0345552418101174</c:v>
                </c:pt>
                <c:pt idx="2">
                  <c:v>2.8887122245879215</c:v>
                </c:pt>
                <c:pt idx="3">
                  <c:v>3.8032411519627236</c:v>
                </c:pt>
                <c:pt idx="4">
                  <c:v>6.7810821281094196</c:v>
                </c:pt>
              </c:numCache>
            </c:numRef>
          </c:val>
          <c:extLst>
            <c:ext xmlns:c16="http://schemas.microsoft.com/office/drawing/2014/chart" uri="{C3380CC4-5D6E-409C-BE32-E72D297353CC}">
              <c16:uniqueId val="{00000004-0F79-4642-94A1-CFFE4CCD308F}"/>
            </c:ext>
          </c:extLst>
        </c:ser>
        <c:ser>
          <c:idx val="6"/>
          <c:order val="5"/>
          <c:tx>
            <c:strRef>
              <c:f>gIII.13!$H$2</c:f>
              <c:strCache>
                <c:ptCount val="1"/>
                <c:pt idx="0">
                  <c:v>Seguro de cesantía</c:v>
                </c:pt>
              </c:strCache>
            </c:strRef>
          </c:tx>
          <c:spPr>
            <a:solidFill>
              <a:srgbClr val="9EB6E2"/>
            </a:solidFill>
            <a:ln>
              <a:noFill/>
            </a:ln>
            <a:effectLst/>
          </c:spPr>
          <c:invertIfNegative val="0"/>
          <c:cat>
            <c:strRef>
              <c:f>gIII.13!$B$3:$B$7</c:f>
              <c:strCache>
                <c:ptCount val="5"/>
                <c:pt idx="0">
                  <c:v>Q1</c:v>
                </c:pt>
                <c:pt idx="1">
                  <c:v>Q2</c:v>
                </c:pt>
                <c:pt idx="2">
                  <c:v>Q3</c:v>
                </c:pt>
                <c:pt idx="3">
                  <c:v>Q4</c:v>
                </c:pt>
                <c:pt idx="4">
                  <c:v>Q5</c:v>
                </c:pt>
              </c:strCache>
            </c:strRef>
          </c:cat>
          <c:val>
            <c:numRef>
              <c:f>gIII.13!$H$3:$H$7</c:f>
              <c:numCache>
                <c:formatCode>0.0</c:formatCode>
                <c:ptCount val="5"/>
                <c:pt idx="0">
                  <c:v>9.243808363527542E-2</c:v>
                </c:pt>
                <c:pt idx="1">
                  <c:v>5.9097556005450649E-2</c:v>
                </c:pt>
                <c:pt idx="2">
                  <c:v>4.0700355510000008E-2</c:v>
                </c:pt>
                <c:pt idx="3">
                  <c:v>2.2062725856905056E-2</c:v>
                </c:pt>
                <c:pt idx="4">
                  <c:v>6.627795495081374E-3</c:v>
                </c:pt>
              </c:numCache>
            </c:numRef>
          </c:val>
          <c:extLst>
            <c:ext xmlns:c16="http://schemas.microsoft.com/office/drawing/2014/chart" uri="{C3380CC4-5D6E-409C-BE32-E72D297353CC}">
              <c16:uniqueId val="{00000005-0F79-4642-94A1-CFFE4CCD308F}"/>
            </c:ext>
          </c:extLst>
        </c:ser>
        <c:ser>
          <c:idx val="3"/>
          <c:order val="6"/>
          <c:tx>
            <c:strRef>
              <c:f>gIII.13!$I$2</c:f>
              <c:strCache>
                <c:ptCount val="1"/>
                <c:pt idx="0">
                  <c:v>Gastos y créditos</c:v>
                </c:pt>
              </c:strCache>
            </c:strRef>
          </c:tx>
          <c:spPr>
            <a:solidFill>
              <a:srgbClr val="BECEEC"/>
            </a:solidFill>
            <a:ln w="25400">
              <a:noFill/>
            </a:ln>
            <a:effectLst/>
          </c:spPr>
          <c:invertIfNegative val="0"/>
          <c:cat>
            <c:strRef>
              <c:f>gIII.13!$B$3:$B$7</c:f>
              <c:strCache>
                <c:ptCount val="5"/>
                <c:pt idx="0">
                  <c:v>Q1</c:v>
                </c:pt>
                <c:pt idx="1">
                  <c:v>Q2</c:v>
                </c:pt>
                <c:pt idx="2">
                  <c:v>Q3</c:v>
                </c:pt>
                <c:pt idx="3">
                  <c:v>Q4</c:v>
                </c:pt>
                <c:pt idx="4">
                  <c:v>Q5</c:v>
                </c:pt>
              </c:strCache>
            </c:strRef>
          </c:cat>
          <c:val>
            <c:numRef>
              <c:f>gIII.13!$I$3:$I$7</c:f>
              <c:numCache>
                <c:formatCode>0.0</c:formatCode>
                <c:ptCount val="5"/>
                <c:pt idx="0">
                  <c:v>8.8460636430136214E-2</c:v>
                </c:pt>
                <c:pt idx="1">
                  <c:v>0.16348587201887532</c:v>
                </c:pt>
                <c:pt idx="2">
                  <c:v>0.33000687244214888</c:v>
                </c:pt>
                <c:pt idx="3">
                  <c:v>0.56359691394697631</c:v>
                </c:pt>
                <c:pt idx="4">
                  <c:v>1.5543979540972646</c:v>
                </c:pt>
              </c:numCache>
            </c:numRef>
          </c:val>
          <c:extLst>
            <c:ext xmlns:c16="http://schemas.microsoft.com/office/drawing/2014/chart" uri="{C3380CC4-5D6E-409C-BE32-E72D297353CC}">
              <c16:uniqueId val="{00000006-0F79-4642-94A1-CFFE4CCD308F}"/>
            </c:ext>
          </c:extLst>
        </c:ser>
        <c:dLbls>
          <c:showLegendKey val="0"/>
          <c:showVal val="0"/>
          <c:showCatName val="0"/>
          <c:showSerName val="0"/>
          <c:showPercent val="0"/>
          <c:showBubbleSize val="0"/>
        </c:dLbls>
        <c:gapWidth val="50"/>
        <c:overlap val="100"/>
        <c:axId val="663574384"/>
        <c:axId val="663575952"/>
      </c:barChart>
      <c:lineChart>
        <c:grouping val="stacked"/>
        <c:varyColors val="0"/>
        <c:ser>
          <c:idx val="7"/>
          <c:order val="7"/>
          <c:tx>
            <c:strRef>
              <c:f>gIII.13!$J$2</c:f>
              <c:strCache>
                <c:ptCount val="1"/>
                <c:pt idx="0">
                  <c:v>Total</c:v>
                </c:pt>
              </c:strCache>
            </c:strRef>
          </c:tx>
          <c:spPr>
            <a:ln w="25400" cap="rnd">
              <a:noFill/>
              <a:round/>
            </a:ln>
            <a:effectLst/>
          </c:spPr>
          <c:marker>
            <c:symbol val="circle"/>
            <c:size val="5"/>
            <c:spPr>
              <a:solidFill>
                <a:schemeClr val="tx1"/>
              </a:solidFill>
              <a:ln w="9525">
                <a:solidFill>
                  <a:schemeClr val="tx1"/>
                </a:solidFill>
              </a:ln>
              <a:effectLst/>
            </c:spPr>
          </c:marker>
          <c:dLbls>
            <c:dLbl>
              <c:idx val="0"/>
              <c:layout>
                <c:manualLayout>
                  <c:x val="-8.5670598092291841E-2"/>
                  <c:y val="-3.153199093444909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7.0391853570507854E-2"/>
                      <c:h val="7.413499535099953E-2"/>
                    </c:manualLayout>
                  </c15:layout>
                </c:ext>
                <c:ext xmlns:c16="http://schemas.microsoft.com/office/drawing/2014/chart" uri="{C3380CC4-5D6E-409C-BE32-E72D297353CC}">
                  <c16:uniqueId val="{0000000C-0F79-4642-94A1-CFFE4CCD308F}"/>
                </c:ext>
              </c:extLst>
            </c:dLbl>
            <c:dLbl>
              <c:idx val="1"/>
              <c:layout>
                <c:manualLayout>
                  <c:x val="-4.811828649995703E-2"/>
                  <c:y val="-5.0158066015806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79-4642-94A1-CFFE4CCD308F}"/>
                </c:ext>
              </c:extLst>
            </c:dLbl>
            <c:dLbl>
              <c:idx val="2"/>
              <c:layout>
                <c:manualLayout>
                  <c:x val="-5.079273008507347E-2"/>
                  <c:y val="-5.89121338912133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F79-4642-94A1-CFFE4CCD308F}"/>
                </c:ext>
              </c:extLst>
            </c:dLbl>
            <c:dLbl>
              <c:idx val="3"/>
              <c:layout>
                <c:manualLayout>
                  <c:x val="-5.0591647331786546E-2"/>
                  <c:y val="-4.69950023245003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F79-4642-94A1-CFFE4CCD308F}"/>
                </c:ext>
              </c:extLst>
            </c:dLbl>
            <c:dLbl>
              <c:idx val="4"/>
              <c:layout>
                <c:manualLayout>
                  <c:x val="-4.9444874108447397E-2"/>
                  <c:y val="5.8577696420269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F79-4642-94A1-CFFE4CCD308F}"/>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gIII.13!$B$3:$B$7</c:f>
              <c:strCache>
                <c:ptCount val="5"/>
                <c:pt idx="0">
                  <c:v>Q1</c:v>
                </c:pt>
                <c:pt idx="1">
                  <c:v>Q2</c:v>
                </c:pt>
                <c:pt idx="2">
                  <c:v>Q3</c:v>
                </c:pt>
                <c:pt idx="3">
                  <c:v>Q4</c:v>
                </c:pt>
                <c:pt idx="4">
                  <c:v>Q5</c:v>
                </c:pt>
              </c:strCache>
            </c:strRef>
          </c:cat>
          <c:val>
            <c:numRef>
              <c:f>gIII.13!$J$3:$J$7</c:f>
              <c:numCache>
                <c:formatCode>0.0</c:formatCode>
                <c:ptCount val="5"/>
                <c:pt idx="0">
                  <c:v>3.2757285657652471</c:v>
                </c:pt>
                <c:pt idx="1">
                  <c:v>3.0167447023896901</c:v>
                </c:pt>
                <c:pt idx="2">
                  <c:v>3.9263445282300333</c:v>
                </c:pt>
                <c:pt idx="3">
                  <c:v>6.0047487735498013</c:v>
                </c:pt>
                <c:pt idx="4">
                  <c:v>15.61918785348132</c:v>
                </c:pt>
              </c:numCache>
            </c:numRef>
          </c:val>
          <c:smooth val="0"/>
          <c:extLst>
            <c:ext xmlns:c16="http://schemas.microsoft.com/office/drawing/2014/chart" uri="{C3380CC4-5D6E-409C-BE32-E72D297353CC}">
              <c16:uniqueId val="{0000000B-0F79-4642-94A1-CFFE4CCD308F}"/>
            </c:ext>
          </c:extLst>
        </c:ser>
        <c:dLbls>
          <c:showLegendKey val="0"/>
          <c:showVal val="0"/>
          <c:showCatName val="0"/>
          <c:showSerName val="0"/>
          <c:showPercent val="0"/>
          <c:showBubbleSize val="0"/>
        </c:dLbls>
        <c:marker val="1"/>
        <c:smooth val="0"/>
        <c:axId val="663574384"/>
        <c:axId val="663575952"/>
      </c:lineChart>
      <c:catAx>
        <c:axId val="663574384"/>
        <c:scaling>
          <c:orientation val="minMax"/>
        </c:scaling>
        <c:delete val="0"/>
        <c:axPos val="b"/>
        <c:numFmt formatCode="General" sourceLinked="1"/>
        <c:majorTickMark val="out"/>
        <c:minorTickMark val="none"/>
        <c:tickLblPos val="none"/>
        <c:spPr>
          <a:noFill/>
          <a:ln w="25400" cap="flat" cmpd="sng" algn="ctr">
            <a:solidFill>
              <a:srgbClr val="969696"/>
            </a:solidFill>
            <a:prstDash val="solid"/>
            <a:round/>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63575952"/>
        <c:crosses val="autoZero"/>
        <c:auto val="1"/>
        <c:lblAlgn val="ctr"/>
        <c:lblOffset val="100"/>
        <c:noMultiLvlLbl val="0"/>
      </c:catAx>
      <c:valAx>
        <c:axId val="663575952"/>
        <c:scaling>
          <c:orientation val="minMax"/>
          <c:max val="16"/>
          <c:min val="-4"/>
        </c:scaling>
        <c:delete val="0"/>
        <c:axPos val="l"/>
        <c:numFmt formatCode="0" sourceLinked="0"/>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63574384"/>
        <c:crosses val="autoZero"/>
        <c:crossBetween val="between"/>
        <c:majorUnit val="4"/>
      </c:valAx>
      <c:spPr>
        <a:noFill/>
        <a:ln w="25400">
          <a:noFill/>
        </a:ln>
        <a:effectLst/>
        <a:extLst>
          <a:ext uri="{909E8E84-426E-40DD-AFC4-6F175D3DCCD1}">
            <a14:hiddenFill xmlns:a14="http://schemas.microsoft.com/office/drawing/2010/main">
              <a:noFill/>
            </a14:hiddenFill>
          </a:ext>
        </a:extLst>
      </c:spPr>
    </c:plotArea>
    <c:legend>
      <c:legendPos val="b"/>
      <c:layout>
        <c:manualLayout>
          <c:xMode val="edge"/>
          <c:yMode val="edge"/>
          <c:x val="6.6203703703703709E-2"/>
          <c:y val="7.3256624825662475E-3"/>
          <c:w val="0.29015145656096925"/>
          <c:h val="0.40576505113900513"/>
        </c:manualLayout>
      </c:layout>
      <c:overlay val="0"/>
      <c:spPr>
        <a:noFill/>
        <a:ln w="25400">
          <a:noFill/>
        </a:ln>
        <a:effectLst/>
      </c:spPr>
      <c:txPr>
        <a:bodyPr rot="0" spcFirstLastPara="1" vertOverflow="ellipsis" vert="horz" wrap="square" anchor="ctr" anchorCtr="1"/>
        <a:lstStyle/>
        <a:p>
          <a:pPr>
            <a:defRPr sz="1100" b="0" i="0" u="none" strike="noStrike" kern="1200" baseline="0">
              <a:solidFill>
                <a:srgbClr val="000000"/>
              </a:solidFill>
              <a:latin typeface="Calibri"/>
              <a:ea typeface="Calibri"/>
              <a:cs typeface="Calibri"/>
            </a:defRPr>
          </a:pPr>
          <a:endParaRPr lang="es-CL"/>
        </a:p>
      </c:txPr>
    </c:legend>
    <c:plotVisOnly val="1"/>
    <c:dispBlanksAs val="gap"/>
    <c:showDLblsOverMax val="0"/>
  </c:chart>
  <c:spPr>
    <a:noFill/>
    <a:ln w="25400" cap="flat" cmpd="sng" algn="ctr">
      <a:noFill/>
      <a:round/>
    </a:ln>
    <a:effectLst/>
  </c:spPr>
  <c:txPr>
    <a:bodyPr/>
    <a:lstStyle/>
    <a:p>
      <a:pPr>
        <a:defRPr sz="800" b="0">
          <a:solidFill>
            <a:sysClr val="windowText" lastClr="000000"/>
          </a:solidFill>
          <a:latin typeface="Frutiger LT 47 LightCn"/>
          <a:cs typeface="Arial" panose="020B0604020202020204" pitchFamily="34" charset="0"/>
        </a:defRPr>
      </a:pPr>
      <a:endParaRPr lang="es-CL"/>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936194895591653E-2"/>
          <c:y val="9.2449468085106387E-2"/>
          <c:w val="0.82012761020881675"/>
          <c:h val="0.80615789167828922"/>
        </c:manualLayout>
      </c:layout>
      <c:barChart>
        <c:barDir val="col"/>
        <c:grouping val="stacked"/>
        <c:varyColors val="0"/>
        <c:ser>
          <c:idx val="0"/>
          <c:order val="0"/>
          <c:tx>
            <c:strRef>
              <c:f>'[Datos grafico y tabla.xlsx]pppt'!$C$2</c:f>
              <c:strCache>
                <c:ptCount val="1"/>
                <c:pt idx="0">
                  <c:v>Ingreso trabajo</c:v>
                </c:pt>
              </c:strCache>
            </c:strRef>
          </c:tx>
          <c:spPr>
            <a:solidFill>
              <a:schemeClr val="bg1">
                <a:lumMod val="75000"/>
              </a:schemeClr>
            </a:solidFill>
            <a:ln>
              <a:noFill/>
            </a:ln>
            <a:effectLst/>
          </c:spPr>
          <c:invertIfNegative val="0"/>
          <c:cat>
            <c:strRef>
              <c:f>'[Datos grafico y tabla.xlsx]pppt'!$B$3:$B$7</c:f>
              <c:strCache>
                <c:ptCount val="5"/>
                <c:pt idx="0">
                  <c:v>20.T1</c:v>
                </c:pt>
                <c:pt idx="1">
                  <c:v>20.T2</c:v>
                </c:pt>
                <c:pt idx="2">
                  <c:v>20.T3</c:v>
                </c:pt>
                <c:pt idx="3">
                  <c:v>20.T4</c:v>
                </c:pt>
                <c:pt idx="4">
                  <c:v>Total</c:v>
                </c:pt>
              </c:strCache>
            </c:strRef>
          </c:cat>
          <c:val>
            <c:numRef>
              <c:f>'[Datos grafico y tabla.xlsx]pppt'!$C$3:$C$7</c:f>
              <c:numCache>
                <c:formatCode>0.0</c:formatCode>
                <c:ptCount val="5"/>
                <c:pt idx="0">
                  <c:v>2.1732713267362245</c:v>
                </c:pt>
                <c:pt idx="1">
                  <c:v>-9.0735281212710177</c:v>
                </c:pt>
                <c:pt idx="2">
                  <c:v>-9.3198947951039148</c:v>
                </c:pt>
                <c:pt idx="3">
                  <c:v>-3.5043773213982639</c:v>
                </c:pt>
                <c:pt idx="4">
                  <c:v>-4.9429237356989075</c:v>
                </c:pt>
              </c:numCache>
            </c:numRef>
          </c:val>
          <c:extLst>
            <c:ext xmlns:c16="http://schemas.microsoft.com/office/drawing/2014/chart" uri="{C3380CC4-5D6E-409C-BE32-E72D297353CC}">
              <c16:uniqueId val="{00000000-D7C3-4795-8408-D09563D0B2B1}"/>
            </c:ext>
          </c:extLst>
        </c:ser>
        <c:ser>
          <c:idx val="1"/>
          <c:order val="1"/>
          <c:tx>
            <c:strRef>
              <c:f>'[Datos grafico y tabla.xlsx]pppt'!$D$2</c:f>
              <c:strCache>
                <c:ptCount val="1"/>
                <c:pt idx="0">
                  <c:v>Otros ingresos</c:v>
                </c:pt>
              </c:strCache>
            </c:strRef>
          </c:tx>
          <c:spPr>
            <a:solidFill>
              <a:schemeClr val="bg2">
                <a:lumMod val="50000"/>
              </a:schemeClr>
            </a:solidFill>
            <a:ln>
              <a:noFill/>
            </a:ln>
            <a:effectLst/>
          </c:spPr>
          <c:invertIfNegative val="0"/>
          <c:cat>
            <c:strRef>
              <c:f>'[Datos grafico y tabla.xlsx]pppt'!$B$3:$B$7</c:f>
              <c:strCache>
                <c:ptCount val="5"/>
                <c:pt idx="0">
                  <c:v>20.T1</c:v>
                </c:pt>
                <c:pt idx="1">
                  <c:v>20.T2</c:v>
                </c:pt>
                <c:pt idx="2">
                  <c:v>20.T3</c:v>
                </c:pt>
                <c:pt idx="3">
                  <c:v>20.T4</c:v>
                </c:pt>
                <c:pt idx="4">
                  <c:v>Total</c:v>
                </c:pt>
              </c:strCache>
            </c:strRef>
          </c:cat>
          <c:val>
            <c:numRef>
              <c:f>'[Datos grafico y tabla.xlsx]pppt'!$D$3:$D$7</c:f>
              <c:numCache>
                <c:formatCode>0.0</c:formatCode>
                <c:ptCount val="5"/>
                <c:pt idx="0">
                  <c:v>0.60280399563859777</c:v>
                </c:pt>
                <c:pt idx="1">
                  <c:v>-1.5842093164320337</c:v>
                </c:pt>
                <c:pt idx="2">
                  <c:v>-1.4527987298902614</c:v>
                </c:pt>
                <c:pt idx="3">
                  <c:v>-0.45696436890679043</c:v>
                </c:pt>
                <c:pt idx="4">
                  <c:v>-0.72537915332726499</c:v>
                </c:pt>
              </c:numCache>
            </c:numRef>
          </c:val>
          <c:extLst>
            <c:ext xmlns:c16="http://schemas.microsoft.com/office/drawing/2014/chart" uri="{C3380CC4-5D6E-409C-BE32-E72D297353CC}">
              <c16:uniqueId val="{00000001-D7C3-4795-8408-D09563D0B2B1}"/>
            </c:ext>
          </c:extLst>
        </c:ser>
        <c:ser>
          <c:idx val="2"/>
          <c:order val="2"/>
          <c:tx>
            <c:strRef>
              <c:f>'[Datos grafico y tabla.xlsx]pppt'!$E$2</c:f>
              <c:strCache>
                <c:ptCount val="1"/>
                <c:pt idx="0">
                  <c:v>Transferencias</c:v>
                </c:pt>
              </c:strCache>
            </c:strRef>
          </c:tx>
          <c:spPr>
            <a:solidFill>
              <a:srgbClr val="FF0000"/>
            </a:solidFill>
            <a:ln w="25400">
              <a:noFill/>
            </a:ln>
            <a:effectLst/>
          </c:spPr>
          <c:invertIfNegative val="0"/>
          <c:cat>
            <c:strRef>
              <c:f>'[Datos grafico y tabla.xlsx]pppt'!$B$3:$B$7</c:f>
              <c:strCache>
                <c:ptCount val="5"/>
                <c:pt idx="0">
                  <c:v>20.T1</c:v>
                </c:pt>
                <c:pt idx="1">
                  <c:v>20.T2</c:v>
                </c:pt>
                <c:pt idx="2">
                  <c:v>20.T3</c:v>
                </c:pt>
                <c:pt idx="3">
                  <c:v>20.T4</c:v>
                </c:pt>
                <c:pt idx="4">
                  <c:v>Total</c:v>
                </c:pt>
              </c:strCache>
            </c:strRef>
          </c:cat>
          <c:val>
            <c:numRef>
              <c:f>'[Datos grafico y tabla.xlsx]pppt'!$E$3:$E$7</c:f>
              <c:numCache>
                <c:formatCode>0.0</c:formatCode>
                <c:ptCount val="5"/>
                <c:pt idx="0">
                  <c:v>0</c:v>
                </c:pt>
                <c:pt idx="1">
                  <c:v>1.3769447035952129</c:v>
                </c:pt>
                <c:pt idx="2">
                  <c:v>9.2517348433625877</c:v>
                </c:pt>
                <c:pt idx="3">
                  <c:v>1.568321446555393</c:v>
                </c:pt>
                <c:pt idx="4">
                  <c:v>3.0258443892538254</c:v>
                </c:pt>
              </c:numCache>
            </c:numRef>
          </c:val>
          <c:extLst>
            <c:ext xmlns:c16="http://schemas.microsoft.com/office/drawing/2014/chart" uri="{C3380CC4-5D6E-409C-BE32-E72D297353CC}">
              <c16:uniqueId val="{00000002-D7C3-4795-8408-D09563D0B2B1}"/>
            </c:ext>
          </c:extLst>
        </c:ser>
        <c:ser>
          <c:idx val="4"/>
          <c:order val="3"/>
          <c:tx>
            <c:strRef>
              <c:f>'[Datos grafico y tabla.xlsx]pppt'!$F$2</c:f>
              <c:strCache>
                <c:ptCount val="1"/>
                <c:pt idx="0">
                  <c:v>1er Retiro AFP</c:v>
                </c:pt>
              </c:strCache>
            </c:strRef>
          </c:tx>
          <c:spPr>
            <a:solidFill>
              <a:srgbClr val="406FC4"/>
            </a:solidFill>
            <a:ln w="25400">
              <a:noFill/>
            </a:ln>
            <a:effectLst/>
          </c:spPr>
          <c:invertIfNegative val="0"/>
          <c:cat>
            <c:strRef>
              <c:f>'[Datos grafico y tabla.xlsx]pppt'!$B$3:$B$7</c:f>
              <c:strCache>
                <c:ptCount val="5"/>
                <c:pt idx="0">
                  <c:v>20.T1</c:v>
                </c:pt>
                <c:pt idx="1">
                  <c:v>20.T2</c:v>
                </c:pt>
                <c:pt idx="2">
                  <c:v>20.T3</c:v>
                </c:pt>
                <c:pt idx="3">
                  <c:v>20.T4</c:v>
                </c:pt>
                <c:pt idx="4">
                  <c:v>Total</c:v>
                </c:pt>
              </c:strCache>
            </c:strRef>
          </c:cat>
          <c:val>
            <c:numRef>
              <c:f>'[Datos grafico y tabla.xlsx]pppt'!$F$3:$F$7</c:f>
              <c:numCache>
                <c:formatCode>0.0</c:formatCode>
                <c:ptCount val="5"/>
                <c:pt idx="0">
                  <c:v>0</c:v>
                </c:pt>
                <c:pt idx="1">
                  <c:v>0</c:v>
                </c:pt>
                <c:pt idx="2">
                  <c:v>38.577416419728941</c:v>
                </c:pt>
                <c:pt idx="3">
                  <c:v>0</c:v>
                </c:pt>
                <c:pt idx="4">
                  <c:v>9.4738010233201226</c:v>
                </c:pt>
              </c:numCache>
            </c:numRef>
          </c:val>
          <c:extLst>
            <c:ext xmlns:c16="http://schemas.microsoft.com/office/drawing/2014/chart" uri="{C3380CC4-5D6E-409C-BE32-E72D297353CC}">
              <c16:uniqueId val="{00000003-D7C3-4795-8408-D09563D0B2B1}"/>
            </c:ext>
          </c:extLst>
        </c:ser>
        <c:ser>
          <c:idx val="5"/>
          <c:order val="4"/>
          <c:tx>
            <c:strRef>
              <c:f>'[Datos grafico y tabla.xlsx]pppt'!$G$2</c:f>
              <c:strCache>
                <c:ptCount val="1"/>
                <c:pt idx="0">
                  <c:v>2do Retiro AFP</c:v>
                </c:pt>
              </c:strCache>
            </c:strRef>
          </c:tx>
          <c:spPr>
            <a:solidFill>
              <a:srgbClr val="92D050"/>
            </a:solidFill>
            <a:ln w="25400">
              <a:noFill/>
            </a:ln>
            <a:effectLst/>
          </c:spPr>
          <c:invertIfNegative val="0"/>
          <c:cat>
            <c:strRef>
              <c:f>'[Datos grafico y tabla.xlsx]pppt'!$B$3:$B$7</c:f>
              <c:strCache>
                <c:ptCount val="5"/>
                <c:pt idx="0">
                  <c:v>20.T1</c:v>
                </c:pt>
                <c:pt idx="1">
                  <c:v>20.T2</c:v>
                </c:pt>
                <c:pt idx="2">
                  <c:v>20.T3</c:v>
                </c:pt>
                <c:pt idx="3">
                  <c:v>20.T4</c:v>
                </c:pt>
                <c:pt idx="4">
                  <c:v>Total</c:v>
                </c:pt>
              </c:strCache>
            </c:strRef>
          </c:cat>
          <c:val>
            <c:numRef>
              <c:f>'[Datos grafico y tabla.xlsx]pppt'!$G$3:$G$7</c:f>
              <c:numCache>
                <c:formatCode>0.0</c:formatCode>
                <c:ptCount val="5"/>
                <c:pt idx="0">
                  <c:v>0</c:v>
                </c:pt>
                <c:pt idx="1">
                  <c:v>0</c:v>
                </c:pt>
                <c:pt idx="2">
                  <c:v>0</c:v>
                </c:pt>
                <c:pt idx="3">
                  <c:v>35.233996624049148</c:v>
                </c:pt>
                <c:pt idx="4">
                  <c:v>9.2052243879196354</c:v>
                </c:pt>
              </c:numCache>
            </c:numRef>
          </c:val>
          <c:extLst>
            <c:ext xmlns:c16="http://schemas.microsoft.com/office/drawing/2014/chart" uri="{C3380CC4-5D6E-409C-BE32-E72D297353CC}">
              <c16:uniqueId val="{00000004-D7C3-4795-8408-D09563D0B2B1}"/>
            </c:ext>
          </c:extLst>
        </c:ser>
        <c:ser>
          <c:idx val="6"/>
          <c:order val="5"/>
          <c:tx>
            <c:strRef>
              <c:f>'[Datos grafico y tabla.xlsx]pppt'!$H$2</c:f>
              <c:strCache>
                <c:ptCount val="1"/>
                <c:pt idx="0">
                  <c:v>Seguro de cesantía</c:v>
                </c:pt>
              </c:strCache>
            </c:strRef>
          </c:tx>
          <c:spPr>
            <a:solidFill>
              <a:srgbClr val="FFC000"/>
            </a:solidFill>
            <a:ln>
              <a:noFill/>
            </a:ln>
            <a:effectLst/>
          </c:spPr>
          <c:invertIfNegative val="0"/>
          <c:cat>
            <c:strRef>
              <c:f>'[Datos grafico y tabla.xlsx]pppt'!$B$3:$B$7</c:f>
              <c:strCache>
                <c:ptCount val="5"/>
                <c:pt idx="0">
                  <c:v>20.T1</c:v>
                </c:pt>
                <c:pt idx="1">
                  <c:v>20.T2</c:v>
                </c:pt>
                <c:pt idx="2">
                  <c:v>20.T3</c:v>
                </c:pt>
                <c:pt idx="3">
                  <c:v>20.T4</c:v>
                </c:pt>
                <c:pt idx="4">
                  <c:v>Total</c:v>
                </c:pt>
              </c:strCache>
            </c:strRef>
          </c:cat>
          <c:val>
            <c:numRef>
              <c:f>'[Datos grafico y tabla.xlsx]pppt'!$H$3:$H$7</c:f>
              <c:numCache>
                <c:formatCode>0.00</c:formatCode>
                <c:ptCount val="5"/>
                <c:pt idx="0">
                  <c:v>0.11588267679575734</c:v>
                </c:pt>
                <c:pt idx="1">
                  <c:v>0.14477924954963223</c:v>
                </c:pt>
                <c:pt idx="2">
                  <c:v>0.12790972071617779</c:v>
                </c:pt>
                <c:pt idx="3">
                  <c:v>0.10228030234686114</c:v>
                </c:pt>
                <c:pt idx="4">
                  <c:v>0.1225032509267711</c:v>
                </c:pt>
              </c:numCache>
            </c:numRef>
          </c:val>
          <c:extLst>
            <c:ext xmlns:c16="http://schemas.microsoft.com/office/drawing/2014/chart" uri="{C3380CC4-5D6E-409C-BE32-E72D297353CC}">
              <c16:uniqueId val="{00000005-D7C3-4795-8408-D09563D0B2B1}"/>
            </c:ext>
          </c:extLst>
        </c:ser>
        <c:ser>
          <c:idx val="3"/>
          <c:order val="6"/>
          <c:tx>
            <c:strRef>
              <c:f>'[Datos grafico y tabla.xlsx]pppt'!$I$2</c:f>
              <c:strCache>
                <c:ptCount val="1"/>
                <c:pt idx="0">
                  <c:v>Gastos y Créditos</c:v>
                </c:pt>
              </c:strCache>
            </c:strRef>
          </c:tx>
          <c:spPr>
            <a:solidFill>
              <a:srgbClr val="BECEEC"/>
            </a:solidFill>
            <a:ln w="25400">
              <a:noFill/>
            </a:ln>
            <a:effectLst/>
          </c:spPr>
          <c:invertIfNegative val="0"/>
          <c:cat>
            <c:strRef>
              <c:f>'[Datos grafico y tabla.xlsx]pppt'!$B$3:$B$7</c:f>
              <c:strCache>
                <c:ptCount val="5"/>
                <c:pt idx="0">
                  <c:v>20.T1</c:v>
                </c:pt>
                <c:pt idx="1">
                  <c:v>20.T2</c:v>
                </c:pt>
                <c:pt idx="2">
                  <c:v>20.T3</c:v>
                </c:pt>
                <c:pt idx="3">
                  <c:v>20.T4</c:v>
                </c:pt>
                <c:pt idx="4">
                  <c:v>Total</c:v>
                </c:pt>
              </c:strCache>
            </c:strRef>
          </c:cat>
          <c:val>
            <c:numRef>
              <c:f>'[Datos grafico y tabla.xlsx]pppt'!$I$3:$I$7</c:f>
              <c:numCache>
                <c:formatCode>0.0</c:formatCode>
                <c:ptCount val="5"/>
                <c:pt idx="0">
                  <c:v>0</c:v>
                </c:pt>
                <c:pt idx="1">
                  <c:v>1.9971331603886686</c:v>
                </c:pt>
                <c:pt idx="2">
                  <c:v>4.0644047598424082</c:v>
                </c:pt>
                <c:pt idx="3">
                  <c:v>0</c:v>
                </c:pt>
                <c:pt idx="4">
                  <c:v>1.4971801647526597</c:v>
                </c:pt>
              </c:numCache>
            </c:numRef>
          </c:val>
          <c:extLst>
            <c:ext xmlns:c16="http://schemas.microsoft.com/office/drawing/2014/chart" uri="{C3380CC4-5D6E-409C-BE32-E72D297353CC}">
              <c16:uniqueId val="{00000006-D7C3-4795-8408-D09563D0B2B1}"/>
            </c:ext>
          </c:extLst>
        </c:ser>
        <c:dLbls>
          <c:showLegendKey val="0"/>
          <c:showVal val="0"/>
          <c:showCatName val="0"/>
          <c:showSerName val="0"/>
          <c:showPercent val="0"/>
          <c:showBubbleSize val="0"/>
        </c:dLbls>
        <c:gapWidth val="50"/>
        <c:overlap val="100"/>
        <c:axId val="663573208"/>
        <c:axId val="663573600"/>
      </c:barChart>
      <c:lineChart>
        <c:grouping val="stacked"/>
        <c:varyColors val="0"/>
        <c:ser>
          <c:idx val="7"/>
          <c:order val="7"/>
          <c:tx>
            <c:strRef>
              <c:f>'[Datos grafico y tabla.xlsx]pppt'!$J$2</c:f>
              <c:strCache>
                <c:ptCount val="1"/>
                <c:pt idx="0">
                  <c:v>Total</c:v>
                </c:pt>
              </c:strCache>
            </c:strRef>
          </c:tx>
          <c:spPr>
            <a:ln w="25400" cap="rnd">
              <a:noFill/>
              <a:round/>
            </a:ln>
            <a:effectLst/>
          </c:spPr>
          <c:marker>
            <c:symbol val="circle"/>
            <c:size val="5"/>
            <c:spPr>
              <a:solidFill>
                <a:schemeClr val="tx1"/>
              </a:solidFill>
              <a:ln w="9525">
                <a:solidFill>
                  <a:schemeClr val="tx1"/>
                </a:solidFill>
              </a:ln>
              <a:effectLst/>
            </c:spPr>
          </c:marker>
          <c:dLbls>
            <c:dLbl>
              <c:idx val="1"/>
              <c:layout>
                <c:manualLayout>
                  <c:x val="-5.3574993266686771E-2"/>
                  <c:y val="-7.598907312999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C3-4795-8408-D09563D0B2B1}"/>
                </c:ext>
              </c:extLst>
            </c:dLbl>
            <c:dLbl>
              <c:idx val="2"/>
              <c:layout>
                <c:manualLayout>
                  <c:x val="-5.3521126760563378E-2"/>
                  <c:y val="-7.73629356393437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7C3-4795-8408-D09563D0B2B1}"/>
                </c:ext>
              </c:extLst>
            </c:dLbl>
            <c:dLbl>
              <c:idx val="3"/>
              <c:layout>
                <c:manualLayout>
                  <c:x val="-5.6048416483151023E-2"/>
                  <c:y val="-6.5445687540236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7C3-4795-8408-D09563D0B2B1}"/>
                </c:ext>
              </c:extLst>
            </c:dLbl>
            <c:dLbl>
              <c:idx val="4"/>
              <c:layout>
                <c:manualLayout>
                  <c:x val="-4.3647807017543998E-2"/>
                  <c:y val="-5.83918439716312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7C3-4795-8408-D09563D0B2B1}"/>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Arial" panose="020B0604020202020204" pitchFamily="34" charset="0"/>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'[Datos grafico y tabla.xlsx]pppt'!$B$3:$B$7</c:f>
              <c:strCache>
                <c:ptCount val="5"/>
                <c:pt idx="0">
                  <c:v>20.T1</c:v>
                </c:pt>
                <c:pt idx="1">
                  <c:v>20.T2</c:v>
                </c:pt>
                <c:pt idx="2">
                  <c:v>20.T3</c:v>
                </c:pt>
                <c:pt idx="3">
                  <c:v>20.T4</c:v>
                </c:pt>
                <c:pt idx="4">
                  <c:v>Total</c:v>
                </c:pt>
              </c:strCache>
            </c:strRef>
          </c:cat>
          <c:val>
            <c:numRef>
              <c:f>'[Datos grafico y tabla.xlsx]pppt'!$J$3:$J$7</c:f>
              <c:numCache>
                <c:formatCode>0.0</c:formatCode>
                <c:ptCount val="5"/>
                <c:pt idx="0">
                  <c:v>2.8919579991705797</c:v>
                </c:pt>
                <c:pt idx="1">
                  <c:v>-7.1388803241695387</c:v>
                </c:pt>
                <c:pt idx="2">
                  <c:v>41.248772218655937</c:v>
                </c:pt>
                <c:pt idx="3">
                  <c:v>32.94325668264635</c:v>
                </c:pt>
                <c:pt idx="4">
                  <c:v>17.656250327146843</c:v>
                </c:pt>
              </c:numCache>
            </c:numRef>
          </c:val>
          <c:smooth val="0"/>
          <c:extLst>
            <c:ext xmlns:c16="http://schemas.microsoft.com/office/drawing/2014/chart" uri="{C3380CC4-5D6E-409C-BE32-E72D297353CC}">
              <c16:uniqueId val="{0000000B-D7C3-4795-8408-D09563D0B2B1}"/>
            </c:ext>
          </c:extLst>
        </c:ser>
        <c:dLbls>
          <c:showLegendKey val="0"/>
          <c:showVal val="0"/>
          <c:showCatName val="0"/>
          <c:showSerName val="0"/>
          <c:showPercent val="0"/>
          <c:showBubbleSize val="0"/>
        </c:dLbls>
        <c:marker val="1"/>
        <c:smooth val="0"/>
        <c:axId val="736828432"/>
        <c:axId val="663573992"/>
      </c:lineChart>
      <c:catAx>
        <c:axId val="663573208"/>
        <c:scaling>
          <c:orientation val="minMax"/>
        </c:scaling>
        <c:delete val="0"/>
        <c:axPos val="b"/>
        <c:numFmt formatCode="General" sourceLinked="1"/>
        <c:majorTickMark val="out"/>
        <c:minorTickMark val="none"/>
        <c:tickLblPos val="low"/>
        <c:spPr>
          <a:noFill/>
          <a:ln w="25400" cap="flat" cmpd="sng" algn="ctr">
            <a:solidFill>
              <a:srgbClr val="969696"/>
            </a:solidFill>
            <a:prstDash val="solid"/>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Arial" panose="020B0604020202020204" pitchFamily="34" charset="0"/>
              </a:defRPr>
            </a:pPr>
            <a:endParaRPr lang="es-CL"/>
          </a:p>
        </c:txPr>
        <c:crossAx val="663573600"/>
        <c:crosses val="autoZero"/>
        <c:auto val="1"/>
        <c:lblAlgn val="ctr"/>
        <c:lblOffset val="100"/>
        <c:noMultiLvlLbl val="0"/>
      </c:catAx>
      <c:valAx>
        <c:axId val="663573600"/>
        <c:scaling>
          <c:orientation val="minMax"/>
          <c:max val="60"/>
          <c:min val="-20"/>
        </c:scaling>
        <c:delete val="0"/>
        <c:axPos val="l"/>
        <c:numFmt formatCode="0" sourceLinked="0"/>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Arial" panose="020B0604020202020204" pitchFamily="34" charset="0"/>
              </a:defRPr>
            </a:pPr>
            <a:endParaRPr lang="es-CL"/>
          </a:p>
        </c:txPr>
        <c:crossAx val="663573208"/>
        <c:crosses val="autoZero"/>
        <c:crossBetween val="between"/>
        <c:majorUnit val="20"/>
        <c:minorUnit val="20"/>
      </c:valAx>
      <c:valAx>
        <c:axId val="663573992"/>
        <c:scaling>
          <c:orientation val="minMax"/>
          <c:max val="60"/>
          <c:min val="-2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Arial" panose="020B0604020202020204" pitchFamily="34" charset="0"/>
              </a:defRPr>
            </a:pPr>
            <a:endParaRPr lang="es-CL"/>
          </a:p>
        </c:txPr>
        <c:crossAx val="736828432"/>
        <c:crosses val="max"/>
        <c:crossBetween val="between"/>
        <c:majorUnit val="20"/>
        <c:minorUnit val="20"/>
      </c:valAx>
      <c:catAx>
        <c:axId val="736828432"/>
        <c:scaling>
          <c:orientation val="minMax"/>
        </c:scaling>
        <c:delete val="1"/>
        <c:axPos val="b"/>
        <c:numFmt formatCode="General" sourceLinked="1"/>
        <c:majorTickMark val="out"/>
        <c:minorTickMark val="none"/>
        <c:tickLblPos val="nextTo"/>
        <c:crossAx val="663573992"/>
        <c:crosses val="autoZero"/>
        <c:auto val="1"/>
        <c:lblAlgn val="ctr"/>
        <c:lblOffset val="100"/>
        <c:noMultiLvlLbl val="0"/>
      </c:catAx>
      <c:spPr>
        <a:noFill/>
        <a:ln w="25400">
          <a:noFill/>
        </a:ln>
        <a:effectLst/>
        <a:extLst>
          <a:ext uri="{909E8E84-426E-40DD-AFC4-6F175D3DCCD1}">
            <a14:hiddenFill xmlns:a14="http://schemas.microsoft.com/office/drawing/2010/main">
              <a:noFill/>
            </a14:hiddenFill>
          </a:ext>
        </a:extLst>
      </c:spPr>
    </c:plotArea>
    <c:legend>
      <c:legendPos val="b"/>
      <c:legendEntry>
        <c:idx val="0"/>
        <c:txPr>
          <a:bodyPr rot="0" spcFirstLastPara="1" vertOverflow="ellipsis" vert="horz" wrap="square" anchor="ctr" anchorCtr="1"/>
          <a:lstStyle/>
          <a:p>
            <a:pPr>
              <a:defRPr sz="1100" b="0" i="0" u="none" strike="noStrike" kern="1200" baseline="0">
                <a:solidFill>
                  <a:schemeClr val="tx1"/>
                </a:solidFill>
                <a:latin typeface="+mn-lt"/>
                <a:ea typeface="+mn-ea"/>
                <a:cs typeface="Arial" panose="020B0604020202020204" pitchFamily="34" charset="0"/>
              </a:defRPr>
            </a:pPr>
            <a:endParaRPr lang="es-CL"/>
          </a:p>
        </c:txPr>
      </c:legendEntry>
      <c:legendEntry>
        <c:idx val="1"/>
        <c:txPr>
          <a:bodyPr rot="0" spcFirstLastPara="1" vertOverflow="ellipsis" vert="horz" wrap="square" anchor="ctr" anchorCtr="1"/>
          <a:lstStyle/>
          <a:p>
            <a:pPr>
              <a:defRPr sz="1100" b="0" i="0" u="none" strike="noStrike" kern="1200" baseline="0">
                <a:solidFill>
                  <a:schemeClr val="tx1"/>
                </a:solidFill>
                <a:latin typeface="+mn-lt"/>
                <a:ea typeface="+mn-ea"/>
                <a:cs typeface="Arial" panose="020B0604020202020204" pitchFamily="34" charset="0"/>
              </a:defRPr>
            </a:pPr>
            <a:endParaRPr lang="es-CL"/>
          </a:p>
        </c:txPr>
      </c:legendEntry>
      <c:legendEntry>
        <c:idx val="2"/>
        <c:txPr>
          <a:bodyPr rot="0" spcFirstLastPara="1" vertOverflow="ellipsis" vert="horz" wrap="square" anchor="ctr" anchorCtr="1"/>
          <a:lstStyle/>
          <a:p>
            <a:pPr>
              <a:defRPr sz="1100" b="0" i="0" u="none" strike="noStrike" kern="1200" baseline="0">
                <a:solidFill>
                  <a:schemeClr val="tx1"/>
                </a:solidFill>
                <a:latin typeface="+mn-lt"/>
                <a:ea typeface="+mn-ea"/>
                <a:cs typeface="Arial" panose="020B0604020202020204" pitchFamily="34" charset="0"/>
              </a:defRPr>
            </a:pPr>
            <a:endParaRPr lang="es-CL"/>
          </a:p>
        </c:txPr>
      </c:legendEntry>
      <c:legendEntry>
        <c:idx val="3"/>
        <c:txPr>
          <a:bodyPr rot="0" spcFirstLastPara="1" vertOverflow="ellipsis" vert="horz" wrap="square" anchor="ctr" anchorCtr="1"/>
          <a:lstStyle/>
          <a:p>
            <a:pPr>
              <a:defRPr sz="1100" b="0" i="0" u="none" strike="noStrike" kern="1200" baseline="0">
                <a:solidFill>
                  <a:schemeClr val="tx1"/>
                </a:solidFill>
                <a:latin typeface="+mn-lt"/>
                <a:ea typeface="+mn-ea"/>
                <a:cs typeface="Arial" panose="020B0604020202020204" pitchFamily="34" charset="0"/>
              </a:defRPr>
            </a:pPr>
            <a:endParaRPr lang="es-CL"/>
          </a:p>
        </c:txPr>
      </c:legendEntry>
      <c:legendEntry>
        <c:idx val="4"/>
        <c:txPr>
          <a:bodyPr rot="0" spcFirstLastPara="1" vertOverflow="ellipsis" vert="horz" wrap="square" anchor="ctr" anchorCtr="1"/>
          <a:lstStyle/>
          <a:p>
            <a:pPr>
              <a:defRPr sz="1100" b="0" i="0" u="none" strike="noStrike" kern="1200" baseline="0">
                <a:solidFill>
                  <a:schemeClr val="tx1"/>
                </a:solidFill>
                <a:latin typeface="+mn-lt"/>
                <a:ea typeface="+mn-ea"/>
                <a:cs typeface="Arial" panose="020B0604020202020204" pitchFamily="34" charset="0"/>
              </a:defRPr>
            </a:pPr>
            <a:endParaRPr lang="es-CL"/>
          </a:p>
        </c:txPr>
      </c:legendEntry>
      <c:legendEntry>
        <c:idx val="5"/>
        <c:txPr>
          <a:bodyPr rot="0" spcFirstLastPara="1" vertOverflow="ellipsis" vert="horz" wrap="square" anchor="ctr" anchorCtr="1"/>
          <a:lstStyle/>
          <a:p>
            <a:pPr>
              <a:defRPr sz="1100" b="0" i="0" u="none" strike="noStrike" kern="1200" baseline="0">
                <a:solidFill>
                  <a:schemeClr val="tx1"/>
                </a:solidFill>
                <a:latin typeface="+mn-lt"/>
                <a:ea typeface="+mn-ea"/>
                <a:cs typeface="Arial" panose="020B0604020202020204" pitchFamily="34" charset="0"/>
              </a:defRPr>
            </a:pPr>
            <a:endParaRPr lang="es-CL"/>
          </a:p>
        </c:txPr>
      </c:legendEntry>
      <c:legendEntry>
        <c:idx val="6"/>
        <c:txPr>
          <a:bodyPr rot="0" spcFirstLastPara="1" vertOverflow="ellipsis" vert="horz" wrap="square" anchor="ctr" anchorCtr="1"/>
          <a:lstStyle/>
          <a:p>
            <a:pPr>
              <a:defRPr sz="1100" b="0" i="0" u="none" strike="noStrike" kern="1200" baseline="0">
                <a:solidFill>
                  <a:schemeClr val="tx1"/>
                </a:solidFill>
                <a:latin typeface="+mn-lt"/>
                <a:ea typeface="+mn-ea"/>
                <a:cs typeface="Arial" panose="020B0604020202020204" pitchFamily="34" charset="0"/>
              </a:defRPr>
            </a:pPr>
            <a:endParaRPr lang="es-CL"/>
          </a:p>
        </c:txPr>
      </c:legendEntry>
      <c:layout>
        <c:manualLayout>
          <c:xMode val="edge"/>
          <c:yMode val="edge"/>
          <c:x val="0"/>
          <c:y val="6.2677824267782442E-2"/>
          <c:w val="0.43751954971212514"/>
          <c:h val="0.49781584146908409"/>
        </c:manualLayout>
      </c:layout>
      <c:overlay val="0"/>
      <c:spPr>
        <a:noFill/>
        <a:ln w="25400">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Arial" panose="020B0604020202020204" pitchFamily="34" charset="0"/>
            </a:defRPr>
          </a:pPr>
          <a:endParaRPr lang="es-CL"/>
        </a:p>
      </c:txPr>
    </c:legend>
    <c:plotVisOnly val="1"/>
    <c:dispBlanksAs val="gap"/>
    <c:showDLblsOverMax val="0"/>
  </c:chart>
  <c:spPr>
    <a:noFill/>
    <a:ln w="25400" cap="flat" cmpd="sng" algn="ctr">
      <a:noFill/>
      <a:round/>
    </a:ln>
    <a:effectLst/>
  </c:spPr>
  <c:txPr>
    <a:bodyPr/>
    <a:lstStyle/>
    <a:p>
      <a:pPr>
        <a:defRPr sz="1400" b="0">
          <a:solidFill>
            <a:sysClr val="windowText" lastClr="000000"/>
          </a:solidFill>
          <a:latin typeface="+mn-lt"/>
          <a:cs typeface="Arial" panose="020B0604020202020204" pitchFamily="34" charset="0"/>
        </a:defRPr>
      </a:pPr>
      <a:endParaRPr lang="es-C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4567698593392394E-2"/>
          <c:y val="3.135765368778444E-2"/>
          <c:w val="0.92027584098263027"/>
          <c:h val="0.86781073466734093"/>
        </c:manualLayout>
      </c:layout>
      <c:lineChart>
        <c:grouping val="standard"/>
        <c:varyColors val="0"/>
        <c:ser>
          <c:idx val="0"/>
          <c:order val="0"/>
          <c:tx>
            <c:strRef>
              <c:f>'[G1_Movilidad Internacional (1).xlsx]GI.1'!$P$2</c:f>
              <c:strCache>
                <c:ptCount val="1"/>
                <c:pt idx="0">
                  <c:v>A. Latina (2)</c:v>
                </c:pt>
              </c:strCache>
            </c:strRef>
          </c:tx>
          <c:spPr>
            <a:ln w="22225">
              <a:solidFill>
                <a:srgbClr val="00B0F0"/>
              </a:solidFill>
              <a:prstDash val="solid"/>
            </a:ln>
          </c:spPr>
          <c:marker>
            <c:symbol val="none"/>
          </c:marker>
          <c:cat>
            <c:numRef>
              <c:f>'[G1_Movilidad Internacional (1).xlsx]GI.1'!$O$3:$O$296</c:f>
              <c:numCache>
                <c:formatCode>m/d/yyyy</c:formatCode>
                <c:ptCount val="294"/>
                <c:pt idx="0">
                  <c:v>43876</c:v>
                </c:pt>
                <c:pt idx="1">
                  <c:v>43877</c:v>
                </c:pt>
                <c:pt idx="2">
                  <c:v>43878</c:v>
                </c:pt>
                <c:pt idx="3">
                  <c:v>43879</c:v>
                </c:pt>
                <c:pt idx="4">
                  <c:v>43880</c:v>
                </c:pt>
                <c:pt idx="5">
                  <c:v>43881</c:v>
                </c:pt>
                <c:pt idx="6">
                  <c:v>43882</c:v>
                </c:pt>
                <c:pt idx="7">
                  <c:v>43883</c:v>
                </c:pt>
                <c:pt idx="8">
                  <c:v>43884</c:v>
                </c:pt>
                <c:pt idx="9">
                  <c:v>43885</c:v>
                </c:pt>
                <c:pt idx="10">
                  <c:v>43886</c:v>
                </c:pt>
                <c:pt idx="11">
                  <c:v>43887</c:v>
                </c:pt>
                <c:pt idx="12">
                  <c:v>43888</c:v>
                </c:pt>
                <c:pt idx="13">
                  <c:v>43889</c:v>
                </c:pt>
                <c:pt idx="14">
                  <c:v>43890</c:v>
                </c:pt>
                <c:pt idx="15">
                  <c:v>43891</c:v>
                </c:pt>
                <c:pt idx="16">
                  <c:v>43892</c:v>
                </c:pt>
                <c:pt idx="17">
                  <c:v>43893</c:v>
                </c:pt>
                <c:pt idx="18">
                  <c:v>43894</c:v>
                </c:pt>
                <c:pt idx="19">
                  <c:v>43895</c:v>
                </c:pt>
                <c:pt idx="20">
                  <c:v>43896</c:v>
                </c:pt>
                <c:pt idx="21">
                  <c:v>43897</c:v>
                </c:pt>
                <c:pt idx="22">
                  <c:v>43898</c:v>
                </c:pt>
                <c:pt idx="23">
                  <c:v>43899</c:v>
                </c:pt>
                <c:pt idx="24">
                  <c:v>43900</c:v>
                </c:pt>
                <c:pt idx="25">
                  <c:v>43901</c:v>
                </c:pt>
                <c:pt idx="26">
                  <c:v>43902</c:v>
                </c:pt>
                <c:pt idx="27">
                  <c:v>43903</c:v>
                </c:pt>
                <c:pt idx="28">
                  <c:v>43904</c:v>
                </c:pt>
                <c:pt idx="29">
                  <c:v>43905</c:v>
                </c:pt>
                <c:pt idx="30">
                  <c:v>43906</c:v>
                </c:pt>
                <c:pt idx="31">
                  <c:v>43907</c:v>
                </c:pt>
                <c:pt idx="32">
                  <c:v>43908</c:v>
                </c:pt>
                <c:pt idx="33">
                  <c:v>43909</c:v>
                </c:pt>
                <c:pt idx="34">
                  <c:v>43910</c:v>
                </c:pt>
                <c:pt idx="35">
                  <c:v>43911</c:v>
                </c:pt>
                <c:pt idx="36">
                  <c:v>43912</c:v>
                </c:pt>
                <c:pt idx="37">
                  <c:v>43913</c:v>
                </c:pt>
                <c:pt idx="38">
                  <c:v>43914</c:v>
                </c:pt>
                <c:pt idx="39">
                  <c:v>43915</c:v>
                </c:pt>
                <c:pt idx="40">
                  <c:v>43916</c:v>
                </c:pt>
                <c:pt idx="41">
                  <c:v>43917</c:v>
                </c:pt>
                <c:pt idx="42">
                  <c:v>43918</c:v>
                </c:pt>
                <c:pt idx="43">
                  <c:v>43919</c:v>
                </c:pt>
                <c:pt idx="44">
                  <c:v>43920</c:v>
                </c:pt>
                <c:pt idx="45">
                  <c:v>43921</c:v>
                </c:pt>
                <c:pt idx="46">
                  <c:v>43922</c:v>
                </c:pt>
                <c:pt idx="47">
                  <c:v>43923</c:v>
                </c:pt>
                <c:pt idx="48">
                  <c:v>43924</c:v>
                </c:pt>
                <c:pt idx="49">
                  <c:v>43925</c:v>
                </c:pt>
                <c:pt idx="50">
                  <c:v>43926</c:v>
                </c:pt>
                <c:pt idx="51">
                  <c:v>43927</c:v>
                </c:pt>
                <c:pt idx="52">
                  <c:v>43928</c:v>
                </c:pt>
                <c:pt idx="53">
                  <c:v>43929</c:v>
                </c:pt>
                <c:pt idx="54">
                  <c:v>43930</c:v>
                </c:pt>
                <c:pt idx="55">
                  <c:v>43931</c:v>
                </c:pt>
                <c:pt idx="56">
                  <c:v>43932</c:v>
                </c:pt>
                <c:pt idx="57">
                  <c:v>43933</c:v>
                </c:pt>
                <c:pt idx="58">
                  <c:v>43934</c:v>
                </c:pt>
                <c:pt idx="59">
                  <c:v>43935</c:v>
                </c:pt>
                <c:pt idx="60">
                  <c:v>43936</c:v>
                </c:pt>
                <c:pt idx="61">
                  <c:v>43937</c:v>
                </c:pt>
                <c:pt idx="62">
                  <c:v>43938</c:v>
                </c:pt>
                <c:pt idx="63">
                  <c:v>43939</c:v>
                </c:pt>
                <c:pt idx="64">
                  <c:v>43940</c:v>
                </c:pt>
                <c:pt idx="65">
                  <c:v>43941</c:v>
                </c:pt>
                <c:pt idx="66">
                  <c:v>43942</c:v>
                </c:pt>
                <c:pt idx="67">
                  <c:v>43943</c:v>
                </c:pt>
                <c:pt idx="68">
                  <c:v>43944</c:v>
                </c:pt>
                <c:pt idx="69">
                  <c:v>43945</c:v>
                </c:pt>
                <c:pt idx="70">
                  <c:v>43946</c:v>
                </c:pt>
                <c:pt idx="71">
                  <c:v>43947</c:v>
                </c:pt>
                <c:pt idx="72">
                  <c:v>43948</c:v>
                </c:pt>
                <c:pt idx="73">
                  <c:v>43949</c:v>
                </c:pt>
                <c:pt idx="74">
                  <c:v>43950</c:v>
                </c:pt>
                <c:pt idx="75">
                  <c:v>43951</c:v>
                </c:pt>
                <c:pt idx="76">
                  <c:v>43952</c:v>
                </c:pt>
                <c:pt idx="77">
                  <c:v>43953</c:v>
                </c:pt>
                <c:pt idx="78">
                  <c:v>43954</c:v>
                </c:pt>
                <c:pt idx="79">
                  <c:v>43955</c:v>
                </c:pt>
                <c:pt idx="80">
                  <c:v>43956</c:v>
                </c:pt>
                <c:pt idx="81">
                  <c:v>43957</c:v>
                </c:pt>
                <c:pt idx="82">
                  <c:v>43958</c:v>
                </c:pt>
                <c:pt idx="83">
                  <c:v>43959</c:v>
                </c:pt>
                <c:pt idx="84">
                  <c:v>43960</c:v>
                </c:pt>
                <c:pt idx="85">
                  <c:v>43961</c:v>
                </c:pt>
                <c:pt idx="86">
                  <c:v>43962</c:v>
                </c:pt>
                <c:pt idx="87">
                  <c:v>43963</c:v>
                </c:pt>
                <c:pt idx="88">
                  <c:v>43964</c:v>
                </c:pt>
                <c:pt idx="89">
                  <c:v>43965</c:v>
                </c:pt>
                <c:pt idx="90">
                  <c:v>43966</c:v>
                </c:pt>
                <c:pt idx="91">
                  <c:v>43967</c:v>
                </c:pt>
                <c:pt idx="92">
                  <c:v>43968</c:v>
                </c:pt>
                <c:pt idx="93">
                  <c:v>43969</c:v>
                </c:pt>
                <c:pt idx="94">
                  <c:v>43970</c:v>
                </c:pt>
                <c:pt idx="95">
                  <c:v>43971</c:v>
                </c:pt>
                <c:pt idx="96">
                  <c:v>43972</c:v>
                </c:pt>
                <c:pt idx="97">
                  <c:v>43973</c:v>
                </c:pt>
                <c:pt idx="98">
                  <c:v>43974</c:v>
                </c:pt>
                <c:pt idx="99">
                  <c:v>43975</c:v>
                </c:pt>
                <c:pt idx="100">
                  <c:v>43976</c:v>
                </c:pt>
                <c:pt idx="101">
                  <c:v>43977</c:v>
                </c:pt>
                <c:pt idx="102">
                  <c:v>43978</c:v>
                </c:pt>
                <c:pt idx="103">
                  <c:v>43979</c:v>
                </c:pt>
                <c:pt idx="104">
                  <c:v>43980</c:v>
                </c:pt>
                <c:pt idx="105">
                  <c:v>43981</c:v>
                </c:pt>
                <c:pt idx="106">
                  <c:v>43982</c:v>
                </c:pt>
                <c:pt idx="107">
                  <c:v>43983</c:v>
                </c:pt>
                <c:pt idx="108">
                  <c:v>43984</c:v>
                </c:pt>
                <c:pt idx="109">
                  <c:v>43985</c:v>
                </c:pt>
                <c:pt idx="110">
                  <c:v>43986</c:v>
                </c:pt>
                <c:pt idx="111">
                  <c:v>43987</c:v>
                </c:pt>
                <c:pt idx="112">
                  <c:v>43988</c:v>
                </c:pt>
                <c:pt idx="113">
                  <c:v>43989</c:v>
                </c:pt>
                <c:pt idx="114">
                  <c:v>43990</c:v>
                </c:pt>
                <c:pt idx="115">
                  <c:v>43991</c:v>
                </c:pt>
                <c:pt idx="116">
                  <c:v>43992</c:v>
                </c:pt>
                <c:pt idx="117">
                  <c:v>43993</c:v>
                </c:pt>
                <c:pt idx="118">
                  <c:v>43994</c:v>
                </c:pt>
                <c:pt idx="119">
                  <c:v>43995</c:v>
                </c:pt>
                <c:pt idx="120">
                  <c:v>43996</c:v>
                </c:pt>
                <c:pt idx="121">
                  <c:v>43997</c:v>
                </c:pt>
                <c:pt idx="122">
                  <c:v>43998</c:v>
                </c:pt>
                <c:pt idx="123">
                  <c:v>43999</c:v>
                </c:pt>
                <c:pt idx="124">
                  <c:v>44000</c:v>
                </c:pt>
                <c:pt idx="125">
                  <c:v>44001</c:v>
                </c:pt>
                <c:pt idx="126">
                  <c:v>44002</c:v>
                </c:pt>
                <c:pt idx="127">
                  <c:v>44003</c:v>
                </c:pt>
                <c:pt idx="128">
                  <c:v>44004</c:v>
                </c:pt>
                <c:pt idx="129">
                  <c:v>44005</c:v>
                </c:pt>
                <c:pt idx="130">
                  <c:v>44006</c:v>
                </c:pt>
                <c:pt idx="131">
                  <c:v>44007</c:v>
                </c:pt>
                <c:pt idx="132">
                  <c:v>44008</c:v>
                </c:pt>
                <c:pt idx="133">
                  <c:v>44009</c:v>
                </c:pt>
                <c:pt idx="134">
                  <c:v>44010</c:v>
                </c:pt>
                <c:pt idx="135">
                  <c:v>44011</c:v>
                </c:pt>
                <c:pt idx="136">
                  <c:v>44012</c:v>
                </c:pt>
                <c:pt idx="137">
                  <c:v>44013</c:v>
                </c:pt>
                <c:pt idx="138">
                  <c:v>44014</c:v>
                </c:pt>
                <c:pt idx="139">
                  <c:v>44015</c:v>
                </c:pt>
                <c:pt idx="140">
                  <c:v>44016</c:v>
                </c:pt>
                <c:pt idx="141">
                  <c:v>44017</c:v>
                </c:pt>
                <c:pt idx="142">
                  <c:v>44018</c:v>
                </c:pt>
                <c:pt idx="143">
                  <c:v>44019</c:v>
                </c:pt>
                <c:pt idx="144">
                  <c:v>44020</c:v>
                </c:pt>
                <c:pt idx="145">
                  <c:v>44021</c:v>
                </c:pt>
                <c:pt idx="146">
                  <c:v>44022</c:v>
                </c:pt>
                <c:pt idx="147">
                  <c:v>44023</c:v>
                </c:pt>
                <c:pt idx="148">
                  <c:v>44024</c:v>
                </c:pt>
                <c:pt idx="149">
                  <c:v>44025</c:v>
                </c:pt>
                <c:pt idx="150">
                  <c:v>44026</c:v>
                </c:pt>
                <c:pt idx="151">
                  <c:v>44027</c:v>
                </c:pt>
                <c:pt idx="152">
                  <c:v>44028</c:v>
                </c:pt>
                <c:pt idx="153">
                  <c:v>44029</c:v>
                </c:pt>
                <c:pt idx="154">
                  <c:v>44030</c:v>
                </c:pt>
                <c:pt idx="155">
                  <c:v>44031</c:v>
                </c:pt>
                <c:pt idx="156">
                  <c:v>44032</c:v>
                </c:pt>
                <c:pt idx="157">
                  <c:v>44033</c:v>
                </c:pt>
                <c:pt idx="158">
                  <c:v>44034</c:v>
                </c:pt>
                <c:pt idx="159">
                  <c:v>44035</c:v>
                </c:pt>
                <c:pt idx="160">
                  <c:v>44036</c:v>
                </c:pt>
                <c:pt idx="161">
                  <c:v>44037</c:v>
                </c:pt>
                <c:pt idx="162">
                  <c:v>44038</c:v>
                </c:pt>
                <c:pt idx="163">
                  <c:v>44039</c:v>
                </c:pt>
                <c:pt idx="164">
                  <c:v>44040</c:v>
                </c:pt>
                <c:pt idx="165">
                  <c:v>44041</c:v>
                </c:pt>
                <c:pt idx="166">
                  <c:v>44042</c:v>
                </c:pt>
                <c:pt idx="167">
                  <c:v>44043</c:v>
                </c:pt>
                <c:pt idx="168">
                  <c:v>44044</c:v>
                </c:pt>
                <c:pt idx="169">
                  <c:v>44045</c:v>
                </c:pt>
                <c:pt idx="170">
                  <c:v>44046</c:v>
                </c:pt>
                <c:pt idx="171">
                  <c:v>44047</c:v>
                </c:pt>
                <c:pt idx="172">
                  <c:v>44048</c:v>
                </c:pt>
                <c:pt idx="173">
                  <c:v>44049</c:v>
                </c:pt>
                <c:pt idx="174">
                  <c:v>44050</c:v>
                </c:pt>
                <c:pt idx="175">
                  <c:v>44051</c:v>
                </c:pt>
                <c:pt idx="176">
                  <c:v>44052</c:v>
                </c:pt>
                <c:pt idx="177">
                  <c:v>44053</c:v>
                </c:pt>
                <c:pt idx="178">
                  <c:v>44054</c:v>
                </c:pt>
                <c:pt idx="179">
                  <c:v>44055</c:v>
                </c:pt>
                <c:pt idx="180">
                  <c:v>44056</c:v>
                </c:pt>
                <c:pt idx="181">
                  <c:v>44057</c:v>
                </c:pt>
                <c:pt idx="182">
                  <c:v>44058</c:v>
                </c:pt>
                <c:pt idx="183">
                  <c:v>44059</c:v>
                </c:pt>
                <c:pt idx="184">
                  <c:v>44060</c:v>
                </c:pt>
                <c:pt idx="185">
                  <c:v>44061</c:v>
                </c:pt>
                <c:pt idx="186">
                  <c:v>44062</c:v>
                </c:pt>
                <c:pt idx="187">
                  <c:v>44063</c:v>
                </c:pt>
                <c:pt idx="188">
                  <c:v>44064</c:v>
                </c:pt>
                <c:pt idx="189">
                  <c:v>44065</c:v>
                </c:pt>
                <c:pt idx="190">
                  <c:v>44066</c:v>
                </c:pt>
                <c:pt idx="191">
                  <c:v>44067</c:v>
                </c:pt>
                <c:pt idx="192">
                  <c:v>44068</c:v>
                </c:pt>
                <c:pt idx="193">
                  <c:v>44069</c:v>
                </c:pt>
                <c:pt idx="194">
                  <c:v>44070</c:v>
                </c:pt>
                <c:pt idx="195">
                  <c:v>44071</c:v>
                </c:pt>
                <c:pt idx="196">
                  <c:v>44072</c:v>
                </c:pt>
                <c:pt idx="197">
                  <c:v>44073</c:v>
                </c:pt>
                <c:pt idx="198">
                  <c:v>44074</c:v>
                </c:pt>
                <c:pt idx="199">
                  <c:v>44075</c:v>
                </c:pt>
                <c:pt idx="200">
                  <c:v>44076</c:v>
                </c:pt>
                <c:pt idx="201">
                  <c:v>44077</c:v>
                </c:pt>
                <c:pt idx="202">
                  <c:v>44078</c:v>
                </c:pt>
                <c:pt idx="203">
                  <c:v>44079</c:v>
                </c:pt>
                <c:pt idx="204">
                  <c:v>44080</c:v>
                </c:pt>
                <c:pt idx="205">
                  <c:v>44081</c:v>
                </c:pt>
                <c:pt idx="206">
                  <c:v>44082</c:v>
                </c:pt>
                <c:pt idx="207">
                  <c:v>44083</c:v>
                </c:pt>
                <c:pt idx="208">
                  <c:v>44084</c:v>
                </c:pt>
                <c:pt idx="209">
                  <c:v>44085</c:v>
                </c:pt>
                <c:pt idx="210">
                  <c:v>44086</c:v>
                </c:pt>
                <c:pt idx="211">
                  <c:v>44087</c:v>
                </c:pt>
                <c:pt idx="212">
                  <c:v>44088</c:v>
                </c:pt>
                <c:pt idx="213">
                  <c:v>44089</c:v>
                </c:pt>
                <c:pt idx="214">
                  <c:v>44090</c:v>
                </c:pt>
                <c:pt idx="215">
                  <c:v>44091</c:v>
                </c:pt>
                <c:pt idx="216">
                  <c:v>44092</c:v>
                </c:pt>
                <c:pt idx="217">
                  <c:v>44093</c:v>
                </c:pt>
                <c:pt idx="218">
                  <c:v>44094</c:v>
                </c:pt>
                <c:pt idx="219">
                  <c:v>44095</c:v>
                </c:pt>
                <c:pt idx="220">
                  <c:v>44096</c:v>
                </c:pt>
                <c:pt idx="221">
                  <c:v>44097</c:v>
                </c:pt>
                <c:pt idx="222">
                  <c:v>44098</c:v>
                </c:pt>
                <c:pt idx="223">
                  <c:v>44099</c:v>
                </c:pt>
                <c:pt idx="224">
                  <c:v>44100</c:v>
                </c:pt>
                <c:pt idx="225">
                  <c:v>44101</c:v>
                </c:pt>
                <c:pt idx="226">
                  <c:v>44102</c:v>
                </c:pt>
                <c:pt idx="227">
                  <c:v>44103</c:v>
                </c:pt>
                <c:pt idx="228">
                  <c:v>44104</c:v>
                </c:pt>
                <c:pt idx="229">
                  <c:v>44105</c:v>
                </c:pt>
                <c:pt idx="230">
                  <c:v>44106</c:v>
                </c:pt>
                <c:pt idx="231">
                  <c:v>44107</c:v>
                </c:pt>
                <c:pt idx="232">
                  <c:v>44108</c:v>
                </c:pt>
                <c:pt idx="233">
                  <c:v>44109</c:v>
                </c:pt>
                <c:pt idx="234">
                  <c:v>44110</c:v>
                </c:pt>
                <c:pt idx="235">
                  <c:v>44111</c:v>
                </c:pt>
                <c:pt idx="236">
                  <c:v>44112</c:v>
                </c:pt>
                <c:pt idx="237">
                  <c:v>44113</c:v>
                </c:pt>
                <c:pt idx="238">
                  <c:v>44114</c:v>
                </c:pt>
                <c:pt idx="239">
                  <c:v>44115</c:v>
                </c:pt>
                <c:pt idx="240">
                  <c:v>44116</c:v>
                </c:pt>
                <c:pt idx="241">
                  <c:v>44117</c:v>
                </c:pt>
                <c:pt idx="242">
                  <c:v>44118</c:v>
                </c:pt>
                <c:pt idx="243">
                  <c:v>44119</c:v>
                </c:pt>
                <c:pt idx="244">
                  <c:v>44120</c:v>
                </c:pt>
                <c:pt idx="245">
                  <c:v>44121</c:v>
                </c:pt>
                <c:pt idx="246">
                  <c:v>44122</c:v>
                </c:pt>
                <c:pt idx="247">
                  <c:v>44123</c:v>
                </c:pt>
                <c:pt idx="248">
                  <c:v>44124</c:v>
                </c:pt>
                <c:pt idx="249">
                  <c:v>44125</c:v>
                </c:pt>
                <c:pt idx="250">
                  <c:v>44126</c:v>
                </c:pt>
                <c:pt idx="251">
                  <c:v>44127</c:v>
                </c:pt>
                <c:pt idx="252">
                  <c:v>44128</c:v>
                </c:pt>
                <c:pt idx="253">
                  <c:v>44129</c:v>
                </c:pt>
                <c:pt idx="254">
                  <c:v>44130</c:v>
                </c:pt>
                <c:pt idx="255">
                  <c:v>44131</c:v>
                </c:pt>
                <c:pt idx="256">
                  <c:v>44132</c:v>
                </c:pt>
                <c:pt idx="257">
                  <c:v>44133</c:v>
                </c:pt>
                <c:pt idx="258">
                  <c:v>44134</c:v>
                </c:pt>
                <c:pt idx="259">
                  <c:v>44135</c:v>
                </c:pt>
                <c:pt idx="260">
                  <c:v>44136</c:v>
                </c:pt>
                <c:pt idx="261">
                  <c:v>44137</c:v>
                </c:pt>
                <c:pt idx="262">
                  <c:v>44138</c:v>
                </c:pt>
                <c:pt idx="263">
                  <c:v>44139</c:v>
                </c:pt>
                <c:pt idx="264">
                  <c:v>44140</c:v>
                </c:pt>
                <c:pt idx="265">
                  <c:v>44141</c:v>
                </c:pt>
                <c:pt idx="266">
                  <c:v>44142</c:v>
                </c:pt>
                <c:pt idx="267">
                  <c:v>44143</c:v>
                </c:pt>
                <c:pt idx="268">
                  <c:v>44144</c:v>
                </c:pt>
                <c:pt idx="269">
                  <c:v>44145</c:v>
                </c:pt>
                <c:pt idx="270">
                  <c:v>44146</c:v>
                </c:pt>
                <c:pt idx="271">
                  <c:v>44147</c:v>
                </c:pt>
                <c:pt idx="272">
                  <c:v>44148</c:v>
                </c:pt>
                <c:pt idx="273">
                  <c:v>44149</c:v>
                </c:pt>
                <c:pt idx="274">
                  <c:v>44150</c:v>
                </c:pt>
                <c:pt idx="275">
                  <c:v>44151</c:v>
                </c:pt>
                <c:pt idx="276">
                  <c:v>44152</c:v>
                </c:pt>
                <c:pt idx="277">
                  <c:v>44153</c:v>
                </c:pt>
                <c:pt idx="278">
                  <c:v>44154</c:v>
                </c:pt>
                <c:pt idx="279">
                  <c:v>44155</c:v>
                </c:pt>
                <c:pt idx="280">
                  <c:v>44156</c:v>
                </c:pt>
                <c:pt idx="281">
                  <c:v>44157</c:v>
                </c:pt>
                <c:pt idx="282">
                  <c:v>44158</c:v>
                </c:pt>
                <c:pt idx="283">
                  <c:v>44159</c:v>
                </c:pt>
                <c:pt idx="284">
                  <c:v>44160</c:v>
                </c:pt>
                <c:pt idx="285">
                  <c:v>44161</c:v>
                </c:pt>
                <c:pt idx="286">
                  <c:v>44162</c:v>
                </c:pt>
                <c:pt idx="287">
                  <c:v>44163</c:v>
                </c:pt>
                <c:pt idx="288">
                  <c:v>44164</c:v>
                </c:pt>
                <c:pt idx="289">
                  <c:v>44165</c:v>
                </c:pt>
                <c:pt idx="290">
                  <c:v>44166</c:v>
                </c:pt>
                <c:pt idx="291">
                  <c:v>44167</c:v>
                </c:pt>
                <c:pt idx="292">
                  <c:v>44168</c:v>
                </c:pt>
                <c:pt idx="293">
                  <c:v>44169</c:v>
                </c:pt>
              </c:numCache>
            </c:numRef>
          </c:cat>
          <c:val>
            <c:numRef>
              <c:f>'[G1_Movilidad Internacional (1).xlsx]GI.1'!$P$3:$P$296</c:f>
              <c:numCache>
                <c:formatCode>0.0</c:formatCode>
                <c:ptCount val="294"/>
                <c:pt idx="0">
                  <c:v>0</c:v>
                </c:pt>
                <c:pt idx="1">
                  <c:v>0</c:v>
                </c:pt>
                <c:pt idx="2">
                  <c:v>0</c:v>
                </c:pt>
                <c:pt idx="3">
                  <c:v>0</c:v>
                </c:pt>
                <c:pt idx="4">
                  <c:v>0</c:v>
                </c:pt>
                <c:pt idx="5">
                  <c:v>0</c:v>
                </c:pt>
                <c:pt idx="6">
                  <c:v>2.5238095238095237</c:v>
                </c:pt>
                <c:pt idx="7">
                  <c:v>2.339285714285714</c:v>
                </c:pt>
                <c:pt idx="8">
                  <c:v>2.327380952380953</c:v>
                </c:pt>
                <c:pt idx="9">
                  <c:v>0.8571428571428571</c:v>
                </c:pt>
                <c:pt idx="10">
                  <c:v>-1.1309523809523809</c:v>
                </c:pt>
                <c:pt idx="11">
                  <c:v>-1.6488095238095239</c:v>
                </c:pt>
                <c:pt idx="12">
                  <c:v>-1.6785714285714288</c:v>
                </c:pt>
                <c:pt idx="13">
                  <c:v>-1.3750000000000002</c:v>
                </c:pt>
                <c:pt idx="14">
                  <c:v>-0.80357142857142849</c:v>
                </c:pt>
                <c:pt idx="15">
                  <c:v>-0.48809523809523786</c:v>
                </c:pt>
                <c:pt idx="16">
                  <c:v>1.5</c:v>
                </c:pt>
                <c:pt idx="17">
                  <c:v>3.8690476190476191</c:v>
                </c:pt>
                <c:pt idx="18">
                  <c:v>4.8214285714285712</c:v>
                </c:pt>
                <c:pt idx="19">
                  <c:v>5.3571428571428568</c:v>
                </c:pt>
                <c:pt idx="20">
                  <c:v>5.6369047619047619</c:v>
                </c:pt>
                <c:pt idx="21">
                  <c:v>5.5714285714285721</c:v>
                </c:pt>
                <c:pt idx="22">
                  <c:v>5.6488095238095246</c:v>
                </c:pt>
                <c:pt idx="23">
                  <c:v>5.1488095238095228</c:v>
                </c:pt>
                <c:pt idx="24">
                  <c:v>5.083333333333333</c:v>
                </c:pt>
                <c:pt idx="25">
                  <c:v>4.5595238095238093</c:v>
                </c:pt>
                <c:pt idx="26">
                  <c:v>4.2380952380952381</c:v>
                </c:pt>
                <c:pt idx="27">
                  <c:v>3.7976190476190474</c:v>
                </c:pt>
                <c:pt idx="28">
                  <c:v>2.9940476190476191</c:v>
                </c:pt>
                <c:pt idx="29">
                  <c:v>1.9583333333333333</c:v>
                </c:pt>
                <c:pt idx="30">
                  <c:v>-0.11904761904761907</c:v>
                </c:pt>
                <c:pt idx="31">
                  <c:v>-3.9285714285714284</c:v>
                </c:pt>
                <c:pt idx="32">
                  <c:v>-7.9642857142857144</c:v>
                </c:pt>
                <c:pt idx="33">
                  <c:v>-12.910714285714286</c:v>
                </c:pt>
                <c:pt idx="34">
                  <c:v>-19.946428571428573</c:v>
                </c:pt>
                <c:pt idx="35">
                  <c:v>-27.339285714285712</c:v>
                </c:pt>
                <c:pt idx="36">
                  <c:v>-34.952380952380956</c:v>
                </c:pt>
                <c:pt idx="37">
                  <c:v>-41.785714285714285</c:v>
                </c:pt>
                <c:pt idx="38">
                  <c:v>-47.119047619047628</c:v>
                </c:pt>
                <c:pt idx="39">
                  <c:v>-51.863095238095241</c:v>
                </c:pt>
                <c:pt idx="40">
                  <c:v>-55.851190476190474</c:v>
                </c:pt>
                <c:pt idx="41">
                  <c:v>-57.886904761904759</c:v>
                </c:pt>
                <c:pt idx="42">
                  <c:v>-58.577380952380956</c:v>
                </c:pt>
                <c:pt idx="43">
                  <c:v>-58.952380952380956</c:v>
                </c:pt>
                <c:pt idx="44">
                  <c:v>-58.714285714285722</c:v>
                </c:pt>
                <c:pt idx="45">
                  <c:v>-58.690476190476183</c:v>
                </c:pt>
                <c:pt idx="46">
                  <c:v>-58.315476190476183</c:v>
                </c:pt>
                <c:pt idx="47">
                  <c:v>-58.148809523809526</c:v>
                </c:pt>
                <c:pt idx="48">
                  <c:v>-57.874999999999993</c:v>
                </c:pt>
                <c:pt idx="49">
                  <c:v>-57.714285714285701</c:v>
                </c:pt>
                <c:pt idx="50">
                  <c:v>-57.988095238095234</c:v>
                </c:pt>
                <c:pt idx="51">
                  <c:v>-57.767857142857146</c:v>
                </c:pt>
                <c:pt idx="52">
                  <c:v>-57.452380952380963</c:v>
                </c:pt>
                <c:pt idx="53">
                  <c:v>-57.053571428571423</c:v>
                </c:pt>
                <c:pt idx="54">
                  <c:v>-57.482142857142861</c:v>
                </c:pt>
                <c:pt idx="55">
                  <c:v>-60.065476190476204</c:v>
                </c:pt>
                <c:pt idx="56">
                  <c:v>-60.529761904761905</c:v>
                </c:pt>
                <c:pt idx="57">
                  <c:v>-60.803571428571438</c:v>
                </c:pt>
                <c:pt idx="58">
                  <c:v>-60.761904761904759</c:v>
                </c:pt>
                <c:pt idx="59">
                  <c:v>-60.797619047619058</c:v>
                </c:pt>
                <c:pt idx="60">
                  <c:v>-60.982142857142854</c:v>
                </c:pt>
                <c:pt idx="61">
                  <c:v>-60.303571428571438</c:v>
                </c:pt>
                <c:pt idx="62">
                  <c:v>-57.416666666666664</c:v>
                </c:pt>
                <c:pt idx="63">
                  <c:v>-56.815476190476183</c:v>
                </c:pt>
                <c:pt idx="64">
                  <c:v>-56.535714285714278</c:v>
                </c:pt>
                <c:pt idx="65">
                  <c:v>-56.434523809523817</c:v>
                </c:pt>
                <c:pt idx="66">
                  <c:v>-57.005952380952387</c:v>
                </c:pt>
                <c:pt idx="67">
                  <c:v>-57.095238095238095</c:v>
                </c:pt>
                <c:pt idx="68">
                  <c:v>-57.220238095238095</c:v>
                </c:pt>
                <c:pt idx="69">
                  <c:v>-57.363095238095241</c:v>
                </c:pt>
                <c:pt idx="70">
                  <c:v>-57.261904761904759</c:v>
                </c:pt>
                <c:pt idx="71">
                  <c:v>-57.184523809523803</c:v>
                </c:pt>
                <c:pt idx="72">
                  <c:v>-57.101190476190482</c:v>
                </c:pt>
                <c:pt idx="73">
                  <c:v>-56.386904761904759</c:v>
                </c:pt>
                <c:pt idx="74">
                  <c:v>-55.916666666666679</c:v>
                </c:pt>
                <c:pt idx="75">
                  <c:v>-54.773809523809518</c:v>
                </c:pt>
                <c:pt idx="76">
                  <c:v>-56.666666666666664</c:v>
                </c:pt>
                <c:pt idx="77">
                  <c:v>-56.208333333333336</c:v>
                </c:pt>
                <c:pt idx="78">
                  <c:v>-55.869047619047613</c:v>
                </c:pt>
                <c:pt idx="79">
                  <c:v>-55.25</c:v>
                </c:pt>
                <c:pt idx="80">
                  <c:v>-54.565476190476183</c:v>
                </c:pt>
                <c:pt idx="81">
                  <c:v>-54.25</c:v>
                </c:pt>
                <c:pt idx="82">
                  <c:v>-54.410714285714285</c:v>
                </c:pt>
                <c:pt idx="83">
                  <c:v>-51.392857142857139</c:v>
                </c:pt>
                <c:pt idx="84">
                  <c:v>-50.589285714285715</c:v>
                </c:pt>
                <c:pt idx="85">
                  <c:v>-49.863095238095241</c:v>
                </c:pt>
                <c:pt idx="86">
                  <c:v>-49.833333333333336</c:v>
                </c:pt>
                <c:pt idx="87">
                  <c:v>-49.74404761904762</c:v>
                </c:pt>
                <c:pt idx="88">
                  <c:v>-49.678571428571423</c:v>
                </c:pt>
                <c:pt idx="89">
                  <c:v>-49.696428571428562</c:v>
                </c:pt>
                <c:pt idx="90">
                  <c:v>-49.690476190476183</c:v>
                </c:pt>
                <c:pt idx="91">
                  <c:v>-49.946428571428577</c:v>
                </c:pt>
                <c:pt idx="92">
                  <c:v>-50.345238095238095</c:v>
                </c:pt>
                <c:pt idx="93">
                  <c:v>-50.107142857142854</c:v>
                </c:pt>
                <c:pt idx="94">
                  <c:v>-50.029761904761905</c:v>
                </c:pt>
                <c:pt idx="95">
                  <c:v>-49.851190476190482</c:v>
                </c:pt>
                <c:pt idx="96">
                  <c:v>-50.178571428571423</c:v>
                </c:pt>
                <c:pt idx="97">
                  <c:v>-50.261904761904759</c:v>
                </c:pt>
                <c:pt idx="98">
                  <c:v>-49.982142857142854</c:v>
                </c:pt>
                <c:pt idx="99">
                  <c:v>-49.839285714285715</c:v>
                </c:pt>
                <c:pt idx="100">
                  <c:v>-50.738095238095241</c:v>
                </c:pt>
                <c:pt idx="101">
                  <c:v>-50.416666666666664</c:v>
                </c:pt>
                <c:pt idx="102">
                  <c:v>-50.214285714285722</c:v>
                </c:pt>
                <c:pt idx="103">
                  <c:v>-49.458333333333336</c:v>
                </c:pt>
                <c:pt idx="104">
                  <c:v>-48.875</c:v>
                </c:pt>
                <c:pt idx="105">
                  <c:v>-48.315476190476197</c:v>
                </c:pt>
                <c:pt idx="106">
                  <c:v>-47.761904761904759</c:v>
                </c:pt>
                <c:pt idx="107">
                  <c:v>-46.089285714285715</c:v>
                </c:pt>
                <c:pt idx="108">
                  <c:v>-45.654761904761905</c:v>
                </c:pt>
                <c:pt idx="109">
                  <c:v>-45.267857142857139</c:v>
                </c:pt>
                <c:pt idx="110">
                  <c:v>-44.863095238095241</c:v>
                </c:pt>
                <c:pt idx="111">
                  <c:v>-44.541666666666664</c:v>
                </c:pt>
                <c:pt idx="112">
                  <c:v>-44.178571428571423</c:v>
                </c:pt>
                <c:pt idx="113">
                  <c:v>-43.964285714285715</c:v>
                </c:pt>
                <c:pt idx="114">
                  <c:v>-43.779761904761905</c:v>
                </c:pt>
                <c:pt idx="115">
                  <c:v>-43.61904761904762</c:v>
                </c:pt>
                <c:pt idx="116">
                  <c:v>-43.238095238095241</c:v>
                </c:pt>
                <c:pt idx="117">
                  <c:v>-43.434523809523803</c:v>
                </c:pt>
                <c:pt idx="118">
                  <c:v>-43.226190476190474</c:v>
                </c:pt>
                <c:pt idx="119">
                  <c:v>-42.976190476190474</c:v>
                </c:pt>
                <c:pt idx="120">
                  <c:v>-42.827380952380956</c:v>
                </c:pt>
                <c:pt idx="121">
                  <c:v>-43.672619047619044</c:v>
                </c:pt>
                <c:pt idx="122">
                  <c:v>-43.267857142857139</c:v>
                </c:pt>
                <c:pt idx="123">
                  <c:v>-43.24404761904762</c:v>
                </c:pt>
                <c:pt idx="124">
                  <c:v>-42.738095238095234</c:v>
                </c:pt>
                <c:pt idx="125">
                  <c:v>-42.43452380952381</c:v>
                </c:pt>
                <c:pt idx="126">
                  <c:v>-42.083333333333336</c:v>
                </c:pt>
                <c:pt idx="127">
                  <c:v>-41.63095238095238</c:v>
                </c:pt>
                <c:pt idx="128">
                  <c:v>-41.464285714285715</c:v>
                </c:pt>
                <c:pt idx="129">
                  <c:v>-41.761904761904759</c:v>
                </c:pt>
                <c:pt idx="130">
                  <c:v>-41.892857142857146</c:v>
                </c:pt>
                <c:pt idx="131">
                  <c:v>-41.910714285714285</c:v>
                </c:pt>
                <c:pt idx="132">
                  <c:v>-42.160714285714285</c:v>
                </c:pt>
                <c:pt idx="133">
                  <c:v>-42.392857142857146</c:v>
                </c:pt>
                <c:pt idx="134">
                  <c:v>-42.845238095238095</c:v>
                </c:pt>
                <c:pt idx="135">
                  <c:v>-43.089285714285715</c:v>
                </c:pt>
                <c:pt idx="136">
                  <c:v>-42.607142857142854</c:v>
                </c:pt>
                <c:pt idx="137">
                  <c:v>-42.107142857142854</c:v>
                </c:pt>
                <c:pt idx="138">
                  <c:v>-41.642857142857139</c:v>
                </c:pt>
                <c:pt idx="139">
                  <c:v>-41.238095238095234</c:v>
                </c:pt>
                <c:pt idx="140">
                  <c:v>-41.077380952380956</c:v>
                </c:pt>
                <c:pt idx="141">
                  <c:v>-40.077380952380949</c:v>
                </c:pt>
                <c:pt idx="142">
                  <c:v>-38.595238095238095</c:v>
                </c:pt>
                <c:pt idx="143">
                  <c:v>-38.517857142857146</c:v>
                </c:pt>
                <c:pt idx="144">
                  <c:v>-38.392857142857146</c:v>
                </c:pt>
                <c:pt idx="145">
                  <c:v>-38.922619047619051</c:v>
                </c:pt>
                <c:pt idx="146">
                  <c:v>-39.24404761904762</c:v>
                </c:pt>
                <c:pt idx="147">
                  <c:v>-39.101190476190474</c:v>
                </c:pt>
                <c:pt idx="148">
                  <c:v>-39.083333333333336</c:v>
                </c:pt>
                <c:pt idx="149">
                  <c:v>-39.24404761904762</c:v>
                </c:pt>
                <c:pt idx="150">
                  <c:v>-39.392857142857139</c:v>
                </c:pt>
                <c:pt idx="151">
                  <c:v>-39.31547619047619</c:v>
                </c:pt>
                <c:pt idx="152">
                  <c:v>-39.065476190476197</c:v>
                </c:pt>
                <c:pt idx="153">
                  <c:v>-38.821428571428577</c:v>
                </c:pt>
                <c:pt idx="154">
                  <c:v>-38.904761904761905</c:v>
                </c:pt>
                <c:pt idx="155">
                  <c:v>-38.845238095238095</c:v>
                </c:pt>
                <c:pt idx="156">
                  <c:v>-39.190476190476197</c:v>
                </c:pt>
                <c:pt idx="157">
                  <c:v>-39.196428571428577</c:v>
                </c:pt>
                <c:pt idx="158">
                  <c:v>-39.297619047619044</c:v>
                </c:pt>
                <c:pt idx="159">
                  <c:v>-39.142857142857132</c:v>
                </c:pt>
                <c:pt idx="160">
                  <c:v>-39.226190476190474</c:v>
                </c:pt>
                <c:pt idx="161">
                  <c:v>-39.25</c:v>
                </c:pt>
                <c:pt idx="162">
                  <c:v>-39.363095238095241</c:v>
                </c:pt>
                <c:pt idx="163">
                  <c:v>-38.803571428571423</c:v>
                </c:pt>
                <c:pt idx="164">
                  <c:v>-38.88095238095238</c:v>
                </c:pt>
                <c:pt idx="165">
                  <c:v>-38.791666666666671</c:v>
                </c:pt>
                <c:pt idx="166">
                  <c:v>-38.464285714285715</c:v>
                </c:pt>
                <c:pt idx="167">
                  <c:v>-38.053571428571423</c:v>
                </c:pt>
                <c:pt idx="168">
                  <c:v>-37.571428571428577</c:v>
                </c:pt>
                <c:pt idx="169">
                  <c:v>-37.071428571428577</c:v>
                </c:pt>
                <c:pt idx="170">
                  <c:v>-36.75</c:v>
                </c:pt>
                <c:pt idx="171">
                  <c:v>-36.107142857142861</c:v>
                </c:pt>
                <c:pt idx="172">
                  <c:v>-35.726190476190482</c:v>
                </c:pt>
                <c:pt idx="173">
                  <c:v>-35.416666666666664</c:v>
                </c:pt>
                <c:pt idx="174">
                  <c:v>-35.702380952380956</c:v>
                </c:pt>
                <c:pt idx="175">
                  <c:v>-35.565476190476183</c:v>
                </c:pt>
                <c:pt idx="176">
                  <c:v>-35.523809523809526</c:v>
                </c:pt>
                <c:pt idx="177">
                  <c:v>-35.386904761904766</c:v>
                </c:pt>
                <c:pt idx="178">
                  <c:v>-35.309523809523817</c:v>
                </c:pt>
                <c:pt idx="179">
                  <c:v>-35.279761904761905</c:v>
                </c:pt>
                <c:pt idx="180">
                  <c:v>-35.196428571428569</c:v>
                </c:pt>
                <c:pt idx="181">
                  <c:v>-34.398809523809526</c:v>
                </c:pt>
                <c:pt idx="182">
                  <c:v>-34.047619047619044</c:v>
                </c:pt>
                <c:pt idx="183">
                  <c:v>-34.464285714285715</c:v>
                </c:pt>
                <c:pt idx="184">
                  <c:v>-35.517857142857146</c:v>
                </c:pt>
                <c:pt idx="185">
                  <c:v>-35.404761904761905</c:v>
                </c:pt>
                <c:pt idx="186">
                  <c:v>-35.404761904761898</c:v>
                </c:pt>
                <c:pt idx="187">
                  <c:v>-35.452380952380956</c:v>
                </c:pt>
                <c:pt idx="188">
                  <c:v>-35.648809523809526</c:v>
                </c:pt>
                <c:pt idx="189">
                  <c:v>-35.815476190476197</c:v>
                </c:pt>
                <c:pt idx="190">
                  <c:v>-36.113095238095234</c:v>
                </c:pt>
                <c:pt idx="191">
                  <c:v>-34.964285714285715</c:v>
                </c:pt>
                <c:pt idx="192">
                  <c:v>-35.059523809523803</c:v>
                </c:pt>
                <c:pt idx="193">
                  <c:v>-34.988095238095234</c:v>
                </c:pt>
                <c:pt idx="194">
                  <c:v>-34.827380952380949</c:v>
                </c:pt>
                <c:pt idx="195">
                  <c:v>-34.50595238095238</c:v>
                </c:pt>
                <c:pt idx="196">
                  <c:v>-34.24404761904762</c:v>
                </c:pt>
                <c:pt idx="197">
                  <c:v>-33.767857142857139</c:v>
                </c:pt>
                <c:pt idx="198">
                  <c:v>-33.523809523809526</c:v>
                </c:pt>
                <c:pt idx="199">
                  <c:v>-33.107142857142854</c:v>
                </c:pt>
                <c:pt idx="200">
                  <c:v>-32.934523809523803</c:v>
                </c:pt>
                <c:pt idx="201">
                  <c:v>-32.63095238095238</c:v>
                </c:pt>
                <c:pt idx="202">
                  <c:v>-32.327380952380949</c:v>
                </c:pt>
                <c:pt idx="203">
                  <c:v>-31.761904761904763</c:v>
                </c:pt>
                <c:pt idx="204">
                  <c:v>-31.5</c:v>
                </c:pt>
                <c:pt idx="205">
                  <c:v>-32.053571428571423</c:v>
                </c:pt>
                <c:pt idx="206">
                  <c:v>-31.982142857142858</c:v>
                </c:pt>
                <c:pt idx="207">
                  <c:v>-31.678571428571431</c:v>
                </c:pt>
                <c:pt idx="208">
                  <c:v>-31.559523809523807</c:v>
                </c:pt>
                <c:pt idx="209">
                  <c:v>-31.625</c:v>
                </c:pt>
                <c:pt idx="210">
                  <c:v>-31.696428571428573</c:v>
                </c:pt>
                <c:pt idx="211">
                  <c:v>-31.535714285714288</c:v>
                </c:pt>
                <c:pt idx="212">
                  <c:v>-30.541666666666668</c:v>
                </c:pt>
                <c:pt idx="213">
                  <c:v>-30.101190476190478</c:v>
                </c:pt>
                <c:pt idx="214">
                  <c:v>-30.267857142857139</c:v>
                </c:pt>
                <c:pt idx="215">
                  <c:v>-30.095238095238091</c:v>
                </c:pt>
                <c:pt idx="216">
                  <c:v>-30.958333333333332</c:v>
                </c:pt>
                <c:pt idx="217">
                  <c:v>-31.738095238095241</c:v>
                </c:pt>
                <c:pt idx="218">
                  <c:v>-31.535714285714288</c:v>
                </c:pt>
                <c:pt idx="219">
                  <c:v>-31.857142857142858</c:v>
                </c:pt>
                <c:pt idx="220">
                  <c:v>-32.285714285714285</c:v>
                </c:pt>
                <c:pt idx="221">
                  <c:v>-32.136904761904759</c:v>
                </c:pt>
                <c:pt idx="222">
                  <c:v>-32.416666666666671</c:v>
                </c:pt>
                <c:pt idx="223">
                  <c:v>-31.56547619047619</c:v>
                </c:pt>
                <c:pt idx="224">
                  <c:v>-30.934523809523807</c:v>
                </c:pt>
                <c:pt idx="225">
                  <c:v>-30.738095238095241</c:v>
                </c:pt>
                <c:pt idx="226">
                  <c:v>-30.720238095238098</c:v>
                </c:pt>
                <c:pt idx="227">
                  <c:v>-30.511904761904759</c:v>
                </c:pt>
                <c:pt idx="228">
                  <c:v>-30.089285714285712</c:v>
                </c:pt>
                <c:pt idx="229">
                  <c:v>-29.434523809523814</c:v>
                </c:pt>
                <c:pt idx="230">
                  <c:v>-28.672619047619051</c:v>
                </c:pt>
                <c:pt idx="231">
                  <c:v>-28.083333333333332</c:v>
                </c:pt>
                <c:pt idx="232">
                  <c:v>-27.50595238095238</c:v>
                </c:pt>
                <c:pt idx="233">
                  <c:v>-26.75</c:v>
                </c:pt>
                <c:pt idx="234">
                  <c:v>-26.142857142857139</c:v>
                </c:pt>
                <c:pt idx="235">
                  <c:v>-25.833333333333332</c:v>
                </c:pt>
                <c:pt idx="236">
                  <c:v>-25.696428571428569</c:v>
                </c:pt>
                <c:pt idx="237">
                  <c:v>-25.720238095238091</c:v>
                </c:pt>
                <c:pt idx="238">
                  <c:v>-25.482142857142858</c:v>
                </c:pt>
                <c:pt idx="239">
                  <c:v>-25.113095238095237</c:v>
                </c:pt>
                <c:pt idx="240">
                  <c:v>-27.577380952380953</c:v>
                </c:pt>
                <c:pt idx="241">
                  <c:v>-27.577380952380953</c:v>
                </c:pt>
                <c:pt idx="242">
                  <c:v>-27.458333333333332</c:v>
                </c:pt>
                <c:pt idx="243">
                  <c:v>-27.178571428571427</c:v>
                </c:pt>
                <c:pt idx="244">
                  <c:v>-26.833333333333332</c:v>
                </c:pt>
                <c:pt idx="245">
                  <c:v>-26.607142857142861</c:v>
                </c:pt>
                <c:pt idx="246">
                  <c:v>-26.36904761904762</c:v>
                </c:pt>
                <c:pt idx="247">
                  <c:v>-24.130952380952383</c:v>
                </c:pt>
                <c:pt idx="248">
                  <c:v>-24.208333333333332</c:v>
                </c:pt>
                <c:pt idx="249">
                  <c:v>-24.220238095238091</c:v>
                </c:pt>
                <c:pt idx="250">
                  <c:v>-24.416666666666668</c:v>
                </c:pt>
                <c:pt idx="251">
                  <c:v>-24.476190476190478</c:v>
                </c:pt>
                <c:pt idx="252">
                  <c:v>-24.56547619047619</c:v>
                </c:pt>
                <c:pt idx="253">
                  <c:v>-24.351190476190478</c:v>
                </c:pt>
                <c:pt idx="254">
                  <c:v>-23.922619047619051</c:v>
                </c:pt>
                <c:pt idx="255">
                  <c:v>-23.708333333333332</c:v>
                </c:pt>
                <c:pt idx="256">
                  <c:v>-23.648809523809522</c:v>
                </c:pt>
                <c:pt idx="257">
                  <c:v>-23.422619047619051</c:v>
                </c:pt>
                <c:pt idx="258">
                  <c:v>-23.202380952380949</c:v>
                </c:pt>
                <c:pt idx="259">
                  <c:v>-23.053571428571431</c:v>
                </c:pt>
                <c:pt idx="260">
                  <c:v>-23.18452380952381</c:v>
                </c:pt>
                <c:pt idx="261">
                  <c:v>-24.55952380952381</c:v>
                </c:pt>
                <c:pt idx="262">
                  <c:v>-24.273809523809522</c:v>
                </c:pt>
                <c:pt idx="263">
                  <c:v>-24.017857142857142</c:v>
                </c:pt>
                <c:pt idx="264">
                  <c:v>-23.827380952380953</c:v>
                </c:pt>
                <c:pt idx="265">
                  <c:v>-23.797619047619047</c:v>
                </c:pt>
                <c:pt idx="266">
                  <c:v>-23.577380952380953</c:v>
                </c:pt>
                <c:pt idx="267">
                  <c:v>-23.220238095238091</c:v>
                </c:pt>
                <c:pt idx="268">
                  <c:v>-21.642857142857142</c:v>
                </c:pt>
                <c:pt idx="269">
                  <c:v>-21.672619047619047</c:v>
                </c:pt>
                <c:pt idx="270">
                  <c:v>-21.666666666666668</c:v>
                </c:pt>
                <c:pt idx="271">
                  <c:v>-21.68452380952381</c:v>
                </c:pt>
                <c:pt idx="272">
                  <c:v>-21.696428571428573</c:v>
                </c:pt>
                <c:pt idx="273">
                  <c:v>-21.607142857142858</c:v>
                </c:pt>
                <c:pt idx="274">
                  <c:v>-20.726190476190478</c:v>
                </c:pt>
                <c:pt idx="275">
                  <c:v>-21.333333333333332</c:v>
                </c:pt>
                <c:pt idx="276">
                  <c:v>-21.375</c:v>
                </c:pt>
                <c:pt idx="277">
                  <c:v>-21.327380952380953</c:v>
                </c:pt>
                <c:pt idx="278">
                  <c:v>-21.273809523809522</c:v>
                </c:pt>
                <c:pt idx="279">
                  <c:v>-21.202380952380949</c:v>
                </c:pt>
                <c:pt idx="280">
                  <c:v>-21.041666666666668</c:v>
                </c:pt>
                <c:pt idx="281">
                  <c:v>-21.416666666666668</c:v>
                </c:pt>
                <c:pt idx="282">
                  <c:v>-21.279761904761905</c:v>
                </c:pt>
                <c:pt idx="283">
                  <c:v>-21.172619047619047</c:v>
                </c:pt>
                <c:pt idx="284">
                  <c:v>-21.017857142857142</c:v>
                </c:pt>
                <c:pt idx="285">
                  <c:v>-20.875</c:v>
                </c:pt>
                <c:pt idx="286">
                  <c:v>-20.535714285714285</c:v>
                </c:pt>
                <c:pt idx="287">
                  <c:v>-20.416666666666668</c:v>
                </c:pt>
                <c:pt idx="288">
                  <c:v>-20.017857142857142</c:v>
                </c:pt>
                <c:pt idx="289">
                  <c:v>-18.869047619047617</c:v>
                </c:pt>
                <c:pt idx="290">
                  <c:v>-18.166666666666668</c:v>
                </c:pt>
                <c:pt idx="291">
                  <c:v>-17.636904761904763</c:v>
                </c:pt>
                <c:pt idx="292">
                  <c:v>-17.053571428571427</c:v>
                </c:pt>
                <c:pt idx="293">
                  <c:v>-16.571428571428573</c:v>
                </c:pt>
              </c:numCache>
            </c:numRef>
          </c:val>
          <c:smooth val="0"/>
          <c:extLst>
            <c:ext xmlns:c16="http://schemas.microsoft.com/office/drawing/2014/chart" uri="{C3380CC4-5D6E-409C-BE32-E72D297353CC}">
              <c16:uniqueId val="{00000000-40F4-4FA4-B3B6-E343A8040372}"/>
            </c:ext>
          </c:extLst>
        </c:ser>
        <c:ser>
          <c:idx val="1"/>
          <c:order val="1"/>
          <c:tx>
            <c:strRef>
              <c:f>'[G1_Movilidad Internacional (1).xlsx]GI.1'!$Q$2</c:f>
              <c:strCache>
                <c:ptCount val="1"/>
                <c:pt idx="0">
                  <c:v>Europa (3)</c:v>
                </c:pt>
              </c:strCache>
            </c:strRef>
          </c:tx>
          <c:spPr>
            <a:ln w="22225" cap="rnd">
              <a:solidFill>
                <a:srgbClr val="00B050"/>
              </a:solidFill>
              <a:round/>
            </a:ln>
            <a:effectLst/>
          </c:spPr>
          <c:marker>
            <c:symbol val="none"/>
          </c:marker>
          <c:cat>
            <c:numRef>
              <c:f>'[G1_Movilidad Internacional (1).xlsx]GI.1'!$O$3:$O$296</c:f>
              <c:numCache>
                <c:formatCode>m/d/yyyy</c:formatCode>
                <c:ptCount val="294"/>
                <c:pt idx="0">
                  <c:v>43876</c:v>
                </c:pt>
                <c:pt idx="1">
                  <c:v>43877</c:v>
                </c:pt>
                <c:pt idx="2">
                  <c:v>43878</c:v>
                </c:pt>
                <c:pt idx="3">
                  <c:v>43879</c:v>
                </c:pt>
                <c:pt idx="4">
                  <c:v>43880</c:v>
                </c:pt>
                <c:pt idx="5">
                  <c:v>43881</c:v>
                </c:pt>
                <c:pt idx="6">
                  <c:v>43882</c:v>
                </c:pt>
                <c:pt idx="7">
                  <c:v>43883</c:v>
                </c:pt>
                <c:pt idx="8">
                  <c:v>43884</c:v>
                </c:pt>
                <c:pt idx="9">
                  <c:v>43885</c:v>
                </c:pt>
                <c:pt idx="10">
                  <c:v>43886</c:v>
                </c:pt>
                <c:pt idx="11">
                  <c:v>43887</c:v>
                </c:pt>
                <c:pt idx="12">
                  <c:v>43888</c:v>
                </c:pt>
                <c:pt idx="13">
                  <c:v>43889</c:v>
                </c:pt>
                <c:pt idx="14">
                  <c:v>43890</c:v>
                </c:pt>
                <c:pt idx="15">
                  <c:v>43891</c:v>
                </c:pt>
                <c:pt idx="16">
                  <c:v>43892</c:v>
                </c:pt>
                <c:pt idx="17">
                  <c:v>43893</c:v>
                </c:pt>
                <c:pt idx="18">
                  <c:v>43894</c:v>
                </c:pt>
                <c:pt idx="19">
                  <c:v>43895</c:v>
                </c:pt>
                <c:pt idx="20">
                  <c:v>43896</c:v>
                </c:pt>
                <c:pt idx="21">
                  <c:v>43897</c:v>
                </c:pt>
                <c:pt idx="22">
                  <c:v>43898</c:v>
                </c:pt>
                <c:pt idx="23">
                  <c:v>43899</c:v>
                </c:pt>
                <c:pt idx="24">
                  <c:v>43900</c:v>
                </c:pt>
                <c:pt idx="25">
                  <c:v>43901</c:v>
                </c:pt>
                <c:pt idx="26">
                  <c:v>43902</c:v>
                </c:pt>
                <c:pt idx="27">
                  <c:v>43903</c:v>
                </c:pt>
                <c:pt idx="28">
                  <c:v>43904</c:v>
                </c:pt>
                <c:pt idx="29">
                  <c:v>43905</c:v>
                </c:pt>
                <c:pt idx="30">
                  <c:v>43906</c:v>
                </c:pt>
                <c:pt idx="31">
                  <c:v>43907</c:v>
                </c:pt>
                <c:pt idx="32">
                  <c:v>43908</c:v>
                </c:pt>
                <c:pt idx="33">
                  <c:v>43909</c:v>
                </c:pt>
                <c:pt idx="34">
                  <c:v>43910</c:v>
                </c:pt>
                <c:pt idx="35">
                  <c:v>43911</c:v>
                </c:pt>
                <c:pt idx="36">
                  <c:v>43912</c:v>
                </c:pt>
                <c:pt idx="37">
                  <c:v>43913</c:v>
                </c:pt>
                <c:pt idx="38">
                  <c:v>43914</c:v>
                </c:pt>
                <c:pt idx="39">
                  <c:v>43915</c:v>
                </c:pt>
                <c:pt idx="40">
                  <c:v>43916</c:v>
                </c:pt>
                <c:pt idx="41">
                  <c:v>43917</c:v>
                </c:pt>
                <c:pt idx="42">
                  <c:v>43918</c:v>
                </c:pt>
                <c:pt idx="43">
                  <c:v>43919</c:v>
                </c:pt>
                <c:pt idx="44">
                  <c:v>43920</c:v>
                </c:pt>
                <c:pt idx="45">
                  <c:v>43921</c:v>
                </c:pt>
                <c:pt idx="46">
                  <c:v>43922</c:v>
                </c:pt>
                <c:pt idx="47">
                  <c:v>43923</c:v>
                </c:pt>
                <c:pt idx="48">
                  <c:v>43924</c:v>
                </c:pt>
                <c:pt idx="49">
                  <c:v>43925</c:v>
                </c:pt>
                <c:pt idx="50">
                  <c:v>43926</c:v>
                </c:pt>
                <c:pt idx="51">
                  <c:v>43927</c:v>
                </c:pt>
                <c:pt idx="52">
                  <c:v>43928</c:v>
                </c:pt>
                <c:pt idx="53">
                  <c:v>43929</c:v>
                </c:pt>
                <c:pt idx="54">
                  <c:v>43930</c:v>
                </c:pt>
                <c:pt idx="55">
                  <c:v>43931</c:v>
                </c:pt>
                <c:pt idx="56">
                  <c:v>43932</c:v>
                </c:pt>
                <c:pt idx="57">
                  <c:v>43933</c:v>
                </c:pt>
                <c:pt idx="58">
                  <c:v>43934</c:v>
                </c:pt>
                <c:pt idx="59">
                  <c:v>43935</c:v>
                </c:pt>
                <c:pt idx="60">
                  <c:v>43936</c:v>
                </c:pt>
                <c:pt idx="61">
                  <c:v>43937</c:v>
                </c:pt>
                <c:pt idx="62">
                  <c:v>43938</c:v>
                </c:pt>
                <c:pt idx="63">
                  <c:v>43939</c:v>
                </c:pt>
                <c:pt idx="64">
                  <c:v>43940</c:v>
                </c:pt>
                <c:pt idx="65">
                  <c:v>43941</c:v>
                </c:pt>
                <c:pt idx="66">
                  <c:v>43942</c:v>
                </c:pt>
                <c:pt idx="67">
                  <c:v>43943</c:v>
                </c:pt>
                <c:pt idx="68">
                  <c:v>43944</c:v>
                </c:pt>
                <c:pt idx="69">
                  <c:v>43945</c:v>
                </c:pt>
                <c:pt idx="70">
                  <c:v>43946</c:v>
                </c:pt>
                <c:pt idx="71">
                  <c:v>43947</c:v>
                </c:pt>
                <c:pt idx="72">
                  <c:v>43948</c:v>
                </c:pt>
                <c:pt idx="73">
                  <c:v>43949</c:v>
                </c:pt>
                <c:pt idx="74">
                  <c:v>43950</c:v>
                </c:pt>
                <c:pt idx="75">
                  <c:v>43951</c:v>
                </c:pt>
                <c:pt idx="76">
                  <c:v>43952</c:v>
                </c:pt>
                <c:pt idx="77">
                  <c:v>43953</c:v>
                </c:pt>
                <c:pt idx="78">
                  <c:v>43954</c:v>
                </c:pt>
                <c:pt idx="79">
                  <c:v>43955</c:v>
                </c:pt>
                <c:pt idx="80">
                  <c:v>43956</c:v>
                </c:pt>
                <c:pt idx="81">
                  <c:v>43957</c:v>
                </c:pt>
                <c:pt idx="82">
                  <c:v>43958</c:v>
                </c:pt>
                <c:pt idx="83">
                  <c:v>43959</c:v>
                </c:pt>
                <c:pt idx="84">
                  <c:v>43960</c:v>
                </c:pt>
                <c:pt idx="85">
                  <c:v>43961</c:v>
                </c:pt>
                <c:pt idx="86">
                  <c:v>43962</c:v>
                </c:pt>
                <c:pt idx="87">
                  <c:v>43963</c:v>
                </c:pt>
                <c:pt idx="88">
                  <c:v>43964</c:v>
                </c:pt>
                <c:pt idx="89">
                  <c:v>43965</c:v>
                </c:pt>
                <c:pt idx="90">
                  <c:v>43966</c:v>
                </c:pt>
                <c:pt idx="91">
                  <c:v>43967</c:v>
                </c:pt>
                <c:pt idx="92">
                  <c:v>43968</c:v>
                </c:pt>
                <c:pt idx="93">
                  <c:v>43969</c:v>
                </c:pt>
                <c:pt idx="94">
                  <c:v>43970</c:v>
                </c:pt>
                <c:pt idx="95">
                  <c:v>43971</c:v>
                </c:pt>
                <c:pt idx="96">
                  <c:v>43972</c:v>
                </c:pt>
                <c:pt idx="97">
                  <c:v>43973</c:v>
                </c:pt>
                <c:pt idx="98">
                  <c:v>43974</c:v>
                </c:pt>
                <c:pt idx="99">
                  <c:v>43975</c:v>
                </c:pt>
                <c:pt idx="100">
                  <c:v>43976</c:v>
                </c:pt>
                <c:pt idx="101">
                  <c:v>43977</c:v>
                </c:pt>
                <c:pt idx="102">
                  <c:v>43978</c:v>
                </c:pt>
                <c:pt idx="103">
                  <c:v>43979</c:v>
                </c:pt>
                <c:pt idx="104">
                  <c:v>43980</c:v>
                </c:pt>
                <c:pt idx="105">
                  <c:v>43981</c:v>
                </c:pt>
                <c:pt idx="106">
                  <c:v>43982</c:v>
                </c:pt>
                <c:pt idx="107">
                  <c:v>43983</c:v>
                </c:pt>
                <c:pt idx="108">
                  <c:v>43984</c:v>
                </c:pt>
                <c:pt idx="109">
                  <c:v>43985</c:v>
                </c:pt>
                <c:pt idx="110">
                  <c:v>43986</c:v>
                </c:pt>
                <c:pt idx="111">
                  <c:v>43987</c:v>
                </c:pt>
                <c:pt idx="112">
                  <c:v>43988</c:v>
                </c:pt>
                <c:pt idx="113">
                  <c:v>43989</c:v>
                </c:pt>
                <c:pt idx="114">
                  <c:v>43990</c:v>
                </c:pt>
                <c:pt idx="115">
                  <c:v>43991</c:v>
                </c:pt>
                <c:pt idx="116">
                  <c:v>43992</c:v>
                </c:pt>
                <c:pt idx="117">
                  <c:v>43993</c:v>
                </c:pt>
                <c:pt idx="118">
                  <c:v>43994</c:v>
                </c:pt>
                <c:pt idx="119">
                  <c:v>43995</c:v>
                </c:pt>
                <c:pt idx="120">
                  <c:v>43996</c:v>
                </c:pt>
                <c:pt idx="121">
                  <c:v>43997</c:v>
                </c:pt>
                <c:pt idx="122">
                  <c:v>43998</c:v>
                </c:pt>
                <c:pt idx="123">
                  <c:v>43999</c:v>
                </c:pt>
                <c:pt idx="124">
                  <c:v>44000</c:v>
                </c:pt>
                <c:pt idx="125">
                  <c:v>44001</c:v>
                </c:pt>
                <c:pt idx="126">
                  <c:v>44002</c:v>
                </c:pt>
                <c:pt idx="127">
                  <c:v>44003</c:v>
                </c:pt>
                <c:pt idx="128">
                  <c:v>44004</c:v>
                </c:pt>
                <c:pt idx="129">
                  <c:v>44005</c:v>
                </c:pt>
                <c:pt idx="130">
                  <c:v>44006</c:v>
                </c:pt>
                <c:pt idx="131">
                  <c:v>44007</c:v>
                </c:pt>
                <c:pt idx="132">
                  <c:v>44008</c:v>
                </c:pt>
                <c:pt idx="133">
                  <c:v>44009</c:v>
                </c:pt>
                <c:pt idx="134">
                  <c:v>44010</c:v>
                </c:pt>
                <c:pt idx="135">
                  <c:v>44011</c:v>
                </c:pt>
                <c:pt idx="136">
                  <c:v>44012</c:v>
                </c:pt>
                <c:pt idx="137">
                  <c:v>44013</c:v>
                </c:pt>
                <c:pt idx="138">
                  <c:v>44014</c:v>
                </c:pt>
                <c:pt idx="139">
                  <c:v>44015</c:v>
                </c:pt>
                <c:pt idx="140">
                  <c:v>44016</c:v>
                </c:pt>
                <c:pt idx="141">
                  <c:v>44017</c:v>
                </c:pt>
                <c:pt idx="142">
                  <c:v>44018</c:v>
                </c:pt>
                <c:pt idx="143">
                  <c:v>44019</c:v>
                </c:pt>
                <c:pt idx="144">
                  <c:v>44020</c:v>
                </c:pt>
                <c:pt idx="145">
                  <c:v>44021</c:v>
                </c:pt>
                <c:pt idx="146">
                  <c:v>44022</c:v>
                </c:pt>
                <c:pt idx="147">
                  <c:v>44023</c:v>
                </c:pt>
                <c:pt idx="148">
                  <c:v>44024</c:v>
                </c:pt>
                <c:pt idx="149">
                  <c:v>44025</c:v>
                </c:pt>
                <c:pt idx="150">
                  <c:v>44026</c:v>
                </c:pt>
                <c:pt idx="151">
                  <c:v>44027</c:v>
                </c:pt>
                <c:pt idx="152">
                  <c:v>44028</c:v>
                </c:pt>
                <c:pt idx="153">
                  <c:v>44029</c:v>
                </c:pt>
                <c:pt idx="154">
                  <c:v>44030</c:v>
                </c:pt>
                <c:pt idx="155">
                  <c:v>44031</c:v>
                </c:pt>
                <c:pt idx="156">
                  <c:v>44032</c:v>
                </c:pt>
                <c:pt idx="157">
                  <c:v>44033</c:v>
                </c:pt>
                <c:pt idx="158">
                  <c:v>44034</c:v>
                </c:pt>
                <c:pt idx="159">
                  <c:v>44035</c:v>
                </c:pt>
                <c:pt idx="160">
                  <c:v>44036</c:v>
                </c:pt>
                <c:pt idx="161">
                  <c:v>44037</c:v>
                </c:pt>
                <c:pt idx="162">
                  <c:v>44038</c:v>
                </c:pt>
                <c:pt idx="163">
                  <c:v>44039</c:v>
                </c:pt>
                <c:pt idx="164">
                  <c:v>44040</c:v>
                </c:pt>
                <c:pt idx="165">
                  <c:v>44041</c:v>
                </c:pt>
                <c:pt idx="166">
                  <c:v>44042</c:v>
                </c:pt>
                <c:pt idx="167">
                  <c:v>44043</c:v>
                </c:pt>
                <c:pt idx="168">
                  <c:v>44044</c:v>
                </c:pt>
                <c:pt idx="169">
                  <c:v>44045</c:v>
                </c:pt>
                <c:pt idx="170">
                  <c:v>44046</c:v>
                </c:pt>
                <c:pt idx="171">
                  <c:v>44047</c:v>
                </c:pt>
                <c:pt idx="172">
                  <c:v>44048</c:v>
                </c:pt>
                <c:pt idx="173">
                  <c:v>44049</c:v>
                </c:pt>
                <c:pt idx="174">
                  <c:v>44050</c:v>
                </c:pt>
                <c:pt idx="175">
                  <c:v>44051</c:v>
                </c:pt>
                <c:pt idx="176">
                  <c:v>44052</c:v>
                </c:pt>
                <c:pt idx="177">
                  <c:v>44053</c:v>
                </c:pt>
                <c:pt idx="178">
                  <c:v>44054</c:v>
                </c:pt>
                <c:pt idx="179">
                  <c:v>44055</c:v>
                </c:pt>
                <c:pt idx="180">
                  <c:v>44056</c:v>
                </c:pt>
                <c:pt idx="181">
                  <c:v>44057</c:v>
                </c:pt>
                <c:pt idx="182">
                  <c:v>44058</c:v>
                </c:pt>
                <c:pt idx="183">
                  <c:v>44059</c:v>
                </c:pt>
                <c:pt idx="184">
                  <c:v>44060</c:v>
                </c:pt>
                <c:pt idx="185">
                  <c:v>44061</c:v>
                </c:pt>
                <c:pt idx="186">
                  <c:v>44062</c:v>
                </c:pt>
                <c:pt idx="187">
                  <c:v>44063</c:v>
                </c:pt>
                <c:pt idx="188">
                  <c:v>44064</c:v>
                </c:pt>
                <c:pt idx="189">
                  <c:v>44065</c:v>
                </c:pt>
                <c:pt idx="190">
                  <c:v>44066</c:v>
                </c:pt>
                <c:pt idx="191">
                  <c:v>44067</c:v>
                </c:pt>
                <c:pt idx="192">
                  <c:v>44068</c:v>
                </c:pt>
                <c:pt idx="193">
                  <c:v>44069</c:v>
                </c:pt>
                <c:pt idx="194">
                  <c:v>44070</c:v>
                </c:pt>
                <c:pt idx="195">
                  <c:v>44071</c:v>
                </c:pt>
                <c:pt idx="196">
                  <c:v>44072</c:v>
                </c:pt>
                <c:pt idx="197">
                  <c:v>44073</c:v>
                </c:pt>
                <c:pt idx="198">
                  <c:v>44074</c:v>
                </c:pt>
                <c:pt idx="199">
                  <c:v>44075</c:v>
                </c:pt>
                <c:pt idx="200">
                  <c:v>44076</c:v>
                </c:pt>
                <c:pt idx="201">
                  <c:v>44077</c:v>
                </c:pt>
                <c:pt idx="202">
                  <c:v>44078</c:v>
                </c:pt>
                <c:pt idx="203">
                  <c:v>44079</c:v>
                </c:pt>
                <c:pt idx="204">
                  <c:v>44080</c:v>
                </c:pt>
                <c:pt idx="205">
                  <c:v>44081</c:v>
                </c:pt>
                <c:pt idx="206">
                  <c:v>44082</c:v>
                </c:pt>
                <c:pt idx="207">
                  <c:v>44083</c:v>
                </c:pt>
                <c:pt idx="208">
                  <c:v>44084</c:v>
                </c:pt>
                <c:pt idx="209">
                  <c:v>44085</c:v>
                </c:pt>
                <c:pt idx="210">
                  <c:v>44086</c:v>
                </c:pt>
                <c:pt idx="211">
                  <c:v>44087</c:v>
                </c:pt>
                <c:pt idx="212">
                  <c:v>44088</c:v>
                </c:pt>
                <c:pt idx="213">
                  <c:v>44089</c:v>
                </c:pt>
                <c:pt idx="214">
                  <c:v>44090</c:v>
                </c:pt>
                <c:pt idx="215">
                  <c:v>44091</c:v>
                </c:pt>
                <c:pt idx="216">
                  <c:v>44092</c:v>
                </c:pt>
                <c:pt idx="217">
                  <c:v>44093</c:v>
                </c:pt>
                <c:pt idx="218">
                  <c:v>44094</c:v>
                </c:pt>
                <c:pt idx="219">
                  <c:v>44095</c:v>
                </c:pt>
                <c:pt idx="220">
                  <c:v>44096</c:v>
                </c:pt>
                <c:pt idx="221">
                  <c:v>44097</c:v>
                </c:pt>
                <c:pt idx="222">
                  <c:v>44098</c:v>
                </c:pt>
                <c:pt idx="223">
                  <c:v>44099</c:v>
                </c:pt>
                <c:pt idx="224">
                  <c:v>44100</c:v>
                </c:pt>
                <c:pt idx="225">
                  <c:v>44101</c:v>
                </c:pt>
                <c:pt idx="226">
                  <c:v>44102</c:v>
                </c:pt>
                <c:pt idx="227">
                  <c:v>44103</c:v>
                </c:pt>
                <c:pt idx="228">
                  <c:v>44104</c:v>
                </c:pt>
                <c:pt idx="229">
                  <c:v>44105</c:v>
                </c:pt>
                <c:pt idx="230">
                  <c:v>44106</c:v>
                </c:pt>
                <c:pt idx="231">
                  <c:v>44107</c:v>
                </c:pt>
                <c:pt idx="232">
                  <c:v>44108</c:v>
                </c:pt>
                <c:pt idx="233">
                  <c:v>44109</c:v>
                </c:pt>
                <c:pt idx="234">
                  <c:v>44110</c:v>
                </c:pt>
                <c:pt idx="235">
                  <c:v>44111</c:v>
                </c:pt>
                <c:pt idx="236">
                  <c:v>44112</c:v>
                </c:pt>
                <c:pt idx="237">
                  <c:v>44113</c:v>
                </c:pt>
                <c:pt idx="238">
                  <c:v>44114</c:v>
                </c:pt>
                <c:pt idx="239">
                  <c:v>44115</c:v>
                </c:pt>
                <c:pt idx="240">
                  <c:v>44116</c:v>
                </c:pt>
                <c:pt idx="241">
                  <c:v>44117</c:v>
                </c:pt>
                <c:pt idx="242">
                  <c:v>44118</c:v>
                </c:pt>
                <c:pt idx="243">
                  <c:v>44119</c:v>
                </c:pt>
                <c:pt idx="244">
                  <c:v>44120</c:v>
                </c:pt>
                <c:pt idx="245">
                  <c:v>44121</c:v>
                </c:pt>
                <c:pt idx="246">
                  <c:v>44122</c:v>
                </c:pt>
                <c:pt idx="247">
                  <c:v>44123</c:v>
                </c:pt>
                <c:pt idx="248">
                  <c:v>44124</c:v>
                </c:pt>
                <c:pt idx="249">
                  <c:v>44125</c:v>
                </c:pt>
                <c:pt idx="250">
                  <c:v>44126</c:v>
                </c:pt>
                <c:pt idx="251">
                  <c:v>44127</c:v>
                </c:pt>
                <c:pt idx="252">
                  <c:v>44128</c:v>
                </c:pt>
                <c:pt idx="253">
                  <c:v>44129</c:v>
                </c:pt>
                <c:pt idx="254">
                  <c:v>44130</c:v>
                </c:pt>
                <c:pt idx="255">
                  <c:v>44131</c:v>
                </c:pt>
                <c:pt idx="256">
                  <c:v>44132</c:v>
                </c:pt>
                <c:pt idx="257">
                  <c:v>44133</c:v>
                </c:pt>
                <c:pt idx="258">
                  <c:v>44134</c:v>
                </c:pt>
                <c:pt idx="259">
                  <c:v>44135</c:v>
                </c:pt>
                <c:pt idx="260">
                  <c:v>44136</c:v>
                </c:pt>
                <c:pt idx="261">
                  <c:v>44137</c:v>
                </c:pt>
                <c:pt idx="262">
                  <c:v>44138</c:v>
                </c:pt>
                <c:pt idx="263">
                  <c:v>44139</c:v>
                </c:pt>
                <c:pt idx="264">
                  <c:v>44140</c:v>
                </c:pt>
                <c:pt idx="265">
                  <c:v>44141</c:v>
                </c:pt>
                <c:pt idx="266">
                  <c:v>44142</c:v>
                </c:pt>
                <c:pt idx="267">
                  <c:v>44143</c:v>
                </c:pt>
                <c:pt idx="268">
                  <c:v>44144</c:v>
                </c:pt>
                <c:pt idx="269">
                  <c:v>44145</c:v>
                </c:pt>
                <c:pt idx="270">
                  <c:v>44146</c:v>
                </c:pt>
                <c:pt idx="271">
                  <c:v>44147</c:v>
                </c:pt>
                <c:pt idx="272">
                  <c:v>44148</c:v>
                </c:pt>
                <c:pt idx="273">
                  <c:v>44149</c:v>
                </c:pt>
                <c:pt idx="274">
                  <c:v>44150</c:v>
                </c:pt>
                <c:pt idx="275">
                  <c:v>44151</c:v>
                </c:pt>
                <c:pt idx="276">
                  <c:v>44152</c:v>
                </c:pt>
                <c:pt idx="277">
                  <c:v>44153</c:v>
                </c:pt>
                <c:pt idx="278">
                  <c:v>44154</c:v>
                </c:pt>
                <c:pt idx="279">
                  <c:v>44155</c:v>
                </c:pt>
                <c:pt idx="280">
                  <c:v>44156</c:v>
                </c:pt>
                <c:pt idx="281">
                  <c:v>44157</c:v>
                </c:pt>
                <c:pt idx="282">
                  <c:v>44158</c:v>
                </c:pt>
                <c:pt idx="283">
                  <c:v>44159</c:v>
                </c:pt>
                <c:pt idx="284">
                  <c:v>44160</c:v>
                </c:pt>
                <c:pt idx="285">
                  <c:v>44161</c:v>
                </c:pt>
                <c:pt idx="286">
                  <c:v>44162</c:v>
                </c:pt>
                <c:pt idx="287">
                  <c:v>44163</c:v>
                </c:pt>
                <c:pt idx="288">
                  <c:v>44164</c:v>
                </c:pt>
                <c:pt idx="289">
                  <c:v>44165</c:v>
                </c:pt>
                <c:pt idx="290">
                  <c:v>44166</c:v>
                </c:pt>
                <c:pt idx="291">
                  <c:v>44167</c:v>
                </c:pt>
                <c:pt idx="292">
                  <c:v>44168</c:v>
                </c:pt>
                <c:pt idx="293">
                  <c:v>44169</c:v>
                </c:pt>
              </c:numCache>
            </c:numRef>
          </c:cat>
          <c:val>
            <c:numRef>
              <c:f>'[G1_Movilidad Internacional (1).xlsx]GI.1'!$Q$3:$Q$296</c:f>
              <c:numCache>
                <c:formatCode>0.0</c:formatCode>
                <c:ptCount val="294"/>
                <c:pt idx="0">
                  <c:v>0</c:v>
                </c:pt>
                <c:pt idx="1">
                  <c:v>0</c:v>
                </c:pt>
                <c:pt idx="2">
                  <c:v>0</c:v>
                </c:pt>
                <c:pt idx="3">
                  <c:v>0</c:v>
                </c:pt>
                <c:pt idx="4">
                  <c:v>0</c:v>
                </c:pt>
                <c:pt idx="5">
                  <c:v>0</c:v>
                </c:pt>
                <c:pt idx="6">
                  <c:v>-0.22142857142857153</c:v>
                </c:pt>
                <c:pt idx="7">
                  <c:v>-0.11428571428571441</c:v>
                </c:pt>
                <c:pt idx="8">
                  <c:v>0.17857142857142855</c:v>
                </c:pt>
                <c:pt idx="9">
                  <c:v>-0.12857142857142856</c:v>
                </c:pt>
                <c:pt idx="10">
                  <c:v>-0.60000000000000009</c:v>
                </c:pt>
                <c:pt idx="11">
                  <c:v>-1.0071428571428571</c:v>
                </c:pt>
                <c:pt idx="12">
                  <c:v>-1.3142857142857143</c:v>
                </c:pt>
                <c:pt idx="13">
                  <c:v>-1.65</c:v>
                </c:pt>
                <c:pt idx="14">
                  <c:v>-2.0499999999999998</c:v>
                </c:pt>
                <c:pt idx="15">
                  <c:v>-2.5285714285714285</c:v>
                </c:pt>
                <c:pt idx="16">
                  <c:v>-2.5642857142857141</c:v>
                </c:pt>
                <c:pt idx="17">
                  <c:v>-2.2785714285714289</c:v>
                </c:pt>
                <c:pt idx="18">
                  <c:v>-1.9</c:v>
                </c:pt>
                <c:pt idx="19">
                  <c:v>-2.0499999999999998</c:v>
                </c:pt>
                <c:pt idx="20">
                  <c:v>-2.0357142857142856</c:v>
                </c:pt>
                <c:pt idx="21">
                  <c:v>-2.1857142857142859</c:v>
                </c:pt>
                <c:pt idx="22">
                  <c:v>-2.3071428571428574</c:v>
                </c:pt>
                <c:pt idx="23">
                  <c:v>-2.65</c:v>
                </c:pt>
                <c:pt idx="24">
                  <c:v>-3.4428571428571431</c:v>
                </c:pt>
                <c:pt idx="25">
                  <c:v>-4.4642857142857135</c:v>
                </c:pt>
                <c:pt idx="26">
                  <c:v>-5.5571428571428569</c:v>
                </c:pt>
                <c:pt idx="27">
                  <c:v>-7.1714285714285708</c:v>
                </c:pt>
                <c:pt idx="28">
                  <c:v>-10.442857142857143</c:v>
                </c:pt>
                <c:pt idx="29">
                  <c:v>-14.907142857142855</c:v>
                </c:pt>
                <c:pt idx="30">
                  <c:v>-18.364285714285714</c:v>
                </c:pt>
                <c:pt idx="31">
                  <c:v>-23.185714285714283</c:v>
                </c:pt>
                <c:pt idx="32">
                  <c:v>-28.65</c:v>
                </c:pt>
                <c:pt idx="33">
                  <c:v>-34.257142857142853</c:v>
                </c:pt>
                <c:pt idx="34">
                  <c:v>-39.585714285714289</c:v>
                </c:pt>
                <c:pt idx="35">
                  <c:v>-44.2</c:v>
                </c:pt>
                <c:pt idx="36">
                  <c:v>-48.864285714285707</c:v>
                </c:pt>
                <c:pt idx="37">
                  <c:v>-52.871428571428567</c:v>
                </c:pt>
                <c:pt idx="38">
                  <c:v>-55.907142857142858</c:v>
                </c:pt>
                <c:pt idx="39">
                  <c:v>-58.235714285714288</c:v>
                </c:pt>
                <c:pt idx="40">
                  <c:v>-60.092857142857142</c:v>
                </c:pt>
                <c:pt idx="41">
                  <c:v>-61.778571428571425</c:v>
                </c:pt>
                <c:pt idx="42">
                  <c:v>-62.785714285714278</c:v>
                </c:pt>
                <c:pt idx="43">
                  <c:v>-63.985714285714302</c:v>
                </c:pt>
                <c:pt idx="44">
                  <c:v>-64.957142857142856</c:v>
                </c:pt>
                <c:pt idx="45">
                  <c:v>-65.228571428571428</c:v>
                </c:pt>
                <c:pt idx="46">
                  <c:v>-65.285714285714278</c:v>
                </c:pt>
                <c:pt idx="47">
                  <c:v>-65.242857142857147</c:v>
                </c:pt>
                <c:pt idx="48">
                  <c:v>-65.150000000000006</c:v>
                </c:pt>
                <c:pt idx="49">
                  <c:v>-64.857142857142861</c:v>
                </c:pt>
                <c:pt idx="50">
                  <c:v>-64.000000000000014</c:v>
                </c:pt>
                <c:pt idx="51">
                  <c:v>-63.55</c:v>
                </c:pt>
                <c:pt idx="52">
                  <c:v>-63</c:v>
                </c:pt>
                <c:pt idx="53">
                  <c:v>-62.292857142857144</c:v>
                </c:pt>
                <c:pt idx="54">
                  <c:v>-61.81428571428571</c:v>
                </c:pt>
                <c:pt idx="55">
                  <c:v>-63.414285714285711</c:v>
                </c:pt>
                <c:pt idx="56">
                  <c:v>-62.885714285714286</c:v>
                </c:pt>
                <c:pt idx="57">
                  <c:v>-63.25</c:v>
                </c:pt>
                <c:pt idx="58">
                  <c:v>-66.30714285714285</c:v>
                </c:pt>
                <c:pt idx="59">
                  <c:v>-66.035714285714278</c:v>
                </c:pt>
                <c:pt idx="60">
                  <c:v>-66.099999999999994</c:v>
                </c:pt>
                <c:pt idx="61">
                  <c:v>-65.907142857142858</c:v>
                </c:pt>
                <c:pt idx="62">
                  <c:v>-63.81428571428571</c:v>
                </c:pt>
                <c:pt idx="63">
                  <c:v>-64.014285714285705</c:v>
                </c:pt>
                <c:pt idx="64">
                  <c:v>-63.364285714285714</c:v>
                </c:pt>
                <c:pt idx="65">
                  <c:v>-60.078571428571436</c:v>
                </c:pt>
                <c:pt idx="66">
                  <c:v>-60.157142857142858</c:v>
                </c:pt>
                <c:pt idx="67">
                  <c:v>-60.01428571428572</c:v>
                </c:pt>
                <c:pt idx="68">
                  <c:v>-59.835714285714289</c:v>
                </c:pt>
                <c:pt idx="69">
                  <c:v>-59.471428571428575</c:v>
                </c:pt>
                <c:pt idx="70">
                  <c:v>-59.571428571428577</c:v>
                </c:pt>
                <c:pt idx="71">
                  <c:v>-58.907142857142858</c:v>
                </c:pt>
                <c:pt idx="72">
                  <c:v>-58.414285714285711</c:v>
                </c:pt>
                <c:pt idx="73">
                  <c:v>-58.2</c:v>
                </c:pt>
                <c:pt idx="74">
                  <c:v>-57.792857142857144</c:v>
                </c:pt>
                <c:pt idx="75">
                  <c:v>-56.85</c:v>
                </c:pt>
                <c:pt idx="76">
                  <c:v>-60.271428571428565</c:v>
                </c:pt>
                <c:pt idx="77">
                  <c:v>-58.778571428571432</c:v>
                </c:pt>
                <c:pt idx="78">
                  <c:v>-58.164285714285711</c:v>
                </c:pt>
                <c:pt idx="79">
                  <c:v>-57.085714285714289</c:v>
                </c:pt>
                <c:pt idx="80">
                  <c:v>-55.857142857142868</c:v>
                </c:pt>
                <c:pt idx="81">
                  <c:v>-54.785714285714292</c:v>
                </c:pt>
                <c:pt idx="82">
                  <c:v>-54.15</c:v>
                </c:pt>
                <c:pt idx="83">
                  <c:v>-50.3</c:v>
                </c:pt>
                <c:pt idx="84">
                  <c:v>-49.621428571428574</c:v>
                </c:pt>
                <c:pt idx="85">
                  <c:v>-49.035714285714285</c:v>
                </c:pt>
                <c:pt idx="86">
                  <c:v>-48.457142857142856</c:v>
                </c:pt>
                <c:pt idx="87">
                  <c:v>-47.571428571428569</c:v>
                </c:pt>
                <c:pt idx="88">
                  <c:v>-46.914285714285711</c:v>
                </c:pt>
                <c:pt idx="89">
                  <c:v>-46.357142857142854</c:v>
                </c:pt>
                <c:pt idx="90">
                  <c:v>-44.764285714285712</c:v>
                </c:pt>
                <c:pt idx="91">
                  <c:v>-43.757142857142853</c:v>
                </c:pt>
                <c:pt idx="92">
                  <c:v>-41.992857142857147</c:v>
                </c:pt>
                <c:pt idx="93">
                  <c:v>-40.871428571428581</c:v>
                </c:pt>
                <c:pt idx="94">
                  <c:v>-39.971428571428568</c:v>
                </c:pt>
                <c:pt idx="95">
                  <c:v>-38.450000000000003</c:v>
                </c:pt>
                <c:pt idx="96">
                  <c:v>-39.535714285714292</c:v>
                </c:pt>
                <c:pt idx="97">
                  <c:v>-38.921428571428571</c:v>
                </c:pt>
                <c:pt idx="98">
                  <c:v>-38.278571428571432</c:v>
                </c:pt>
                <c:pt idx="99">
                  <c:v>-37.542857142857144</c:v>
                </c:pt>
                <c:pt idx="100">
                  <c:v>-37.364285714285714</c:v>
                </c:pt>
                <c:pt idx="101">
                  <c:v>-36.878571428571433</c:v>
                </c:pt>
                <c:pt idx="102">
                  <c:v>-36.835714285714289</c:v>
                </c:pt>
                <c:pt idx="103">
                  <c:v>-34.157142857142858</c:v>
                </c:pt>
                <c:pt idx="104">
                  <c:v>-33.171428571428571</c:v>
                </c:pt>
                <c:pt idx="105">
                  <c:v>-31.792857142857144</c:v>
                </c:pt>
                <c:pt idx="106">
                  <c:v>-30.264285714285712</c:v>
                </c:pt>
                <c:pt idx="107">
                  <c:v>-31.371428571428574</c:v>
                </c:pt>
                <c:pt idx="108">
                  <c:v>-31.157142857142862</c:v>
                </c:pt>
                <c:pt idx="109">
                  <c:v>-30.692857142857143</c:v>
                </c:pt>
                <c:pt idx="110">
                  <c:v>-30.642857142857146</c:v>
                </c:pt>
                <c:pt idx="111">
                  <c:v>-30.414285714285718</c:v>
                </c:pt>
                <c:pt idx="112">
                  <c:v>-30.235714285714288</c:v>
                </c:pt>
                <c:pt idx="113">
                  <c:v>-30.407142857142855</c:v>
                </c:pt>
                <c:pt idx="114">
                  <c:v>-28.314285714285717</c:v>
                </c:pt>
                <c:pt idx="115">
                  <c:v>-27.871428571428574</c:v>
                </c:pt>
                <c:pt idx="116">
                  <c:v>-27.542857142857144</c:v>
                </c:pt>
                <c:pt idx="117">
                  <c:v>-28.014285714285716</c:v>
                </c:pt>
                <c:pt idx="118">
                  <c:v>-27.707142857142856</c:v>
                </c:pt>
                <c:pt idx="119">
                  <c:v>-27.414285714285718</c:v>
                </c:pt>
                <c:pt idx="120">
                  <c:v>-26.742857142857144</c:v>
                </c:pt>
                <c:pt idx="121">
                  <c:v>-26.257142857142856</c:v>
                </c:pt>
                <c:pt idx="122">
                  <c:v>-25.728571428571428</c:v>
                </c:pt>
                <c:pt idx="123">
                  <c:v>-25.450000000000003</c:v>
                </c:pt>
                <c:pt idx="124">
                  <c:v>-24.107142857142854</c:v>
                </c:pt>
                <c:pt idx="125">
                  <c:v>-23.621428571428574</c:v>
                </c:pt>
                <c:pt idx="126">
                  <c:v>-22.985714285714288</c:v>
                </c:pt>
                <c:pt idx="127">
                  <c:v>-21.892857142857146</c:v>
                </c:pt>
                <c:pt idx="128">
                  <c:v>-21.564285714285717</c:v>
                </c:pt>
                <c:pt idx="129">
                  <c:v>-21.085714285714282</c:v>
                </c:pt>
                <c:pt idx="130">
                  <c:v>-21.085714285714289</c:v>
                </c:pt>
                <c:pt idx="131">
                  <c:v>-20.585714285714285</c:v>
                </c:pt>
                <c:pt idx="132">
                  <c:v>-20.321428571428573</c:v>
                </c:pt>
                <c:pt idx="133">
                  <c:v>-20.507142857142856</c:v>
                </c:pt>
                <c:pt idx="134">
                  <c:v>-20.678571428571427</c:v>
                </c:pt>
                <c:pt idx="135">
                  <c:v>-20.471428571428572</c:v>
                </c:pt>
                <c:pt idx="136">
                  <c:v>-20.257142857142856</c:v>
                </c:pt>
                <c:pt idx="137">
                  <c:v>-19.635714285714283</c:v>
                </c:pt>
                <c:pt idx="138">
                  <c:v>-19.385714285714283</c:v>
                </c:pt>
                <c:pt idx="139">
                  <c:v>-19.121428571428574</c:v>
                </c:pt>
                <c:pt idx="140">
                  <c:v>-18.678571428571427</c:v>
                </c:pt>
                <c:pt idx="141">
                  <c:v>-18.128571428571426</c:v>
                </c:pt>
                <c:pt idx="142">
                  <c:v>-17.792857142857141</c:v>
                </c:pt>
                <c:pt idx="143">
                  <c:v>-17.649999999999999</c:v>
                </c:pt>
                <c:pt idx="144">
                  <c:v>-17.571428571428573</c:v>
                </c:pt>
                <c:pt idx="145">
                  <c:v>-17.578571428571429</c:v>
                </c:pt>
                <c:pt idx="146">
                  <c:v>-17.528571428571428</c:v>
                </c:pt>
                <c:pt idx="147">
                  <c:v>-17.357142857142854</c:v>
                </c:pt>
                <c:pt idx="148">
                  <c:v>-16.735714285714288</c:v>
                </c:pt>
                <c:pt idx="149">
                  <c:v>-16.607142857142854</c:v>
                </c:pt>
                <c:pt idx="150">
                  <c:v>-17.571428571428573</c:v>
                </c:pt>
                <c:pt idx="151">
                  <c:v>-17.328571428571429</c:v>
                </c:pt>
                <c:pt idx="152">
                  <c:v>-17.171428571428571</c:v>
                </c:pt>
                <c:pt idx="153">
                  <c:v>-17.085714285714285</c:v>
                </c:pt>
                <c:pt idx="154">
                  <c:v>-16.992857142857144</c:v>
                </c:pt>
                <c:pt idx="155">
                  <c:v>-16.971428571428572</c:v>
                </c:pt>
                <c:pt idx="156">
                  <c:v>-16.992857142857144</c:v>
                </c:pt>
                <c:pt idx="157">
                  <c:v>-16.042857142857144</c:v>
                </c:pt>
                <c:pt idx="158">
                  <c:v>-16.142857142857142</c:v>
                </c:pt>
                <c:pt idx="159">
                  <c:v>-16.178571428571427</c:v>
                </c:pt>
                <c:pt idx="160">
                  <c:v>-16.3</c:v>
                </c:pt>
                <c:pt idx="161">
                  <c:v>-16.521428571428572</c:v>
                </c:pt>
                <c:pt idx="162">
                  <c:v>-16.714285714285715</c:v>
                </c:pt>
                <c:pt idx="163">
                  <c:v>-16.842857142857142</c:v>
                </c:pt>
                <c:pt idx="164">
                  <c:v>-16.828571428571429</c:v>
                </c:pt>
                <c:pt idx="165">
                  <c:v>-16.75</c:v>
                </c:pt>
                <c:pt idx="166">
                  <c:v>-16.692857142857143</c:v>
                </c:pt>
                <c:pt idx="167">
                  <c:v>-16.785714285714285</c:v>
                </c:pt>
                <c:pt idx="168">
                  <c:v>-16.707142857142856</c:v>
                </c:pt>
                <c:pt idx="169">
                  <c:v>-16.50714285714286</c:v>
                </c:pt>
                <c:pt idx="170">
                  <c:v>-16.228571428571428</c:v>
                </c:pt>
                <c:pt idx="171">
                  <c:v>-16.100000000000001</c:v>
                </c:pt>
                <c:pt idx="172">
                  <c:v>-16.085714285714285</c:v>
                </c:pt>
                <c:pt idx="173">
                  <c:v>-16.157142857142855</c:v>
                </c:pt>
                <c:pt idx="174">
                  <c:v>-16.278571428571428</c:v>
                </c:pt>
                <c:pt idx="175">
                  <c:v>-16.421428571428571</c:v>
                </c:pt>
                <c:pt idx="176">
                  <c:v>-16.464285714285715</c:v>
                </c:pt>
                <c:pt idx="177">
                  <c:v>-16.649999999999999</c:v>
                </c:pt>
                <c:pt idx="178">
                  <c:v>-17.014285714285712</c:v>
                </c:pt>
                <c:pt idx="179">
                  <c:v>-17.307142857142857</c:v>
                </c:pt>
                <c:pt idx="180">
                  <c:v>-17.528571428571428</c:v>
                </c:pt>
                <c:pt idx="181">
                  <c:v>-17.421428571428571</c:v>
                </c:pt>
                <c:pt idx="182">
                  <c:v>-18.935714285714283</c:v>
                </c:pt>
                <c:pt idx="183">
                  <c:v>-18.899999999999999</c:v>
                </c:pt>
                <c:pt idx="184">
                  <c:v>-18.892857142857146</c:v>
                </c:pt>
                <c:pt idx="185">
                  <c:v>-18.714285714285715</c:v>
                </c:pt>
                <c:pt idx="186">
                  <c:v>-18.835714285714282</c:v>
                </c:pt>
                <c:pt idx="187">
                  <c:v>-18.978571428571428</c:v>
                </c:pt>
                <c:pt idx="188">
                  <c:v>-19.392857142857142</c:v>
                </c:pt>
                <c:pt idx="189">
                  <c:v>-18.085714285714285</c:v>
                </c:pt>
                <c:pt idx="190">
                  <c:v>-18.221428571428572</c:v>
                </c:pt>
                <c:pt idx="191">
                  <c:v>-18.235714285714288</c:v>
                </c:pt>
                <c:pt idx="192">
                  <c:v>-18.335714285714285</c:v>
                </c:pt>
                <c:pt idx="193">
                  <c:v>-18.100000000000001</c:v>
                </c:pt>
                <c:pt idx="194">
                  <c:v>-17.835714285714285</c:v>
                </c:pt>
                <c:pt idx="195">
                  <c:v>-17.399999999999999</c:v>
                </c:pt>
                <c:pt idx="196">
                  <c:v>-17.235714285714288</c:v>
                </c:pt>
                <c:pt idx="197">
                  <c:v>-17.507142857142856</c:v>
                </c:pt>
                <c:pt idx="198">
                  <c:v>-17.399999999999999</c:v>
                </c:pt>
                <c:pt idx="199">
                  <c:v>-16.828571428571429</c:v>
                </c:pt>
                <c:pt idx="200">
                  <c:v>-16.471428571428572</c:v>
                </c:pt>
                <c:pt idx="201">
                  <c:v>-16.128571428571426</c:v>
                </c:pt>
                <c:pt idx="202">
                  <c:v>-15.607142857142856</c:v>
                </c:pt>
                <c:pt idx="203">
                  <c:v>-15.235714285714286</c:v>
                </c:pt>
                <c:pt idx="204">
                  <c:v>-14.778571428571428</c:v>
                </c:pt>
                <c:pt idx="205">
                  <c:v>-14.542857142857144</c:v>
                </c:pt>
                <c:pt idx="206">
                  <c:v>-14.678571428571427</c:v>
                </c:pt>
                <c:pt idx="207">
                  <c:v>-14.592857142857142</c:v>
                </c:pt>
                <c:pt idx="208">
                  <c:v>-14.342857142857142</c:v>
                </c:pt>
                <c:pt idx="209">
                  <c:v>-14.328571428571427</c:v>
                </c:pt>
                <c:pt idx="210">
                  <c:v>-14.15</c:v>
                </c:pt>
                <c:pt idx="211">
                  <c:v>-13.907142857142855</c:v>
                </c:pt>
                <c:pt idx="212">
                  <c:v>-13.642857142857144</c:v>
                </c:pt>
                <c:pt idx="213">
                  <c:v>-13.321428571428573</c:v>
                </c:pt>
                <c:pt idx="214">
                  <c:v>-13.185714285714287</c:v>
                </c:pt>
                <c:pt idx="215">
                  <c:v>-13.192857142857141</c:v>
                </c:pt>
                <c:pt idx="216">
                  <c:v>-13.014285714285714</c:v>
                </c:pt>
                <c:pt idx="217">
                  <c:v>-13.185714285714287</c:v>
                </c:pt>
                <c:pt idx="218">
                  <c:v>-13.492857142857142</c:v>
                </c:pt>
                <c:pt idx="219">
                  <c:v>-13.685714285714287</c:v>
                </c:pt>
                <c:pt idx="220">
                  <c:v>-13.871428571428572</c:v>
                </c:pt>
                <c:pt idx="221">
                  <c:v>-13.992857142857144</c:v>
                </c:pt>
                <c:pt idx="222">
                  <c:v>-14.207142857142856</c:v>
                </c:pt>
                <c:pt idx="223">
                  <c:v>-14.364285714285714</c:v>
                </c:pt>
                <c:pt idx="224">
                  <c:v>-14.621428571428572</c:v>
                </c:pt>
                <c:pt idx="225">
                  <c:v>-15.857142857142858</c:v>
                </c:pt>
                <c:pt idx="226">
                  <c:v>-15.842857142857142</c:v>
                </c:pt>
                <c:pt idx="227">
                  <c:v>-15.75</c:v>
                </c:pt>
                <c:pt idx="228">
                  <c:v>-15.428571428571427</c:v>
                </c:pt>
                <c:pt idx="229">
                  <c:v>-14.892857142857144</c:v>
                </c:pt>
                <c:pt idx="230">
                  <c:v>-14.478571428571428</c:v>
                </c:pt>
                <c:pt idx="231">
                  <c:v>-15.514285714285714</c:v>
                </c:pt>
                <c:pt idx="232">
                  <c:v>-15.057142857142859</c:v>
                </c:pt>
                <c:pt idx="233">
                  <c:v>-14.857142857142856</c:v>
                </c:pt>
                <c:pt idx="234">
                  <c:v>-14.742857142857142</c:v>
                </c:pt>
                <c:pt idx="235">
                  <c:v>-14.864285714285714</c:v>
                </c:pt>
                <c:pt idx="236">
                  <c:v>-15.107142857142856</c:v>
                </c:pt>
                <c:pt idx="237">
                  <c:v>-15.307142857142855</c:v>
                </c:pt>
                <c:pt idx="238">
                  <c:v>-14.064285714285713</c:v>
                </c:pt>
                <c:pt idx="239">
                  <c:v>-14.407142857142855</c:v>
                </c:pt>
                <c:pt idx="240">
                  <c:v>-15.757142857142858</c:v>
                </c:pt>
                <c:pt idx="241">
                  <c:v>-15.978571428571428</c:v>
                </c:pt>
                <c:pt idx="242">
                  <c:v>-16.235714285714288</c:v>
                </c:pt>
                <c:pt idx="243">
                  <c:v>-16.5</c:v>
                </c:pt>
                <c:pt idx="244">
                  <c:v>-16.55</c:v>
                </c:pt>
                <c:pt idx="245">
                  <c:v>-16.850000000000001</c:v>
                </c:pt>
                <c:pt idx="246">
                  <c:v>-17</c:v>
                </c:pt>
                <c:pt idx="247">
                  <c:v>-16.228571428571428</c:v>
                </c:pt>
                <c:pt idx="248">
                  <c:v>-16.728571428571428</c:v>
                </c:pt>
                <c:pt idx="249">
                  <c:v>-17.05</c:v>
                </c:pt>
                <c:pt idx="250">
                  <c:v>-17.235714285714288</c:v>
                </c:pt>
                <c:pt idx="251">
                  <c:v>-17.7</c:v>
                </c:pt>
                <c:pt idx="252">
                  <c:v>-18.135714285714286</c:v>
                </c:pt>
                <c:pt idx="253">
                  <c:v>-18.514285714285716</c:v>
                </c:pt>
                <c:pt idx="254">
                  <c:v>-18.871428571428574</c:v>
                </c:pt>
                <c:pt idx="255">
                  <c:v>-18.964285714285715</c:v>
                </c:pt>
                <c:pt idx="256">
                  <c:v>-18.914285714285718</c:v>
                </c:pt>
                <c:pt idx="257">
                  <c:v>-18.664285714285715</c:v>
                </c:pt>
                <c:pt idx="258">
                  <c:v>-19.371428571428574</c:v>
                </c:pt>
                <c:pt idx="259">
                  <c:v>-20.6</c:v>
                </c:pt>
                <c:pt idx="260">
                  <c:v>-22.014285714285712</c:v>
                </c:pt>
                <c:pt idx="261">
                  <c:v>-22.878571428571426</c:v>
                </c:pt>
                <c:pt idx="262">
                  <c:v>-23.407142857142855</c:v>
                </c:pt>
                <c:pt idx="263">
                  <c:v>-24.15</c:v>
                </c:pt>
                <c:pt idx="264">
                  <c:v>-25.664285714285718</c:v>
                </c:pt>
                <c:pt idx="265">
                  <c:v>-26.4</c:v>
                </c:pt>
                <c:pt idx="266">
                  <c:v>-27.264285714285716</c:v>
                </c:pt>
                <c:pt idx="267">
                  <c:v>-28.6</c:v>
                </c:pt>
                <c:pt idx="268">
                  <c:v>-28.857142857142854</c:v>
                </c:pt>
                <c:pt idx="269">
                  <c:v>-29.328571428571433</c:v>
                </c:pt>
                <c:pt idx="270">
                  <c:v>-31.007142857142856</c:v>
                </c:pt>
                <c:pt idx="271">
                  <c:v>-31.107142857142854</c:v>
                </c:pt>
                <c:pt idx="272">
                  <c:v>-30.892857142857146</c:v>
                </c:pt>
                <c:pt idx="273">
                  <c:v>-30.771428571428572</c:v>
                </c:pt>
                <c:pt idx="274">
                  <c:v>-31.121428571428574</c:v>
                </c:pt>
                <c:pt idx="275">
                  <c:v>-31.242857142857144</c:v>
                </c:pt>
                <c:pt idx="276">
                  <c:v>-31.464285714285712</c:v>
                </c:pt>
                <c:pt idx="277">
                  <c:v>-30.6</c:v>
                </c:pt>
                <c:pt idx="278">
                  <c:v>-30.728571428571428</c:v>
                </c:pt>
                <c:pt idx="279">
                  <c:v>-30.857142857142854</c:v>
                </c:pt>
                <c:pt idx="280">
                  <c:v>-30.835714285714289</c:v>
                </c:pt>
                <c:pt idx="281">
                  <c:v>-30.721428571428572</c:v>
                </c:pt>
                <c:pt idx="282">
                  <c:v>-30.557142857142857</c:v>
                </c:pt>
                <c:pt idx="283">
                  <c:v>-30.442857142857143</c:v>
                </c:pt>
                <c:pt idx="284">
                  <c:v>-30.221428571428572</c:v>
                </c:pt>
                <c:pt idx="285">
                  <c:v>-30.007142857142856</c:v>
                </c:pt>
                <c:pt idx="286">
                  <c:v>-29.671428571428571</c:v>
                </c:pt>
                <c:pt idx="287">
                  <c:v>-28.964285714285712</c:v>
                </c:pt>
                <c:pt idx="288">
                  <c:v>-28.071428571428573</c:v>
                </c:pt>
                <c:pt idx="289">
                  <c:v>-27.357142857142854</c:v>
                </c:pt>
                <c:pt idx="290">
                  <c:v>-26.742857142857144</c:v>
                </c:pt>
                <c:pt idx="291">
                  <c:v>-26.085714285714289</c:v>
                </c:pt>
                <c:pt idx="292">
                  <c:v>-25.471428571428572</c:v>
                </c:pt>
                <c:pt idx="293">
                  <c:v>-25.00714285714286</c:v>
                </c:pt>
              </c:numCache>
            </c:numRef>
          </c:val>
          <c:smooth val="0"/>
          <c:extLst>
            <c:ext xmlns:c16="http://schemas.microsoft.com/office/drawing/2014/chart" uri="{C3380CC4-5D6E-409C-BE32-E72D297353CC}">
              <c16:uniqueId val="{00000001-40F4-4FA4-B3B6-E343A8040372}"/>
            </c:ext>
          </c:extLst>
        </c:ser>
        <c:ser>
          <c:idx val="2"/>
          <c:order val="2"/>
          <c:tx>
            <c:strRef>
              <c:f>'[G1_Movilidad Internacional (1).xlsx]GI.1'!$R$2</c:f>
              <c:strCache>
                <c:ptCount val="1"/>
                <c:pt idx="0">
                  <c:v>EE.UU.</c:v>
                </c:pt>
              </c:strCache>
            </c:strRef>
          </c:tx>
          <c:spPr>
            <a:ln w="22225">
              <a:solidFill>
                <a:srgbClr val="002060"/>
              </a:solidFill>
              <a:prstDash val="solid"/>
            </a:ln>
          </c:spPr>
          <c:marker>
            <c:symbol val="none"/>
          </c:marker>
          <c:cat>
            <c:numRef>
              <c:f>'[G1_Movilidad Internacional (1).xlsx]GI.1'!$O$3:$O$296</c:f>
              <c:numCache>
                <c:formatCode>m/d/yyyy</c:formatCode>
                <c:ptCount val="294"/>
                <c:pt idx="0">
                  <c:v>43876</c:v>
                </c:pt>
                <c:pt idx="1">
                  <c:v>43877</c:v>
                </c:pt>
                <c:pt idx="2">
                  <c:v>43878</c:v>
                </c:pt>
                <c:pt idx="3">
                  <c:v>43879</c:v>
                </c:pt>
                <c:pt idx="4">
                  <c:v>43880</c:v>
                </c:pt>
                <c:pt idx="5">
                  <c:v>43881</c:v>
                </c:pt>
                <c:pt idx="6">
                  <c:v>43882</c:v>
                </c:pt>
                <c:pt idx="7">
                  <c:v>43883</c:v>
                </c:pt>
                <c:pt idx="8">
                  <c:v>43884</c:v>
                </c:pt>
                <c:pt idx="9">
                  <c:v>43885</c:v>
                </c:pt>
                <c:pt idx="10">
                  <c:v>43886</c:v>
                </c:pt>
                <c:pt idx="11">
                  <c:v>43887</c:v>
                </c:pt>
                <c:pt idx="12">
                  <c:v>43888</c:v>
                </c:pt>
                <c:pt idx="13">
                  <c:v>43889</c:v>
                </c:pt>
                <c:pt idx="14">
                  <c:v>43890</c:v>
                </c:pt>
                <c:pt idx="15">
                  <c:v>43891</c:v>
                </c:pt>
                <c:pt idx="16">
                  <c:v>43892</c:v>
                </c:pt>
                <c:pt idx="17">
                  <c:v>43893</c:v>
                </c:pt>
                <c:pt idx="18">
                  <c:v>43894</c:v>
                </c:pt>
                <c:pt idx="19">
                  <c:v>43895</c:v>
                </c:pt>
                <c:pt idx="20">
                  <c:v>43896</c:v>
                </c:pt>
                <c:pt idx="21">
                  <c:v>43897</c:v>
                </c:pt>
                <c:pt idx="22">
                  <c:v>43898</c:v>
                </c:pt>
                <c:pt idx="23">
                  <c:v>43899</c:v>
                </c:pt>
                <c:pt idx="24">
                  <c:v>43900</c:v>
                </c:pt>
                <c:pt idx="25">
                  <c:v>43901</c:v>
                </c:pt>
                <c:pt idx="26">
                  <c:v>43902</c:v>
                </c:pt>
                <c:pt idx="27">
                  <c:v>43903</c:v>
                </c:pt>
                <c:pt idx="28">
                  <c:v>43904</c:v>
                </c:pt>
                <c:pt idx="29">
                  <c:v>43905</c:v>
                </c:pt>
                <c:pt idx="30">
                  <c:v>43906</c:v>
                </c:pt>
                <c:pt idx="31">
                  <c:v>43907</c:v>
                </c:pt>
                <c:pt idx="32">
                  <c:v>43908</c:v>
                </c:pt>
                <c:pt idx="33">
                  <c:v>43909</c:v>
                </c:pt>
                <c:pt idx="34">
                  <c:v>43910</c:v>
                </c:pt>
                <c:pt idx="35">
                  <c:v>43911</c:v>
                </c:pt>
                <c:pt idx="36">
                  <c:v>43912</c:v>
                </c:pt>
                <c:pt idx="37">
                  <c:v>43913</c:v>
                </c:pt>
                <c:pt idx="38">
                  <c:v>43914</c:v>
                </c:pt>
                <c:pt idx="39">
                  <c:v>43915</c:v>
                </c:pt>
                <c:pt idx="40">
                  <c:v>43916</c:v>
                </c:pt>
                <c:pt idx="41">
                  <c:v>43917</c:v>
                </c:pt>
                <c:pt idx="42">
                  <c:v>43918</c:v>
                </c:pt>
                <c:pt idx="43">
                  <c:v>43919</c:v>
                </c:pt>
                <c:pt idx="44">
                  <c:v>43920</c:v>
                </c:pt>
                <c:pt idx="45">
                  <c:v>43921</c:v>
                </c:pt>
                <c:pt idx="46">
                  <c:v>43922</c:v>
                </c:pt>
                <c:pt idx="47">
                  <c:v>43923</c:v>
                </c:pt>
                <c:pt idx="48">
                  <c:v>43924</c:v>
                </c:pt>
                <c:pt idx="49">
                  <c:v>43925</c:v>
                </c:pt>
                <c:pt idx="50">
                  <c:v>43926</c:v>
                </c:pt>
                <c:pt idx="51">
                  <c:v>43927</c:v>
                </c:pt>
                <c:pt idx="52">
                  <c:v>43928</c:v>
                </c:pt>
                <c:pt idx="53">
                  <c:v>43929</c:v>
                </c:pt>
                <c:pt idx="54">
                  <c:v>43930</c:v>
                </c:pt>
                <c:pt idx="55">
                  <c:v>43931</c:v>
                </c:pt>
                <c:pt idx="56">
                  <c:v>43932</c:v>
                </c:pt>
                <c:pt idx="57">
                  <c:v>43933</c:v>
                </c:pt>
                <c:pt idx="58">
                  <c:v>43934</c:v>
                </c:pt>
                <c:pt idx="59">
                  <c:v>43935</c:v>
                </c:pt>
                <c:pt idx="60">
                  <c:v>43936</c:v>
                </c:pt>
                <c:pt idx="61">
                  <c:v>43937</c:v>
                </c:pt>
                <c:pt idx="62">
                  <c:v>43938</c:v>
                </c:pt>
                <c:pt idx="63">
                  <c:v>43939</c:v>
                </c:pt>
                <c:pt idx="64">
                  <c:v>43940</c:v>
                </c:pt>
                <c:pt idx="65">
                  <c:v>43941</c:v>
                </c:pt>
                <c:pt idx="66">
                  <c:v>43942</c:v>
                </c:pt>
                <c:pt idx="67">
                  <c:v>43943</c:v>
                </c:pt>
                <c:pt idx="68">
                  <c:v>43944</c:v>
                </c:pt>
                <c:pt idx="69">
                  <c:v>43945</c:v>
                </c:pt>
                <c:pt idx="70">
                  <c:v>43946</c:v>
                </c:pt>
                <c:pt idx="71">
                  <c:v>43947</c:v>
                </c:pt>
                <c:pt idx="72">
                  <c:v>43948</c:v>
                </c:pt>
                <c:pt idx="73">
                  <c:v>43949</c:v>
                </c:pt>
                <c:pt idx="74">
                  <c:v>43950</c:v>
                </c:pt>
                <c:pt idx="75">
                  <c:v>43951</c:v>
                </c:pt>
                <c:pt idx="76">
                  <c:v>43952</c:v>
                </c:pt>
                <c:pt idx="77">
                  <c:v>43953</c:v>
                </c:pt>
                <c:pt idx="78">
                  <c:v>43954</c:v>
                </c:pt>
                <c:pt idx="79">
                  <c:v>43955</c:v>
                </c:pt>
                <c:pt idx="80">
                  <c:v>43956</c:v>
                </c:pt>
                <c:pt idx="81">
                  <c:v>43957</c:v>
                </c:pt>
                <c:pt idx="82">
                  <c:v>43958</c:v>
                </c:pt>
                <c:pt idx="83">
                  <c:v>43959</c:v>
                </c:pt>
                <c:pt idx="84">
                  <c:v>43960</c:v>
                </c:pt>
                <c:pt idx="85">
                  <c:v>43961</c:v>
                </c:pt>
                <c:pt idx="86">
                  <c:v>43962</c:v>
                </c:pt>
                <c:pt idx="87">
                  <c:v>43963</c:v>
                </c:pt>
                <c:pt idx="88">
                  <c:v>43964</c:v>
                </c:pt>
                <c:pt idx="89">
                  <c:v>43965</c:v>
                </c:pt>
                <c:pt idx="90">
                  <c:v>43966</c:v>
                </c:pt>
                <c:pt idx="91">
                  <c:v>43967</c:v>
                </c:pt>
                <c:pt idx="92">
                  <c:v>43968</c:v>
                </c:pt>
                <c:pt idx="93">
                  <c:v>43969</c:v>
                </c:pt>
                <c:pt idx="94">
                  <c:v>43970</c:v>
                </c:pt>
                <c:pt idx="95">
                  <c:v>43971</c:v>
                </c:pt>
                <c:pt idx="96">
                  <c:v>43972</c:v>
                </c:pt>
                <c:pt idx="97">
                  <c:v>43973</c:v>
                </c:pt>
                <c:pt idx="98">
                  <c:v>43974</c:v>
                </c:pt>
                <c:pt idx="99">
                  <c:v>43975</c:v>
                </c:pt>
                <c:pt idx="100">
                  <c:v>43976</c:v>
                </c:pt>
                <c:pt idx="101">
                  <c:v>43977</c:v>
                </c:pt>
                <c:pt idx="102">
                  <c:v>43978</c:v>
                </c:pt>
                <c:pt idx="103">
                  <c:v>43979</c:v>
                </c:pt>
                <c:pt idx="104">
                  <c:v>43980</c:v>
                </c:pt>
                <c:pt idx="105">
                  <c:v>43981</c:v>
                </c:pt>
                <c:pt idx="106">
                  <c:v>43982</c:v>
                </c:pt>
                <c:pt idx="107">
                  <c:v>43983</c:v>
                </c:pt>
                <c:pt idx="108">
                  <c:v>43984</c:v>
                </c:pt>
                <c:pt idx="109">
                  <c:v>43985</c:v>
                </c:pt>
                <c:pt idx="110">
                  <c:v>43986</c:v>
                </c:pt>
                <c:pt idx="111">
                  <c:v>43987</c:v>
                </c:pt>
                <c:pt idx="112">
                  <c:v>43988</c:v>
                </c:pt>
                <c:pt idx="113">
                  <c:v>43989</c:v>
                </c:pt>
                <c:pt idx="114">
                  <c:v>43990</c:v>
                </c:pt>
                <c:pt idx="115">
                  <c:v>43991</c:v>
                </c:pt>
                <c:pt idx="116">
                  <c:v>43992</c:v>
                </c:pt>
                <c:pt idx="117">
                  <c:v>43993</c:v>
                </c:pt>
                <c:pt idx="118">
                  <c:v>43994</c:v>
                </c:pt>
                <c:pt idx="119">
                  <c:v>43995</c:v>
                </c:pt>
                <c:pt idx="120">
                  <c:v>43996</c:v>
                </c:pt>
                <c:pt idx="121">
                  <c:v>43997</c:v>
                </c:pt>
                <c:pt idx="122">
                  <c:v>43998</c:v>
                </c:pt>
                <c:pt idx="123">
                  <c:v>43999</c:v>
                </c:pt>
                <c:pt idx="124">
                  <c:v>44000</c:v>
                </c:pt>
                <c:pt idx="125">
                  <c:v>44001</c:v>
                </c:pt>
                <c:pt idx="126">
                  <c:v>44002</c:v>
                </c:pt>
                <c:pt idx="127">
                  <c:v>44003</c:v>
                </c:pt>
                <c:pt idx="128">
                  <c:v>44004</c:v>
                </c:pt>
                <c:pt idx="129">
                  <c:v>44005</c:v>
                </c:pt>
                <c:pt idx="130">
                  <c:v>44006</c:v>
                </c:pt>
                <c:pt idx="131">
                  <c:v>44007</c:v>
                </c:pt>
                <c:pt idx="132">
                  <c:v>44008</c:v>
                </c:pt>
                <c:pt idx="133">
                  <c:v>44009</c:v>
                </c:pt>
                <c:pt idx="134">
                  <c:v>44010</c:v>
                </c:pt>
                <c:pt idx="135">
                  <c:v>44011</c:v>
                </c:pt>
                <c:pt idx="136">
                  <c:v>44012</c:v>
                </c:pt>
                <c:pt idx="137">
                  <c:v>44013</c:v>
                </c:pt>
                <c:pt idx="138">
                  <c:v>44014</c:v>
                </c:pt>
                <c:pt idx="139">
                  <c:v>44015</c:v>
                </c:pt>
                <c:pt idx="140">
                  <c:v>44016</c:v>
                </c:pt>
                <c:pt idx="141">
                  <c:v>44017</c:v>
                </c:pt>
                <c:pt idx="142">
                  <c:v>44018</c:v>
                </c:pt>
                <c:pt idx="143">
                  <c:v>44019</c:v>
                </c:pt>
                <c:pt idx="144">
                  <c:v>44020</c:v>
                </c:pt>
                <c:pt idx="145">
                  <c:v>44021</c:v>
                </c:pt>
                <c:pt idx="146">
                  <c:v>44022</c:v>
                </c:pt>
                <c:pt idx="147">
                  <c:v>44023</c:v>
                </c:pt>
                <c:pt idx="148">
                  <c:v>44024</c:v>
                </c:pt>
                <c:pt idx="149">
                  <c:v>44025</c:v>
                </c:pt>
                <c:pt idx="150">
                  <c:v>44026</c:v>
                </c:pt>
                <c:pt idx="151">
                  <c:v>44027</c:v>
                </c:pt>
                <c:pt idx="152">
                  <c:v>44028</c:v>
                </c:pt>
                <c:pt idx="153">
                  <c:v>44029</c:v>
                </c:pt>
                <c:pt idx="154">
                  <c:v>44030</c:v>
                </c:pt>
                <c:pt idx="155">
                  <c:v>44031</c:v>
                </c:pt>
                <c:pt idx="156">
                  <c:v>44032</c:v>
                </c:pt>
                <c:pt idx="157">
                  <c:v>44033</c:v>
                </c:pt>
                <c:pt idx="158">
                  <c:v>44034</c:v>
                </c:pt>
                <c:pt idx="159">
                  <c:v>44035</c:v>
                </c:pt>
                <c:pt idx="160">
                  <c:v>44036</c:v>
                </c:pt>
                <c:pt idx="161">
                  <c:v>44037</c:v>
                </c:pt>
                <c:pt idx="162">
                  <c:v>44038</c:v>
                </c:pt>
                <c:pt idx="163">
                  <c:v>44039</c:v>
                </c:pt>
                <c:pt idx="164">
                  <c:v>44040</c:v>
                </c:pt>
                <c:pt idx="165">
                  <c:v>44041</c:v>
                </c:pt>
                <c:pt idx="166">
                  <c:v>44042</c:v>
                </c:pt>
                <c:pt idx="167">
                  <c:v>44043</c:v>
                </c:pt>
                <c:pt idx="168">
                  <c:v>44044</c:v>
                </c:pt>
                <c:pt idx="169">
                  <c:v>44045</c:v>
                </c:pt>
                <c:pt idx="170">
                  <c:v>44046</c:v>
                </c:pt>
                <c:pt idx="171">
                  <c:v>44047</c:v>
                </c:pt>
                <c:pt idx="172">
                  <c:v>44048</c:v>
                </c:pt>
                <c:pt idx="173">
                  <c:v>44049</c:v>
                </c:pt>
                <c:pt idx="174">
                  <c:v>44050</c:v>
                </c:pt>
                <c:pt idx="175">
                  <c:v>44051</c:v>
                </c:pt>
                <c:pt idx="176">
                  <c:v>44052</c:v>
                </c:pt>
                <c:pt idx="177">
                  <c:v>44053</c:v>
                </c:pt>
                <c:pt idx="178">
                  <c:v>44054</c:v>
                </c:pt>
                <c:pt idx="179">
                  <c:v>44055</c:v>
                </c:pt>
                <c:pt idx="180">
                  <c:v>44056</c:v>
                </c:pt>
                <c:pt idx="181">
                  <c:v>44057</c:v>
                </c:pt>
                <c:pt idx="182">
                  <c:v>44058</c:v>
                </c:pt>
                <c:pt idx="183">
                  <c:v>44059</c:v>
                </c:pt>
                <c:pt idx="184">
                  <c:v>44060</c:v>
                </c:pt>
                <c:pt idx="185">
                  <c:v>44061</c:v>
                </c:pt>
                <c:pt idx="186">
                  <c:v>44062</c:v>
                </c:pt>
                <c:pt idx="187">
                  <c:v>44063</c:v>
                </c:pt>
                <c:pt idx="188">
                  <c:v>44064</c:v>
                </c:pt>
                <c:pt idx="189">
                  <c:v>44065</c:v>
                </c:pt>
                <c:pt idx="190">
                  <c:v>44066</c:v>
                </c:pt>
                <c:pt idx="191">
                  <c:v>44067</c:v>
                </c:pt>
                <c:pt idx="192">
                  <c:v>44068</c:v>
                </c:pt>
                <c:pt idx="193">
                  <c:v>44069</c:v>
                </c:pt>
                <c:pt idx="194">
                  <c:v>44070</c:v>
                </c:pt>
                <c:pt idx="195">
                  <c:v>44071</c:v>
                </c:pt>
                <c:pt idx="196">
                  <c:v>44072</c:v>
                </c:pt>
                <c:pt idx="197">
                  <c:v>44073</c:v>
                </c:pt>
                <c:pt idx="198">
                  <c:v>44074</c:v>
                </c:pt>
                <c:pt idx="199">
                  <c:v>44075</c:v>
                </c:pt>
                <c:pt idx="200">
                  <c:v>44076</c:v>
                </c:pt>
                <c:pt idx="201">
                  <c:v>44077</c:v>
                </c:pt>
                <c:pt idx="202">
                  <c:v>44078</c:v>
                </c:pt>
                <c:pt idx="203">
                  <c:v>44079</c:v>
                </c:pt>
                <c:pt idx="204">
                  <c:v>44080</c:v>
                </c:pt>
                <c:pt idx="205">
                  <c:v>44081</c:v>
                </c:pt>
                <c:pt idx="206">
                  <c:v>44082</c:v>
                </c:pt>
                <c:pt idx="207">
                  <c:v>44083</c:v>
                </c:pt>
                <c:pt idx="208">
                  <c:v>44084</c:v>
                </c:pt>
                <c:pt idx="209">
                  <c:v>44085</c:v>
                </c:pt>
                <c:pt idx="210">
                  <c:v>44086</c:v>
                </c:pt>
                <c:pt idx="211">
                  <c:v>44087</c:v>
                </c:pt>
                <c:pt idx="212">
                  <c:v>44088</c:v>
                </c:pt>
                <c:pt idx="213">
                  <c:v>44089</c:v>
                </c:pt>
                <c:pt idx="214">
                  <c:v>44090</c:v>
                </c:pt>
                <c:pt idx="215">
                  <c:v>44091</c:v>
                </c:pt>
                <c:pt idx="216">
                  <c:v>44092</c:v>
                </c:pt>
                <c:pt idx="217">
                  <c:v>44093</c:v>
                </c:pt>
                <c:pt idx="218">
                  <c:v>44094</c:v>
                </c:pt>
                <c:pt idx="219">
                  <c:v>44095</c:v>
                </c:pt>
                <c:pt idx="220">
                  <c:v>44096</c:v>
                </c:pt>
                <c:pt idx="221">
                  <c:v>44097</c:v>
                </c:pt>
                <c:pt idx="222">
                  <c:v>44098</c:v>
                </c:pt>
                <c:pt idx="223">
                  <c:v>44099</c:v>
                </c:pt>
                <c:pt idx="224">
                  <c:v>44100</c:v>
                </c:pt>
                <c:pt idx="225">
                  <c:v>44101</c:v>
                </c:pt>
                <c:pt idx="226">
                  <c:v>44102</c:v>
                </c:pt>
                <c:pt idx="227">
                  <c:v>44103</c:v>
                </c:pt>
                <c:pt idx="228">
                  <c:v>44104</c:v>
                </c:pt>
                <c:pt idx="229">
                  <c:v>44105</c:v>
                </c:pt>
                <c:pt idx="230">
                  <c:v>44106</c:v>
                </c:pt>
                <c:pt idx="231">
                  <c:v>44107</c:v>
                </c:pt>
                <c:pt idx="232">
                  <c:v>44108</c:v>
                </c:pt>
                <c:pt idx="233">
                  <c:v>44109</c:v>
                </c:pt>
                <c:pt idx="234">
                  <c:v>44110</c:v>
                </c:pt>
                <c:pt idx="235">
                  <c:v>44111</c:v>
                </c:pt>
                <c:pt idx="236">
                  <c:v>44112</c:v>
                </c:pt>
                <c:pt idx="237">
                  <c:v>44113</c:v>
                </c:pt>
                <c:pt idx="238">
                  <c:v>44114</c:v>
                </c:pt>
                <c:pt idx="239">
                  <c:v>44115</c:v>
                </c:pt>
                <c:pt idx="240">
                  <c:v>44116</c:v>
                </c:pt>
                <c:pt idx="241">
                  <c:v>44117</c:v>
                </c:pt>
                <c:pt idx="242">
                  <c:v>44118</c:v>
                </c:pt>
                <c:pt idx="243">
                  <c:v>44119</c:v>
                </c:pt>
                <c:pt idx="244">
                  <c:v>44120</c:v>
                </c:pt>
                <c:pt idx="245">
                  <c:v>44121</c:v>
                </c:pt>
                <c:pt idx="246">
                  <c:v>44122</c:v>
                </c:pt>
                <c:pt idx="247">
                  <c:v>44123</c:v>
                </c:pt>
                <c:pt idx="248">
                  <c:v>44124</c:v>
                </c:pt>
                <c:pt idx="249">
                  <c:v>44125</c:v>
                </c:pt>
                <c:pt idx="250">
                  <c:v>44126</c:v>
                </c:pt>
                <c:pt idx="251">
                  <c:v>44127</c:v>
                </c:pt>
                <c:pt idx="252">
                  <c:v>44128</c:v>
                </c:pt>
                <c:pt idx="253">
                  <c:v>44129</c:v>
                </c:pt>
                <c:pt idx="254">
                  <c:v>44130</c:v>
                </c:pt>
                <c:pt idx="255">
                  <c:v>44131</c:v>
                </c:pt>
                <c:pt idx="256">
                  <c:v>44132</c:v>
                </c:pt>
                <c:pt idx="257">
                  <c:v>44133</c:v>
                </c:pt>
                <c:pt idx="258">
                  <c:v>44134</c:v>
                </c:pt>
                <c:pt idx="259">
                  <c:v>44135</c:v>
                </c:pt>
                <c:pt idx="260">
                  <c:v>44136</c:v>
                </c:pt>
                <c:pt idx="261">
                  <c:v>44137</c:v>
                </c:pt>
                <c:pt idx="262">
                  <c:v>44138</c:v>
                </c:pt>
                <c:pt idx="263">
                  <c:v>44139</c:v>
                </c:pt>
                <c:pt idx="264">
                  <c:v>44140</c:v>
                </c:pt>
                <c:pt idx="265">
                  <c:v>44141</c:v>
                </c:pt>
                <c:pt idx="266">
                  <c:v>44142</c:v>
                </c:pt>
                <c:pt idx="267">
                  <c:v>44143</c:v>
                </c:pt>
                <c:pt idx="268">
                  <c:v>44144</c:v>
                </c:pt>
                <c:pt idx="269">
                  <c:v>44145</c:v>
                </c:pt>
                <c:pt idx="270">
                  <c:v>44146</c:v>
                </c:pt>
                <c:pt idx="271">
                  <c:v>44147</c:v>
                </c:pt>
                <c:pt idx="272">
                  <c:v>44148</c:v>
                </c:pt>
                <c:pt idx="273">
                  <c:v>44149</c:v>
                </c:pt>
                <c:pt idx="274">
                  <c:v>44150</c:v>
                </c:pt>
                <c:pt idx="275">
                  <c:v>44151</c:v>
                </c:pt>
                <c:pt idx="276">
                  <c:v>44152</c:v>
                </c:pt>
                <c:pt idx="277">
                  <c:v>44153</c:v>
                </c:pt>
                <c:pt idx="278">
                  <c:v>44154</c:v>
                </c:pt>
                <c:pt idx="279">
                  <c:v>44155</c:v>
                </c:pt>
                <c:pt idx="280">
                  <c:v>44156</c:v>
                </c:pt>
                <c:pt idx="281">
                  <c:v>44157</c:v>
                </c:pt>
                <c:pt idx="282">
                  <c:v>44158</c:v>
                </c:pt>
                <c:pt idx="283">
                  <c:v>44159</c:v>
                </c:pt>
                <c:pt idx="284">
                  <c:v>44160</c:v>
                </c:pt>
                <c:pt idx="285">
                  <c:v>44161</c:v>
                </c:pt>
                <c:pt idx="286">
                  <c:v>44162</c:v>
                </c:pt>
                <c:pt idx="287">
                  <c:v>44163</c:v>
                </c:pt>
                <c:pt idx="288">
                  <c:v>44164</c:v>
                </c:pt>
                <c:pt idx="289">
                  <c:v>44165</c:v>
                </c:pt>
                <c:pt idx="290">
                  <c:v>44166</c:v>
                </c:pt>
                <c:pt idx="291">
                  <c:v>44167</c:v>
                </c:pt>
                <c:pt idx="292">
                  <c:v>44168</c:v>
                </c:pt>
                <c:pt idx="293">
                  <c:v>44169</c:v>
                </c:pt>
              </c:numCache>
            </c:numRef>
          </c:cat>
          <c:val>
            <c:numRef>
              <c:f>'[G1_Movilidad Internacional (1).xlsx]GI.1'!$R$3:$R$296</c:f>
              <c:numCache>
                <c:formatCode>0.0</c:formatCode>
                <c:ptCount val="294"/>
                <c:pt idx="0">
                  <c:v>0</c:v>
                </c:pt>
                <c:pt idx="1">
                  <c:v>0</c:v>
                </c:pt>
                <c:pt idx="2">
                  <c:v>0</c:v>
                </c:pt>
                <c:pt idx="3">
                  <c:v>0</c:v>
                </c:pt>
                <c:pt idx="4">
                  <c:v>0</c:v>
                </c:pt>
                <c:pt idx="5">
                  <c:v>0</c:v>
                </c:pt>
                <c:pt idx="6">
                  <c:v>7.1428571428571425E-2</c:v>
                </c:pt>
                <c:pt idx="7">
                  <c:v>0.2857142857142857</c:v>
                </c:pt>
                <c:pt idx="8">
                  <c:v>0.5357142857142857</c:v>
                </c:pt>
                <c:pt idx="9">
                  <c:v>1.75</c:v>
                </c:pt>
                <c:pt idx="10">
                  <c:v>2.0714285714285716</c:v>
                </c:pt>
                <c:pt idx="11">
                  <c:v>2.4285714285714284</c:v>
                </c:pt>
                <c:pt idx="12">
                  <c:v>3</c:v>
                </c:pt>
                <c:pt idx="13">
                  <c:v>3.6071428571428572</c:v>
                </c:pt>
                <c:pt idx="14">
                  <c:v>4</c:v>
                </c:pt>
                <c:pt idx="15">
                  <c:v>4.5357142857142856</c:v>
                </c:pt>
                <c:pt idx="16">
                  <c:v>4.9285714285714288</c:v>
                </c:pt>
                <c:pt idx="17">
                  <c:v>5.5357142857142856</c:v>
                </c:pt>
                <c:pt idx="18">
                  <c:v>5.7142857142857144</c:v>
                </c:pt>
                <c:pt idx="19">
                  <c:v>5.8214285714285712</c:v>
                </c:pt>
                <c:pt idx="20">
                  <c:v>5.6071428571428568</c:v>
                </c:pt>
                <c:pt idx="21">
                  <c:v>5.6071428571428568</c:v>
                </c:pt>
                <c:pt idx="22">
                  <c:v>5.3214285714285712</c:v>
                </c:pt>
                <c:pt idx="23">
                  <c:v>5.0714285714285712</c:v>
                </c:pt>
                <c:pt idx="24">
                  <c:v>4.4285714285714288</c:v>
                </c:pt>
                <c:pt idx="25">
                  <c:v>4.2857142857142856</c:v>
                </c:pt>
                <c:pt idx="26">
                  <c:v>4.2857142857142856</c:v>
                </c:pt>
                <c:pt idx="27">
                  <c:v>4.25</c:v>
                </c:pt>
                <c:pt idx="28">
                  <c:v>3.2142857142857144</c:v>
                </c:pt>
                <c:pt idx="29">
                  <c:v>1.75</c:v>
                </c:pt>
                <c:pt idx="30">
                  <c:v>0.32142857142857145</c:v>
                </c:pt>
                <c:pt idx="31">
                  <c:v>-2</c:v>
                </c:pt>
                <c:pt idx="32">
                  <c:v>-5.2857142857142856</c:v>
                </c:pt>
                <c:pt idx="33">
                  <c:v>-9.2142857142857135</c:v>
                </c:pt>
                <c:pt idx="34">
                  <c:v>-13.178571428571429</c:v>
                </c:pt>
                <c:pt idx="35">
                  <c:v>-16.857142857142858</c:v>
                </c:pt>
                <c:pt idx="36">
                  <c:v>-20.964285714285715</c:v>
                </c:pt>
                <c:pt idx="37">
                  <c:v>-24.785714285714285</c:v>
                </c:pt>
                <c:pt idx="38">
                  <c:v>-27.821428571428573</c:v>
                </c:pt>
                <c:pt idx="39">
                  <c:v>-30.357142857142858</c:v>
                </c:pt>
                <c:pt idx="40">
                  <c:v>-32.464285714285715</c:v>
                </c:pt>
                <c:pt idx="41">
                  <c:v>-34.357142857142854</c:v>
                </c:pt>
                <c:pt idx="42">
                  <c:v>-36.071428571428569</c:v>
                </c:pt>
                <c:pt idx="43">
                  <c:v>-37</c:v>
                </c:pt>
                <c:pt idx="44">
                  <c:v>-37.714285714285715</c:v>
                </c:pt>
                <c:pt idx="45">
                  <c:v>-38.142857142857146</c:v>
                </c:pt>
                <c:pt idx="46">
                  <c:v>-38.035714285714285</c:v>
                </c:pt>
                <c:pt idx="47">
                  <c:v>-38.142857142857146</c:v>
                </c:pt>
                <c:pt idx="48">
                  <c:v>-38.214285714285715</c:v>
                </c:pt>
                <c:pt idx="49">
                  <c:v>-38.214285714285715</c:v>
                </c:pt>
                <c:pt idx="50">
                  <c:v>-38.392857142857146</c:v>
                </c:pt>
                <c:pt idx="51">
                  <c:v>-38.535714285714285</c:v>
                </c:pt>
                <c:pt idx="52">
                  <c:v>-38.678571428571431</c:v>
                </c:pt>
                <c:pt idx="53">
                  <c:v>-39.178571428571431</c:v>
                </c:pt>
                <c:pt idx="54">
                  <c:v>-39.535714285714285</c:v>
                </c:pt>
                <c:pt idx="55">
                  <c:v>-39.928571428571431</c:v>
                </c:pt>
                <c:pt idx="56">
                  <c:v>-39.535714285714285</c:v>
                </c:pt>
                <c:pt idx="57">
                  <c:v>-40.964285714285715</c:v>
                </c:pt>
                <c:pt idx="58">
                  <c:v>-41.428571428571431</c:v>
                </c:pt>
                <c:pt idx="59">
                  <c:v>-41.357142857142854</c:v>
                </c:pt>
                <c:pt idx="60">
                  <c:v>-40.928571428571431</c:v>
                </c:pt>
                <c:pt idx="61">
                  <c:v>-40.535714285714285</c:v>
                </c:pt>
                <c:pt idx="62">
                  <c:v>-40.25</c:v>
                </c:pt>
                <c:pt idx="63">
                  <c:v>-40.285714285714285</c:v>
                </c:pt>
                <c:pt idx="64">
                  <c:v>-38.428571428571431</c:v>
                </c:pt>
                <c:pt idx="65">
                  <c:v>-37.678571428571431</c:v>
                </c:pt>
                <c:pt idx="66">
                  <c:v>-37.464285714285715</c:v>
                </c:pt>
                <c:pt idx="67">
                  <c:v>-37.535714285714285</c:v>
                </c:pt>
                <c:pt idx="68">
                  <c:v>-37.607142857142854</c:v>
                </c:pt>
                <c:pt idx="69">
                  <c:v>-37.464285714285715</c:v>
                </c:pt>
                <c:pt idx="70">
                  <c:v>-36.964285714285715</c:v>
                </c:pt>
                <c:pt idx="71">
                  <c:v>-36.642857142857146</c:v>
                </c:pt>
                <c:pt idx="72">
                  <c:v>-36.285714285714285</c:v>
                </c:pt>
                <c:pt idx="73">
                  <c:v>-35.821428571428569</c:v>
                </c:pt>
                <c:pt idx="74">
                  <c:v>-35.428571428571431</c:v>
                </c:pt>
                <c:pt idx="75">
                  <c:v>-34.857142857142854</c:v>
                </c:pt>
                <c:pt idx="76">
                  <c:v>-33.892857142857146</c:v>
                </c:pt>
                <c:pt idx="77">
                  <c:v>-33.035714285714285</c:v>
                </c:pt>
                <c:pt idx="78">
                  <c:v>-32</c:v>
                </c:pt>
                <c:pt idx="79">
                  <c:v>-31.357142857142858</c:v>
                </c:pt>
                <c:pt idx="80">
                  <c:v>-30.714285714285715</c:v>
                </c:pt>
                <c:pt idx="81">
                  <c:v>-30.142857142857142</c:v>
                </c:pt>
                <c:pt idx="82">
                  <c:v>-29.464285714285715</c:v>
                </c:pt>
                <c:pt idx="83">
                  <c:v>-29.321428571428573</c:v>
                </c:pt>
                <c:pt idx="84">
                  <c:v>-28.678571428571427</c:v>
                </c:pt>
                <c:pt idx="85">
                  <c:v>-27.964285714285715</c:v>
                </c:pt>
                <c:pt idx="86">
                  <c:v>-28.107142857142858</c:v>
                </c:pt>
                <c:pt idx="87">
                  <c:v>-28.071428571428573</c:v>
                </c:pt>
                <c:pt idx="88">
                  <c:v>-27.75</c:v>
                </c:pt>
                <c:pt idx="89">
                  <c:v>-27.75</c:v>
                </c:pt>
                <c:pt idx="90">
                  <c:v>-27.571428571428573</c:v>
                </c:pt>
                <c:pt idx="91">
                  <c:v>-27.821428571428573</c:v>
                </c:pt>
                <c:pt idx="92">
                  <c:v>-28.142857142857142</c:v>
                </c:pt>
                <c:pt idx="93">
                  <c:v>-27.75</c:v>
                </c:pt>
                <c:pt idx="94">
                  <c:v>-27.428571428571427</c:v>
                </c:pt>
                <c:pt idx="95">
                  <c:v>-27.107142857142858</c:v>
                </c:pt>
                <c:pt idx="96">
                  <c:v>-26.5</c:v>
                </c:pt>
                <c:pt idx="97">
                  <c:v>-25.964285714285715</c:v>
                </c:pt>
                <c:pt idx="98">
                  <c:v>-25.5</c:v>
                </c:pt>
                <c:pt idx="99">
                  <c:v>-24.857142857142858</c:v>
                </c:pt>
                <c:pt idx="100">
                  <c:v>-26.25</c:v>
                </c:pt>
                <c:pt idx="101">
                  <c:v>-25.964285714285715</c:v>
                </c:pt>
                <c:pt idx="102">
                  <c:v>-25.821428571428573</c:v>
                </c:pt>
                <c:pt idx="103">
                  <c:v>-25.714285714285715</c:v>
                </c:pt>
                <c:pt idx="104">
                  <c:v>-25.642857142857142</c:v>
                </c:pt>
                <c:pt idx="105">
                  <c:v>-25.107142857142858</c:v>
                </c:pt>
                <c:pt idx="106">
                  <c:v>-24.714285714285715</c:v>
                </c:pt>
                <c:pt idx="107">
                  <c:v>-22.464285714285715</c:v>
                </c:pt>
                <c:pt idx="108">
                  <c:v>-22.107142857142858</c:v>
                </c:pt>
                <c:pt idx="109">
                  <c:v>-21.642857142857142</c:v>
                </c:pt>
                <c:pt idx="110">
                  <c:v>-21.321428571428573</c:v>
                </c:pt>
                <c:pt idx="111">
                  <c:v>-21</c:v>
                </c:pt>
                <c:pt idx="112">
                  <c:v>-20.821428571428573</c:v>
                </c:pt>
                <c:pt idx="113">
                  <c:v>-20.535714285714285</c:v>
                </c:pt>
                <c:pt idx="114">
                  <c:v>-20.357142857142858</c:v>
                </c:pt>
                <c:pt idx="115">
                  <c:v>-20.214285714285715</c:v>
                </c:pt>
                <c:pt idx="116">
                  <c:v>-20.107142857142858</c:v>
                </c:pt>
                <c:pt idx="117">
                  <c:v>-19.928571428571427</c:v>
                </c:pt>
                <c:pt idx="118">
                  <c:v>-19.607142857142858</c:v>
                </c:pt>
                <c:pt idx="119">
                  <c:v>-19.178571428571427</c:v>
                </c:pt>
                <c:pt idx="120">
                  <c:v>-18.785714285714285</c:v>
                </c:pt>
                <c:pt idx="121">
                  <c:v>-18.607142857142858</c:v>
                </c:pt>
                <c:pt idx="122">
                  <c:v>-18.321428571428573</c:v>
                </c:pt>
                <c:pt idx="123">
                  <c:v>-18.142857142857142</c:v>
                </c:pt>
                <c:pt idx="124">
                  <c:v>-17.964285714285715</c:v>
                </c:pt>
                <c:pt idx="125">
                  <c:v>-17.821428571428573</c:v>
                </c:pt>
                <c:pt idx="126">
                  <c:v>-17.678571428571427</c:v>
                </c:pt>
                <c:pt idx="127">
                  <c:v>-17.571428571428573</c:v>
                </c:pt>
                <c:pt idx="128">
                  <c:v>-17.857142857142858</c:v>
                </c:pt>
                <c:pt idx="129">
                  <c:v>-17.928571428571427</c:v>
                </c:pt>
                <c:pt idx="130">
                  <c:v>-17.928571428571427</c:v>
                </c:pt>
                <c:pt idx="131">
                  <c:v>-17.857142857142858</c:v>
                </c:pt>
                <c:pt idx="132">
                  <c:v>-18.035714285714285</c:v>
                </c:pt>
                <c:pt idx="133">
                  <c:v>-18.392857142857142</c:v>
                </c:pt>
                <c:pt idx="134">
                  <c:v>-18.535714285714285</c:v>
                </c:pt>
                <c:pt idx="135">
                  <c:v>-18.25</c:v>
                </c:pt>
                <c:pt idx="136">
                  <c:v>-18.071428571428573</c:v>
                </c:pt>
                <c:pt idx="137">
                  <c:v>-17.642857142857142</c:v>
                </c:pt>
                <c:pt idx="138">
                  <c:v>-16.892857142857142</c:v>
                </c:pt>
                <c:pt idx="139">
                  <c:v>-16.964285714285715</c:v>
                </c:pt>
                <c:pt idx="140">
                  <c:v>-18.5</c:v>
                </c:pt>
                <c:pt idx="141">
                  <c:v>-19.178571428571427</c:v>
                </c:pt>
                <c:pt idx="142">
                  <c:v>-19.285714285714285</c:v>
                </c:pt>
                <c:pt idx="143">
                  <c:v>-19.464285714285715</c:v>
                </c:pt>
                <c:pt idx="144">
                  <c:v>-19.928571428571427</c:v>
                </c:pt>
                <c:pt idx="145">
                  <c:v>-20.785714285714285</c:v>
                </c:pt>
                <c:pt idx="146">
                  <c:v>-20.928571428571427</c:v>
                </c:pt>
                <c:pt idx="147">
                  <c:v>-19.392857142857142</c:v>
                </c:pt>
                <c:pt idx="148">
                  <c:v>-18.821428571428573</c:v>
                </c:pt>
                <c:pt idx="149">
                  <c:v>-18.75</c:v>
                </c:pt>
                <c:pt idx="150">
                  <c:v>-18.75</c:v>
                </c:pt>
                <c:pt idx="151">
                  <c:v>-18.785714285714285</c:v>
                </c:pt>
                <c:pt idx="152">
                  <c:v>-18.821428571428573</c:v>
                </c:pt>
                <c:pt idx="153">
                  <c:v>-18.678571428571427</c:v>
                </c:pt>
                <c:pt idx="154">
                  <c:v>-18.75</c:v>
                </c:pt>
                <c:pt idx="155">
                  <c:v>-18.857142857142858</c:v>
                </c:pt>
                <c:pt idx="156">
                  <c:v>-19</c:v>
                </c:pt>
                <c:pt idx="157">
                  <c:v>-19.142857142857142</c:v>
                </c:pt>
                <c:pt idx="158">
                  <c:v>-19.285714285714285</c:v>
                </c:pt>
                <c:pt idx="159">
                  <c:v>-19.392857142857142</c:v>
                </c:pt>
                <c:pt idx="160">
                  <c:v>-19.464285714285715</c:v>
                </c:pt>
                <c:pt idx="161">
                  <c:v>-19.5</c:v>
                </c:pt>
                <c:pt idx="162">
                  <c:v>-19.535714285714285</c:v>
                </c:pt>
                <c:pt idx="163">
                  <c:v>-19.535714285714285</c:v>
                </c:pt>
                <c:pt idx="164">
                  <c:v>-19.607142857142858</c:v>
                </c:pt>
                <c:pt idx="165">
                  <c:v>-19.607142857142858</c:v>
                </c:pt>
                <c:pt idx="166">
                  <c:v>-19.607142857142858</c:v>
                </c:pt>
                <c:pt idx="167">
                  <c:v>-19.357142857142858</c:v>
                </c:pt>
                <c:pt idx="168">
                  <c:v>-19.214285714285715</c:v>
                </c:pt>
                <c:pt idx="169">
                  <c:v>-19.178571428571427</c:v>
                </c:pt>
                <c:pt idx="170">
                  <c:v>-18.964285714285715</c:v>
                </c:pt>
                <c:pt idx="171">
                  <c:v>-19</c:v>
                </c:pt>
                <c:pt idx="172">
                  <c:v>-18.821428571428573</c:v>
                </c:pt>
                <c:pt idx="173">
                  <c:v>-18.75</c:v>
                </c:pt>
                <c:pt idx="174">
                  <c:v>-18.928571428571427</c:v>
                </c:pt>
                <c:pt idx="175">
                  <c:v>-18.928571428571427</c:v>
                </c:pt>
                <c:pt idx="176">
                  <c:v>-18.785714285714285</c:v>
                </c:pt>
                <c:pt idx="177">
                  <c:v>-19.035714285714285</c:v>
                </c:pt>
                <c:pt idx="178">
                  <c:v>-18.928571428571427</c:v>
                </c:pt>
                <c:pt idx="179">
                  <c:v>-19.142857142857142</c:v>
                </c:pt>
                <c:pt idx="180">
                  <c:v>-19.25</c:v>
                </c:pt>
                <c:pt idx="181">
                  <c:v>-19.285714285714285</c:v>
                </c:pt>
                <c:pt idx="182">
                  <c:v>-19.428571428571427</c:v>
                </c:pt>
                <c:pt idx="183">
                  <c:v>-19.607142857142858</c:v>
                </c:pt>
                <c:pt idx="184">
                  <c:v>-19.678571428571427</c:v>
                </c:pt>
                <c:pt idx="185">
                  <c:v>-19.714285714285715</c:v>
                </c:pt>
                <c:pt idx="186">
                  <c:v>-19.75</c:v>
                </c:pt>
                <c:pt idx="187">
                  <c:v>-19.75</c:v>
                </c:pt>
                <c:pt idx="188">
                  <c:v>-19.75</c:v>
                </c:pt>
                <c:pt idx="189">
                  <c:v>-19.642857142857142</c:v>
                </c:pt>
                <c:pt idx="190">
                  <c:v>-19.535714285714285</c:v>
                </c:pt>
                <c:pt idx="191">
                  <c:v>-19.571428571428573</c:v>
                </c:pt>
                <c:pt idx="192">
                  <c:v>-19.678571428571427</c:v>
                </c:pt>
                <c:pt idx="193">
                  <c:v>-19.642857142857142</c:v>
                </c:pt>
                <c:pt idx="194">
                  <c:v>-19.821428571428573</c:v>
                </c:pt>
                <c:pt idx="195">
                  <c:v>-19.928571428571427</c:v>
                </c:pt>
                <c:pt idx="196">
                  <c:v>-20.107142857142858</c:v>
                </c:pt>
                <c:pt idx="197">
                  <c:v>-20.071428571428573</c:v>
                </c:pt>
                <c:pt idx="198">
                  <c:v>-19.964285714285715</c:v>
                </c:pt>
                <c:pt idx="199">
                  <c:v>-19.678571428571427</c:v>
                </c:pt>
                <c:pt idx="200">
                  <c:v>-19.642857142857142</c:v>
                </c:pt>
                <c:pt idx="201">
                  <c:v>-19.107142857142858</c:v>
                </c:pt>
                <c:pt idx="202">
                  <c:v>-18.607142857142858</c:v>
                </c:pt>
                <c:pt idx="203">
                  <c:v>-18.357142857142858</c:v>
                </c:pt>
                <c:pt idx="204">
                  <c:v>-18.357142857142858</c:v>
                </c:pt>
                <c:pt idx="205">
                  <c:v>-19.964285714285715</c:v>
                </c:pt>
                <c:pt idx="206">
                  <c:v>-20.25</c:v>
                </c:pt>
                <c:pt idx="207">
                  <c:v>-20.428571428571427</c:v>
                </c:pt>
                <c:pt idx="208">
                  <c:v>-20.928571428571427</c:v>
                </c:pt>
                <c:pt idx="209">
                  <c:v>-21.357142857142858</c:v>
                </c:pt>
                <c:pt idx="210">
                  <c:v>-21.5</c:v>
                </c:pt>
                <c:pt idx="211">
                  <c:v>-21.642857142857142</c:v>
                </c:pt>
                <c:pt idx="212">
                  <c:v>-20</c:v>
                </c:pt>
                <c:pt idx="213">
                  <c:v>-19.821428571428573</c:v>
                </c:pt>
                <c:pt idx="214">
                  <c:v>-19.75</c:v>
                </c:pt>
                <c:pt idx="215">
                  <c:v>-19.714285714285715</c:v>
                </c:pt>
                <c:pt idx="216">
                  <c:v>-19.571428571428573</c:v>
                </c:pt>
                <c:pt idx="217">
                  <c:v>-19.321428571428573</c:v>
                </c:pt>
                <c:pt idx="218">
                  <c:v>-19.178571428571427</c:v>
                </c:pt>
                <c:pt idx="219">
                  <c:v>-19.25</c:v>
                </c:pt>
                <c:pt idx="220">
                  <c:v>-19.392857142857142</c:v>
                </c:pt>
                <c:pt idx="221">
                  <c:v>-19.357142857142858</c:v>
                </c:pt>
                <c:pt idx="222">
                  <c:v>-19.357142857142858</c:v>
                </c:pt>
                <c:pt idx="223">
                  <c:v>-19.428571428571427</c:v>
                </c:pt>
                <c:pt idx="224">
                  <c:v>-19.571428571428573</c:v>
                </c:pt>
                <c:pt idx="225">
                  <c:v>-19.642857142857142</c:v>
                </c:pt>
                <c:pt idx="226">
                  <c:v>-19.714285714285715</c:v>
                </c:pt>
                <c:pt idx="227">
                  <c:v>-19.785714285714285</c:v>
                </c:pt>
                <c:pt idx="228">
                  <c:v>-19.678571428571427</c:v>
                </c:pt>
                <c:pt idx="229">
                  <c:v>-19.25</c:v>
                </c:pt>
                <c:pt idx="230">
                  <c:v>-18.964285714285715</c:v>
                </c:pt>
                <c:pt idx="231">
                  <c:v>-18.75</c:v>
                </c:pt>
                <c:pt idx="232">
                  <c:v>-18.642857142857142</c:v>
                </c:pt>
                <c:pt idx="233">
                  <c:v>-18.357142857142858</c:v>
                </c:pt>
                <c:pt idx="234">
                  <c:v>-18.107142857142858</c:v>
                </c:pt>
                <c:pt idx="235">
                  <c:v>-18.142857142857142</c:v>
                </c:pt>
                <c:pt idx="236">
                  <c:v>-18.357142857142858</c:v>
                </c:pt>
                <c:pt idx="237">
                  <c:v>-18.535714285714285</c:v>
                </c:pt>
                <c:pt idx="238">
                  <c:v>-18.821428571428573</c:v>
                </c:pt>
                <c:pt idx="239">
                  <c:v>-19</c:v>
                </c:pt>
                <c:pt idx="240">
                  <c:v>-19.535714285714285</c:v>
                </c:pt>
                <c:pt idx="241">
                  <c:v>-19.714285714285715</c:v>
                </c:pt>
                <c:pt idx="242">
                  <c:v>-19.571428571428573</c:v>
                </c:pt>
                <c:pt idx="243">
                  <c:v>-19.535714285714285</c:v>
                </c:pt>
                <c:pt idx="244">
                  <c:v>-19.642857142857142</c:v>
                </c:pt>
                <c:pt idx="245">
                  <c:v>-19.464285714285715</c:v>
                </c:pt>
                <c:pt idx="246">
                  <c:v>-19.392857142857142</c:v>
                </c:pt>
                <c:pt idx="247">
                  <c:v>-19.107142857142858</c:v>
                </c:pt>
                <c:pt idx="248">
                  <c:v>-19.071428571428573</c:v>
                </c:pt>
                <c:pt idx="249">
                  <c:v>-19.214285714285715</c:v>
                </c:pt>
                <c:pt idx="250">
                  <c:v>-19.285714285714285</c:v>
                </c:pt>
                <c:pt idx="251">
                  <c:v>-19.25</c:v>
                </c:pt>
                <c:pt idx="252">
                  <c:v>-19.428571428571427</c:v>
                </c:pt>
                <c:pt idx="253">
                  <c:v>-19.714285714285715</c:v>
                </c:pt>
                <c:pt idx="254">
                  <c:v>-19.785714285714285</c:v>
                </c:pt>
                <c:pt idx="255">
                  <c:v>-19.821428571428573</c:v>
                </c:pt>
                <c:pt idx="256">
                  <c:v>-19.892857142857142</c:v>
                </c:pt>
                <c:pt idx="257">
                  <c:v>-20.142857142857142</c:v>
                </c:pt>
                <c:pt idx="258">
                  <c:v>-19.964285714285715</c:v>
                </c:pt>
                <c:pt idx="259">
                  <c:v>-19.75</c:v>
                </c:pt>
                <c:pt idx="260">
                  <c:v>-19.857142857142858</c:v>
                </c:pt>
                <c:pt idx="261">
                  <c:v>-19.75</c:v>
                </c:pt>
                <c:pt idx="262">
                  <c:v>-19.464285714285715</c:v>
                </c:pt>
                <c:pt idx="263">
                  <c:v>-19.714285714285715</c:v>
                </c:pt>
                <c:pt idx="264">
                  <c:v>-19.714285714285715</c:v>
                </c:pt>
                <c:pt idx="265">
                  <c:v>-20.071428571428573</c:v>
                </c:pt>
                <c:pt idx="266">
                  <c:v>-20.5</c:v>
                </c:pt>
                <c:pt idx="267">
                  <c:v>-20.428571428571427</c:v>
                </c:pt>
                <c:pt idx="268">
                  <c:v>-20.607142857142858</c:v>
                </c:pt>
                <c:pt idx="269">
                  <c:v>-21</c:v>
                </c:pt>
                <c:pt idx="270">
                  <c:v>-21.214285714285715</c:v>
                </c:pt>
                <c:pt idx="271">
                  <c:v>-21.5</c:v>
                </c:pt>
                <c:pt idx="272">
                  <c:v>-21.607142857142858</c:v>
                </c:pt>
                <c:pt idx="273">
                  <c:v>-21.75</c:v>
                </c:pt>
                <c:pt idx="274">
                  <c:v>-21.964285714285715</c:v>
                </c:pt>
                <c:pt idx="275">
                  <c:v>-22</c:v>
                </c:pt>
                <c:pt idx="276">
                  <c:v>-22.178571428571427</c:v>
                </c:pt>
                <c:pt idx="277">
                  <c:v>-22</c:v>
                </c:pt>
                <c:pt idx="278">
                  <c:v>-21.785714285714285</c:v>
                </c:pt>
                <c:pt idx="279">
                  <c:v>-21.714285714285715</c:v>
                </c:pt>
                <c:pt idx="280">
                  <c:v>-21.607142857142858</c:v>
                </c:pt>
                <c:pt idx="281">
                  <c:v>-21.535714285714285</c:v>
                </c:pt>
                <c:pt idx="282">
                  <c:v>-21.321428571428573</c:v>
                </c:pt>
                <c:pt idx="283">
                  <c:v>-20.571428571428573</c:v>
                </c:pt>
                <c:pt idx="284">
                  <c:v>-18.964285714285715</c:v>
                </c:pt>
                <c:pt idx="285">
                  <c:v>-24.285714285714285</c:v>
                </c:pt>
                <c:pt idx="286">
                  <c:v>-26.5</c:v>
                </c:pt>
                <c:pt idx="287">
                  <c:v>-27.607142857142858</c:v>
                </c:pt>
                <c:pt idx="288">
                  <c:v>-27.928571428571427</c:v>
                </c:pt>
                <c:pt idx="289">
                  <c:v>-28.5</c:v>
                </c:pt>
                <c:pt idx="290">
                  <c:v>-29.107142857142858</c:v>
                </c:pt>
                <c:pt idx="291">
                  <c:v>-30.785714285714285</c:v>
                </c:pt>
                <c:pt idx="292">
                  <c:v>-25.464285714285715</c:v>
                </c:pt>
                <c:pt idx="293">
                  <c:v>-23.464285714285715</c:v>
                </c:pt>
              </c:numCache>
            </c:numRef>
          </c:val>
          <c:smooth val="0"/>
          <c:extLst>
            <c:ext xmlns:c16="http://schemas.microsoft.com/office/drawing/2014/chart" uri="{C3380CC4-5D6E-409C-BE32-E72D297353CC}">
              <c16:uniqueId val="{00000002-40F4-4FA4-B3B6-E343A8040372}"/>
            </c:ext>
          </c:extLst>
        </c:ser>
        <c:dLbls>
          <c:showLegendKey val="0"/>
          <c:showVal val="0"/>
          <c:showCatName val="0"/>
          <c:showSerName val="0"/>
          <c:showPercent val="0"/>
          <c:showBubbleSize val="0"/>
        </c:dLbls>
        <c:marker val="1"/>
        <c:smooth val="0"/>
        <c:axId val="427343144"/>
        <c:axId val="427340400"/>
      </c:lineChart>
      <c:lineChart>
        <c:grouping val="standard"/>
        <c:varyColors val="0"/>
        <c:ser>
          <c:idx val="3"/>
          <c:order val="3"/>
          <c:tx>
            <c:strRef>
              <c:f>'[G1_Movilidad Internacional (1).xlsx]GI.1'!$S$2</c:f>
              <c:strCache>
                <c:ptCount val="1"/>
                <c:pt idx="0">
                  <c:v>Chile</c:v>
                </c:pt>
              </c:strCache>
            </c:strRef>
          </c:tx>
          <c:spPr>
            <a:ln w="22225">
              <a:solidFill>
                <a:srgbClr val="FF0000"/>
              </a:solidFill>
            </a:ln>
          </c:spPr>
          <c:marker>
            <c:symbol val="none"/>
          </c:marker>
          <c:cat>
            <c:numRef>
              <c:f>'[G1_Movilidad Internacional (1).xlsx]GI.1'!$O$3:$O$296</c:f>
              <c:numCache>
                <c:formatCode>m/d/yyyy</c:formatCode>
                <c:ptCount val="294"/>
                <c:pt idx="0">
                  <c:v>43876</c:v>
                </c:pt>
                <c:pt idx="1">
                  <c:v>43877</c:v>
                </c:pt>
                <c:pt idx="2">
                  <c:v>43878</c:v>
                </c:pt>
                <c:pt idx="3">
                  <c:v>43879</c:v>
                </c:pt>
                <c:pt idx="4">
                  <c:v>43880</c:v>
                </c:pt>
                <c:pt idx="5">
                  <c:v>43881</c:v>
                </c:pt>
                <c:pt idx="6">
                  <c:v>43882</c:v>
                </c:pt>
                <c:pt idx="7">
                  <c:v>43883</c:v>
                </c:pt>
                <c:pt idx="8">
                  <c:v>43884</c:v>
                </c:pt>
                <c:pt idx="9">
                  <c:v>43885</c:v>
                </c:pt>
                <c:pt idx="10">
                  <c:v>43886</c:v>
                </c:pt>
                <c:pt idx="11">
                  <c:v>43887</c:v>
                </c:pt>
                <c:pt idx="12">
                  <c:v>43888</c:v>
                </c:pt>
                <c:pt idx="13">
                  <c:v>43889</c:v>
                </c:pt>
                <c:pt idx="14">
                  <c:v>43890</c:v>
                </c:pt>
                <c:pt idx="15">
                  <c:v>43891</c:v>
                </c:pt>
                <c:pt idx="16">
                  <c:v>43892</c:v>
                </c:pt>
                <c:pt idx="17">
                  <c:v>43893</c:v>
                </c:pt>
                <c:pt idx="18">
                  <c:v>43894</c:v>
                </c:pt>
                <c:pt idx="19">
                  <c:v>43895</c:v>
                </c:pt>
                <c:pt idx="20">
                  <c:v>43896</c:v>
                </c:pt>
                <c:pt idx="21">
                  <c:v>43897</c:v>
                </c:pt>
                <c:pt idx="22">
                  <c:v>43898</c:v>
                </c:pt>
                <c:pt idx="23">
                  <c:v>43899</c:v>
                </c:pt>
                <c:pt idx="24">
                  <c:v>43900</c:v>
                </c:pt>
                <c:pt idx="25">
                  <c:v>43901</c:v>
                </c:pt>
                <c:pt idx="26">
                  <c:v>43902</c:v>
                </c:pt>
                <c:pt idx="27">
                  <c:v>43903</c:v>
                </c:pt>
                <c:pt idx="28">
                  <c:v>43904</c:v>
                </c:pt>
                <c:pt idx="29">
                  <c:v>43905</c:v>
                </c:pt>
                <c:pt idx="30">
                  <c:v>43906</c:v>
                </c:pt>
                <c:pt idx="31">
                  <c:v>43907</c:v>
                </c:pt>
                <c:pt idx="32">
                  <c:v>43908</c:v>
                </c:pt>
                <c:pt idx="33">
                  <c:v>43909</c:v>
                </c:pt>
                <c:pt idx="34">
                  <c:v>43910</c:v>
                </c:pt>
                <c:pt idx="35">
                  <c:v>43911</c:v>
                </c:pt>
                <c:pt idx="36">
                  <c:v>43912</c:v>
                </c:pt>
                <c:pt idx="37">
                  <c:v>43913</c:v>
                </c:pt>
                <c:pt idx="38">
                  <c:v>43914</c:v>
                </c:pt>
                <c:pt idx="39">
                  <c:v>43915</c:v>
                </c:pt>
                <c:pt idx="40">
                  <c:v>43916</c:v>
                </c:pt>
                <c:pt idx="41">
                  <c:v>43917</c:v>
                </c:pt>
                <c:pt idx="42">
                  <c:v>43918</c:v>
                </c:pt>
                <c:pt idx="43">
                  <c:v>43919</c:v>
                </c:pt>
                <c:pt idx="44">
                  <c:v>43920</c:v>
                </c:pt>
                <c:pt idx="45">
                  <c:v>43921</c:v>
                </c:pt>
                <c:pt idx="46">
                  <c:v>43922</c:v>
                </c:pt>
                <c:pt idx="47">
                  <c:v>43923</c:v>
                </c:pt>
                <c:pt idx="48">
                  <c:v>43924</c:v>
                </c:pt>
                <c:pt idx="49">
                  <c:v>43925</c:v>
                </c:pt>
                <c:pt idx="50">
                  <c:v>43926</c:v>
                </c:pt>
                <c:pt idx="51">
                  <c:v>43927</c:v>
                </c:pt>
                <c:pt idx="52">
                  <c:v>43928</c:v>
                </c:pt>
                <c:pt idx="53">
                  <c:v>43929</c:v>
                </c:pt>
                <c:pt idx="54">
                  <c:v>43930</c:v>
                </c:pt>
                <c:pt idx="55">
                  <c:v>43931</c:v>
                </c:pt>
                <c:pt idx="56">
                  <c:v>43932</c:v>
                </c:pt>
                <c:pt idx="57">
                  <c:v>43933</c:v>
                </c:pt>
                <c:pt idx="58">
                  <c:v>43934</c:v>
                </c:pt>
                <c:pt idx="59">
                  <c:v>43935</c:v>
                </c:pt>
                <c:pt idx="60">
                  <c:v>43936</c:v>
                </c:pt>
                <c:pt idx="61">
                  <c:v>43937</c:v>
                </c:pt>
                <c:pt idx="62">
                  <c:v>43938</c:v>
                </c:pt>
                <c:pt idx="63">
                  <c:v>43939</c:v>
                </c:pt>
                <c:pt idx="64">
                  <c:v>43940</c:v>
                </c:pt>
                <c:pt idx="65">
                  <c:v>43941</c:v>
                </c:pt>
                <c:pt idx="66">
                  <c:v>43942</c:v>
                </c:pt>
                <c:pt idx="67">
                  <c:v>43943</c:v>
                </c:pt>
                <c:pt idx="68">
                  <c:v>43944</c:v>
                </c:pt>
                <c:pt idx="69">
                  <c:v>43945</c:v>
                </c:pt>
                <c:pt idx="70">
                  <c:v>43946</c:v>
                </c:pt>
                <c:pt idx="71">
                  <c:v>43947</c:v>
                </c:pt>
                <c:pt idx="72">
                  <c:v>43948</c:v>
                </c:pt>
                <c:pt idx="73">
                  <c:v>43949</c:v>
                </c:pt>
                <c:pt idx="74">
                  <c:v>43950</c:v>
                </c:pt>
                <c:pt idx="75">
                  <c:v>43951</c:v>
                </c:pt>
                <c:pt idx="76">
                  <c:v>43952</c:v>
                </c:pt>
                <c:pt idx="77">
                  <c:v>43953</c:v>
                </c:pt>
                <c:pt idx="78">
                  <c:v>43954</c:v>
                </c:pt>
                <c:pt idx="79">
                  <c:v>43955</c:v>
                </c:pt>
                <c:pt idx="80">
                  <c:v>43956</c:v>
                </c:pt>
                <c:pt idx="81">
                  <c:v>43957</c:v>
                </c:pt>
                <c:pt idx="82">
                  <c:v>43958</c:v>
                </c:pt>
                <c:pt idx="83">
                  <c:v>43959</c:v>
                </c:pt>
                <c:pt idx="84">
                  <c:v>43960</c:v>
                </c:pt>
                <c:pt idx="85">
                  <c:v>43961</c:v>
                </c:pt>
                <c:pt idx="86">
                  <c:v>43962</c:v>
                </c:pt>
                <c:pt idx="87">
                  <c:v>43963</c:v>
                </c:pt>
                <c:pt idx="88">
                  <c:v>43964</c:v>
                </c:pt>
                <c:pt idx="89">
                  <c:v>43965</c:v>
                </c:pt>
                <c:pt idx="90">
                  <c:v>43966</c:v>
                </c:pt>
                <c:pt idx="91">
                  <c:v>43967</c:v>
                </c:pt>
                <c:pt idx="92">
                  <c:v>43968</c:v>
                </c:pt>
                <c:pt idx="93">
                  <c:v>43969</c:v>
                </c:pt>
                <c:pt idx="94">
                  <c:v>43970</c:v>
                </c:pt>
                <c:pt idx="95">
                  <c:v>43971</c:v>
                </c:pt>
                <c:pt idx="96">
                  <c:v>43972</c:v>
                </c:pt>
                <c:pt idx="97">
                  <c:v>43973</c:v>
                </c:pt>
                <c:pt idx="98">
                  <c:v>43974</c:v>
                </c:pt>
                <c:pt idx="99">
                  <c:v>43975</c:v>
                </c:pt>
                <c:pt idx="100">
                  <c:v>43976</c:v>
                </c:pt>
                <c:pt idx="101">
                  <c:v>43977</c:v>
                </c:pt>
                <c:pt idx="102">
                  <c:v>43978</c:v>
                </c:pt>
                <c:pt idx="103">
                  <c:v>43979</c:v>
                </c:pt>
                <c:pt idx="104">
                  <c:v>43980</c:v>
                </c:pt>
                <c:pt idx="105">
                  <c:v>43981</c:v>
                </c:pt>
                <c:pt idx="106">
                  <c:v>43982</c:v>
                </c:pt>
                <c:pt idx="107">
                  <c:v>43983</c:v>
                </c:pt>
                <c:pt idx="108">
                  <c:v>43984</c:v>
                </c:pt>
                <c:pt idx="109">
                  <c:v>43985</c:v>
                </c:pt>
                <c:pt idx="110">
                  <c:v>43986</c:v>
                </c:pt>
                <c:pt idx="111">
                  <c:v>43987</c:v>
                </c:pt>
                <c:pt idx="112">
                  <c:v>43988</c:v>
                </c:pt>
                <c:pt idx="113">
                  <c:v>43989</c:v>
                </c:pt>
                <c:pt idx="114">
                  <c:v>43990</c:v>
                </c:pt>
                <c:pt idx="115">
                  <c:v>43991</c:v>
                </c:pt>
                <c:pt idx="116">
                  <c:v>43992</c:v>
                </c:pt>
                <c:pt idx="117">
                  <c:v>43993</c:v>
                </c:pt>
                <c:pt idx="118">
                  <c:v>43994</c:v>
                </c:pt>
                <c:pt idx="119">
                  <c:v>43995</c:v>
                </c:pt>
                <c:pt idx="120">
                  <c:v>43996</c:v>
                </c:pt>
                <c:pt idx="121">
                  <c:v>43997</c:v>
                </c:pt>
                <c:pt idx="122">
                  <c:v>43998</c:v>
                </c:pt>
                <c:pt idx="123">
                  <c:v>43999</c:v>
                </c:pt>
                <c:pt idx="124">
                  <c:v>44000</c:v>
                </c:pt>
                <c:pt idx="125">
                  <c:v>44001</c:v>
                </c:pt>
                <c:pt idx="126">
                  <c:v>44002</c:v>
                </c:pt>
                <c:pt idx="127">
                  <c:v>44003</c:v>
                </c:pt>
                <c:pt idx="128">
                  <c:v>44004</c:v>
                </c:pt>
                <c:pt idx="129">
                  <c:v>44005</c:v>
                </c:pt>
                <c:pt idx="130">
                  <c:v>44006</c:v>
                </c:pt>
                <c:pt idx="131">
                  <c:v>44007</c:v>
                </c:pt>
                <c:pt idx="132">
                  <c:v>44008</c:v>
                </c:pt>
                <c:pt idx="133">
                  <c:v>44009</c:v>
                </c:pt>
                <c:pt idx="134">
                  <c:v>44010</c:v>
                </c:pt>
                <c:pt idx="135">
                  <c:v>44011</c:v>
                </c:pt>
                <c:pt idx="136">
                  <c:v>44012</c:v>
                </c:pt>
                <c:pt idx="137">
                  <c:v>44013</c:v>
                </c:pt>
                <c:pt idx="138">
                  <c:v>44014</c:v>
                </c:pt>
                <c:pt idx="139">
                  <c:v>44015</c:v>
                </c:pt>
                <c:pt idx="140">
                  <c:v>44016</c:v>
                </c:pt>
                <c:pt idx="141">
                  <c:v>44017</c:v>
                </c:pt>
                <c:pt idx="142">
                  <c:v>44018</c:v>
                </c:pt>
                <c:pt idx="143">
                  <c:v>44019</c:v>
                </c:pt>
                <c:pt idx="144">
                  <c:v>44020</c:v>
                </c:pt>
                <c:pt idx="145">
                  <c:v>44021</c:v>
                </c:pt>
                <c:pt idx="146">
                  <c:v>44022</c:v>
                </c:pt>
                <c:pt idx="147">
                  <c:v>44023</c:v>
                </c:pt>
                <c:pt idx="148">
                  <c:v>44024</c:v>
                </c:pt>
                <c:pt idx="149">
                  <c:v>44025</c:v>
                </c:pt>
                <c:pt idx="150">
                  <c:v>44026</c:v>
                </c:pt>
                <c:pt idx="151">
                  <c:v>44027</c:v>
                </c:pt>
                <c:pt idx="152">
                  <c:v>44028</c:v>
                </c:pt>
                <c:pt idx="153">
                  <c:v>44029</c:v>
                </c:pt>
                <c:pt idx="154">
                  <c:v>44030</c:v>
                </c:pt>
                <c:pt idx="155">
                  <c:v>44031</c:v>
                </c:pt>
                <c:pt idx="156">
                  <c:v>44032</c:v>
                </c:pt>
                <c:pt idx="157">
                  <c:v>44033</c:v>
                </c:pt>
                <c:pt idx="158">
                  <c:v>44034</c:v>
                </c:pt>
                <c:pt idx="159">
                  <c:v>44035</c:v>
                </c:pt>
                <c:pt idx="160">
                  <c:v>44036</c:v>
                </c:pt>
                <c:pt idx="161">
                  <c:v>44037</c:v>
                </c:pt>
                <c:pt idx="162">
                  <c:v>44038</c:v>
                </c:pt>
                <c:pt idx="163">
                  <c:v>44039</c:v>
                </c:pt>
                <c:pt idx="164">
                  <c:v>44040</c:v>
                </c:pt>
                <c:pt idx="165">
                  <c:v>44041</c:v>
                </c:pt>
                <c:pt idx="166">
                  <c:v>44042</c:v>
                </c:pt>
                <c:pt idx="167">
                  <c:v>44043</c:v>
                </c:pt>
                <c:pt idx="168">
                  <c:v>44044</c:v>
                </c:pt>
                <c:pt idx="169">
                  <c:v>44045</c:v>
                </c:pt>
                <c:pt idx="170">
                  <c:v>44046</c:v>
                </c:pt>
                <c:pt idx="171">
                  <c:v>44047</c:v>
                </c:pt>
                <c:pt idx="172">
                  <c:v>44048</c:v>
                </c:pt>
                <c:pt idx="173">
                  <c:v>44049</c:v>
                </c:pt>
                <c:pt idx="174">
                  <c:v>44050</c:v>
                </c:pt>
                <c:pt idx="175">
                  <c:v>44051</c:v>
                </c:pt>
                <c:pt idx="176">
                  <c:v>44052</c:v>
                </c:pt>
                <c:pt idx="177">
                  <c:v>44053</c:v>
                </c:pt>
                <c:pt idx="178">
                  <c:v>44054</c:v>
                </c:pt>
                <c:pt idx="179">
                  <c:v>44055</c:v>
                </c:pt>
                <c:pt idx="180">
                  <c:v>44056</c:v>
                </c:pt>
                <c:pt idx="181">
                  <c:v>44057</c:v>
                </c:pt>
                <c:pt idx="182">
                  <c:v>44058</c:v>
                </c:pt>
                <c:pt idx="183">
                  <c:v>44059</c:v>
                </c:pt>
                <c:pt idx="184">
                  <c:v>44060</c:v>
                </c:pt>
                <c:pt idx="185">
                  <c:v>44061</c:v>
                </c:pt>
                <c:pt idx="186">
                  <c:v>44062</c:v>
                </c:pt>
                <c:pt idx="187">
                  <c:v>44063</c:v>
                </c:pt>
                <c:pt idx="188">
                  <c:v>44064</c:v>
                </c:pt>
                <c:pt idx="189">
                  <c:v>44065</c:v>
                </c:pt>
                <c:pt idx="190">
                  <c:v>44066</c:v>
                </c:pt>
                <c:pt idx="191">
                  <c:v>44067</c:v>
                </c:pt>
                <c:pt idx="192">
                  <c:v>44068</c:v>
                </c:pt>
                <c:pt idx="193">
                  <c:v>44069</c:v>
                </c:pt>
                <c:pt idx="194">
                  <c:v>44070</c:v>
                </c:pt>
                <c:pt idx="195">
                  <c:v>44071</c:v>
                </c:pt>
                <c:pt idx="196">
                  <c:v>44072</c:v>
                </c:pt>
                <c:pt idx="197">
                  <c:v>44073</c:v>
                </c:pt>
                <c:pt idx="198">
                  <c:v>44074</c:v>
                </c:pt>
                <c:pt idx="199">
                  <c:v>44075</c:v>
                </c:pt>
                <c:pt idx="200">
                  <c:v>44076</c:v>
                </c:pt>
                <c:pt idx="201">
                  <c:v>44077</c:v>
                </c:pt>
                <c:pt idx="202">
                  <c:v>44078</c:v>
                </c:pt>
                <c:pt idx="203">
                  <c:v>44079</c:v>
                </c:pt>
                <c:pt idx="204">
                  <c:v>44080</c:v>
                </c:pt>
                <c:pt idx="205">
                  <c:v>44081</c:v>
                </c:pt>
                <c:pt idx="206">
                  <c:v>44082</c:v>
                </c:pt>
                <c:pt idx="207">
                  <c:v>44083</c:v>
                </c:pt>
                <c:pt idx="208">
                  <c:v>44084</c:v>
                </c:pt>
                <c:pt idx="209">
                  <c:v>44085</c:v>
                </c:pt>
                <c:pt idx="210">
                  <c:v>44086</c:v>
                </c:pt>
                <c:pt idx="211">
                  <c:v>44087</c:v>
                </c:pt>
                <c:pt idx="212">
                  <c:v>44088</c:v>
                </c:pt>
                <c:pt idx="213">
                  <c:v>44089</c:v>
                </c:pt>
                <c:pt idx="214">
                  <c:v>44090</c:v>
                </c:pt>
                <c:pt idx="215">
                  <c:v>44091</c:v>
                </c:pt>
                <c:pt idx="216">
                  <c:v>44092</c:v>
                </c:pt>
                <c:pt idx="217">
                  <c:v>44093</c:v>
                </c:pt>
                <c:pt idx="218">
                  <c:v>44094</c:v>
                </c:pt>
                <c:pt idx="219">
                  <c:v>44095</c:v>
                </c:pt>
                <c:pt idx="220">
                  <c:v>44096</c:v>
                </c:pt>
                <c:pt idx="221">
                  <c:v>44097</c:v>
                </c:pt>
                <c:pt idx="222">
                  <c:v>44098</c:v>
                </c:pt>
                <c:pt idx="223">
                  <c:v>44099</c:v>
                </c:pt>
                <c:pt idx="224">
                  <c:v>44100</c:v>
                </c:pt>
                <c:pt idx="225">
                  <c:v>44101</c:v>
                </c:pt>
                <c:pt idx="226">
                  <c:v>44102</c:v>
                </c:pt>
                <c:pt idx="227">
                  <c:v>44103</c:v>
                </c:pt>
                <c:pt idx="228">
                  <c:v>44104</c:v>
                </c:pt>
                <c:pt idx="229">
                  <c:v>44105</c:v>
                </c:pt>
                <c:pt idx="230">
                  <c:v>44106</c:v>
                </c:pt>
                <c:pt idx="231">
                  <c:v>44107</c:v>
                </c:pt>
                <c:pt idx="232">
                  <c:v>44108</c:v>
                </c:pt>
                <c:pt idx="233">
                  <c:v>44109</c:v>
                </c:pt>
                <c:pt idx="234">
                  <c:v>44110</c:v>
                </c:pt>
                <c:pt idx="235">
                  <c:v>44111</c:v>
                </c:pt>
                <c:pt idx="236">
                  <c:v>44112</c:v>
                </c:pt>
                <c:pt idx="237">
                  <c:v>44113</c:v>
                </c:pt>
                <c:pt idx="238">
                  <c:v>44114</c:v>
                </c:pt>
                <c:pt idx="239">
                  <c:v>44115</c:v>
                </c:pt>
                <c:pt idx="240">
                  <c:v>44116</c:v>
                </c:pt>
                <c:pt idx="241">
                  <c:v>44117</c:v>
                </c:pt>
                <c:pt idx="242">
                  <c:v>44118</c:v>
                </c:pt>
                <c:pt idx="243">
                  <c:v>44119</c:v>
                </c:pt>
                <c:pt idx="244">
                  <c:v>44120</c:v>
                </c:pt>
                <c:pt idx="245">
                  <c:v>44121</c:v>
                </c:pt>
                <c:pt idx="246">
                  <c:v>44122</c:v>
                </c:pt>
                <c:pt idx="247">
                  <c:v>44123</c:v>
                </c:pt>
                <c:pt idx="248">
                  <c:v>44124</c:v>
                </c:pt>
                <c:pt idx="249">
                  <c:v>44125</c:v>
                </c:pt>
                <c:pt idx="250">
                  <c:v>44126</c:v>
                </c:pt>
                <c:pt idx="251">
                  <c:v>44127</c:v>
                </c:pt>
                <c:pt idx="252">
                  <c:v>44128</c:v>
                </c:pt>
                <c:pt idx="253">
                  <c:v>44129</c:v>
                </c:pt>
                <c:pt idx="254">
                  <c:v>44130</c:v>
                </c:pt>
                <c:pt idx="255">
                  <c:v>44131</c:v>
                </c:pt>
                <c:pt idx="256">
                  <c:v>44132</c:v>
                </c:pt>
                <c:pt idx="257">
                  <c:v>44133</c:v>
                </c:pt>
                <c:pt idx="258">
                  <c:v>44134</c:v>
                </c:pt>
                <c:pt idx="259">
                  <c:v>44135</c:v>
                </c:pt>
                <c:pt idx="260">
                  <c:v>44136</c:v>
                </c:pt>
                <c:pt idx="261">
                  <c:v>44137</c:v>
                </c:pt>
                <c:pt idx="262">
                  <c:v>44138</c:v>
                </c:pt>
                <c:pt idx="263">
                  <c:v>44139</c:v>
                </c:pt>
                <c:pt idx="264">
                  <c:v>44140</c:v>
                </c:pt>
                <c:pt idx="265">
                  <c:v>44141</c:v>
                </c:pt>
                <c:pt idx="266">
                  <c:v>44142</c:v>
                </c:pt>
                <c:pt idx="267">
                  <c:v>44143</c:v>
                </c:pt>
                <c:pt idx="268">
                  <c:v>44144</c:v>
                </c:pt>
                <c:pt idx="269">
                  <c:v>44145</c:v>
                </c:pt>
                <c:pt idx="270">
                  <c:v>44146</c:v>
                </c:pt>
                <c:pt idx="271">
                  <c:v>44147</c:v>
                </c:pt>
                <c:pt idx="272">
                  <c:v>44148</c:v>
                </c:pt>
                <c:pt idx="273">
                  <c:v>44149</c:v>
                </c:pt>
                <c:pt idx="274">
                  <c:v>44150</c:v>
                </c:pt>
                <c:pt idx="275">
                  <c:v>44151</c:v>
                </c:pt>
                <c:pt idx="276">
                  <c:v>44152</c:v>
                </c:pt>
                <c:pt idx="277">
                  <c:v>44153</c:v>
                </c:pt>
                <c:pt idx="278">
                  <c:v>44154</c:v>
                </c:pt>
                <c:pt idx="279">
                  <c:v>44155</c:v>
                </c:pt>
                <c:pt idx="280">
                  <c:v>44156</c:v>
                </c:pt>
                <c:pt idx="281">
                  <c:v>44157</c:v>
                </c:pt>
                <c:pt idx="282">
                  <c:v>44158</c:v>
                </c:pt>
                <c:pt idx="283">
                  <c:v>44159</c:v>
                </c:pt>
                <c:pt idx="284">
                  <c:v>44160</c:v>
                </c:pt>
                <c:pt idx="285">
                  <c:v>44161</c:v>
                </c:pt>
                <c:pt idx="286">
                  <c:v>44162</c:v>
                </c:pt>
                <c:pt idx="287">
                  <c:v>44163</c:v>
                </c:pt>
                <c:pt idx="288">
                  <c:v>44164</c:v>
                </c:pt>
                <c:pt idx="289">
                  <c:v>44165</c:v>
                </c:pt>
                <c:pt idx="290">
                  <c:v>44166</c:v>
                </c:pt>
                <c:pt idx="291">
                  <c:v>44167</c:v>
                </c:pt>
                <c:pt idx="292">
                  <c:v>44168</c:v>
                </c:pt>
                <c:pt idx="293">
                  <c:v>44169</c:v>
                </c:pt>
              </c:numCache>
            </c:numRef>
          </c:cat>
          <c:val>
            <c:numRef>
              <c:f>'[G1_Movilidad Internacional (1).xlsx]GI.1'!$S$3:$S$296</c:f>
              <c:numCache>
                <c:formatCode>0.0</c:formatCode>
                <c:ptCount val="294"/>
                <c:pt idx="0">
                  <c:v>0</c:v>
                </c:pt>
                <c:pt idx="1">
                  <c:v>0</c:v>
                </c:pt>
                <c:pt idx="2">
                  <c:v>0</c:v>
                </c:pt>
                <c:pt idx="3">
                  <c:v>0</c:v>
                </c:pt>
                <c:pt idx="4">
                  <c:v>0</c:v>
                </c:pt>
                <c:pt idx="5">
                  <c:v>0</c:v>
                </c:pt>
                <c:pt idx="6">
                  <c:v>-0.5</c:v>
                </c:pt>
                <c:pt idx="7">
                  <c:v>-0.5357142857142857</c:v>
                </c:pt>
                <c:pt idx="8">
                  <c:v>-0.8571428571428571</c:v>
                </c:pt>
                <c:pt idx="9">
                  <c:v>-0.8214285714285714</c:v>
                </c:pt>
                <c:pt idx="10">
                  <c:v>-0.6428571428571429</c:v>
                </c:pt>
                <c:pt idx="11">
                  <c:v>-0.6071428571428571</c:v>
                </c:pt>
                <c:pt idx="12">
                  <c:v>-0.2857142857142857</c:v>
                </c:pt>
                <c:pt idx="13">
                  <c:v>0.7142857142857143</c:v>
                </c:pt>
                <c:pt idx="14">
                  <c:v>1.7142857142857142</c:v>
                </c:pt>
                <c:pt idx="15">
                  <c:v>2.8571428571428572</c:v>
                </c:pt>
                <c:pt idx="16">
                  <c:v>3.9285714285714284</c:v>
                </c:pt>
                <c:pt idx="17">
                  <c:v>4.9642857142857144</c:v>
                </c:pt>
                <c:pt idx="18">
                  <c:v>6.0357142857142856</c:v>
                </c:pt>
                <c:pt idx="19">
                  <c:v>6.75</c:v>
                </c:pt>
                <c:pt idx="20">
                  <c:v>7.0714285714285712</c:v>
                </c:pt>
                <c:pt idx="21">
                  <c:v>6.6785714285714288</c:v>
                </c:pt>
                <c:pt idx="22">
                  <c:v>6.2857142857142856</c:v>
                </c:pt>
                <c:pt idx="23">
                  <c:v>6.0357142857142856</c:v>
                </c:pt>
                <c:pt idx="24">
                  <c:v>5.7857142857142856</c:v>
                </c:pt>
                <c:pt idx="25">
                  <c:v>5.25</c:v>
                </c:pt>
                <c:pt idx="26">
                  <c:v>4.9285714285714288</c:v>
                </c:pt>
                <c:pt idx="27">
                  <c:v>4.7857142857142856</c:v>
                </c:pt>
                <c:pt idx="28">
                  <c:v>4.5714285714285712</c:v>
                </c:pt>
                <c:pt idx="29">
                  <c:v>3.75</c:v>
                </c:pt>
                <c:pt idx="30">
                  <c:v>2.3214285714285716</c:v>
                </c:pt>
                <c:pt idx="31">
                  <c:v>-0.8928571428571429</c:v>
                </c:pt>
                <c:pt idx="32">
                  <c:v>-4.4642857142857144</c:v>
                </c:pt>
                <c:pt idx="33">
                  <c:v>-9.8214285714285712</c:v>
                </c:pt>
                <c:pt idx="34">
                  <c:v>-16.071428571428573</c:v>
                </c:pt>
                <c:pt idx="35">
                  <c:v>-22.857142857142858</c:v>
                </c:pt>
                <c:pt idx="36">
                  <c:v>-30.464285714285715</c:v>
                </c:pt>
                <c:pt idx="37">
                  <c:v>-36.785714285714285</c:v>
                </c:pt>
                <c:pt idx="38">
                  <c:v>-41.607142857142854</c:v>
                </c:pt>
                <c:pt idx="39">
                  <c:v>-45.714285714285715</c:v>
                </c:pt>
                <c:pt idx="40">
                  <c:v>-47.678571428571431</c:v>
                </c:pt>
                <c:pt idx="41">
                  <c:v>-50.178571428571431</c:v>
                </c:pt>
                <c:pt idx="42">
                  <c:v>-51.464285714285715</c:v>
                </c:pt>
                <c:pt idx="43">
                  <c:v>-52.214285714285715</c:v>
                </c:pt>
                <c:pt idx="44">
                  <c:v>-52.857142857142854</c:v>
                </c:pt>
                <c:pt idx="45">
                  <c:v>-52.892857142857146</c:v>
                </c:pt>
                <c:pt idx="46">
                  <c:v>-53</c:v>
                </c:pt>
                <c:pt idx="47">
                  <c:v>-53.75</c:v>
                </c:pt>
                <c:pt idx="48">
                  <c:v>-53.285714285714285</c:v>
                </c:pt>
                <c:pt idx="49">
                  <c:v>-52.892857142857146</c:v>
                </c:pt>
                <c:pt idx="50">
                  <c:v>-52.357142857142854</c:v>
                </c:pt>
                <c:pt idx="51">
                  <c:v>-52.107142857142854</c:v>
                </c:pt>
                <c:pt idx="52">
                  <c:v>-52.178571428571431</c:v>
                </c:pt>
                <c:pt idx="53">
                  <c:v>-52.285714285714285</c:v>
                </c:pt>
                <c:pt idx="54">
                  <c:v>-51.785714285714285</c:v>
                </c:pt>
                <c:pt idx="55">
                  <c:v>-54.714285714285715</c:v>
                </c:pt>
                <c:pt idx="56">
                  <c:v>-56.392857142857146</c:v>
                </c:pt>
                <c:pt idx="57">
                  <c:v>-57.357142857142854</c:v>
                </c:pt>
                <c:pt idx="58">
                  <c:v>-57.392857142857146</c:v>
                </c:pt>
                <c:pt idx="59">
                  <c:v>-57.428571428571431</c:v>
                </c:pt>
                <c:pt idx="60">
                  <c:v>-57.357142857142854</c:v>
                </c:pt>
                <c:pt idx="61">
                  <c:v>-57.714285714285715</c:v>
                </c:pt>
                <c:pt idx="62">
                  <c:v>-54.607142857142854</c:v>
                </c:pt>
                <c:pt idx="63">
                  <c:v>-52.75</c:v>
                </c:pt>
                <c:pt idx="64">
                  <c:v>-51.75</c:v>
                </c:pt>
                <c:pt idx="65">
                  <c:v>-51.607142857142854</c:v>
                </c:pt>
                <c:pt idx="66">
                  <c:v>-51.5</c:v>
                </c:pt>
                <c:pt idx="67">
                  <c:v>-51.392857142857146</c:v>
                </c:pt>
                <c:pt idx="68">
                  <c:v>-51.357142857142854</c:v>
                </c:pt>
                <c:pt idx="69">
                  <c:v>-51.464285714285715</c:v>
                </c:pt>
                <c:pt idx="70">
                  <c:v>-51.285714285714285</c:v>
                </c:pt>
                <c:pt idx="71">
                  <c:v>-51.071428571428569</c:v>
                </c:pt>
                <c:pt idx="72">
                  <c:v>-50.964285714285715</c:v>
                </c:pt>
                <c:pt idx="73">
                  <c:v>-50.785714285714285</c:v>
                </c:pt>
                <c:pt idx="74">
                  <c:v>-50.428571428571431</c:v>
                </c:pt>
                <c:pt idx="75">
                  <c:v>-49</c:v>
                </c:pt>
                <c:pt idx="76">
                  <c:v>-52.678571428571431</c:v>
                </c:pt>
                <c:pt idx="77">
                  <c:v>-52.035714285714285</c:v>
                </c:pt>
                <c:pt idx="78">
                  <c:v>-51.357142857142854</c:v>
                </c:pt>
                <c:pt idx="79">
                  <c:v>-50.464285714285715</c:v>
                </c:pt>
                <c:pt idx="80">
                  <c:v>-49.535714285714285</c:v>
                </c:pt>
                <c:pt idx="81">
                  <c:v>-49.214285714285715</c:v>
                </c:pt>
                <c:pt idx="82">
                  <c:v>-49.714285714285715</c:v>
                </c:pt>
                <c:pt idx="83">
                  <c:v>-45.035714285714285</c:v>
                </c:pt>
                <c:pt idx="84">
                  <c:v>-45.285714285714285</c:v>
                </c:pt>
                <c:pt idx="85">
                  <c:v>-45.357142857142854</c:v>
                </c:pt>
                <c:pt idx="86">
                  <c:v>-46.535714285714285</c:v>
                </c:pt>
                <c:pt idx="87">
                  <c:v>-47.642857142857146</c:v>
                </c:pt>
                <c:pt idx="88">
                  <c:v>-48.25</c:v>
                </c:pt>
                <c:pt idx="89">
                  <c:v>-48.928571428571431</c:v>
                </c:pt>
                <c:pt idx="90">
                  <c:v>-49.464285714285715</c:v>
                </c:pt>
                <c:pt idx="91">
                  <c:v>-50.714285714285715</c:v>
                </c:pt>
                <c:pt idx="92">
                  <c:v>-52</c:v>
                </c:pt>
                <c:pt idx="93">
                  <c:v>-52.571428571428569</c:v>
                </c:pt>
                <c:pt idx="94">
                  <c:v>-53.214285714285715</c:v>
                </c:pt>
                <c:pt idx="95">
                  <c:v>-53.714285714285715</c:v>
                </c:pt>
                <c:pt idx="96">
                  <c:v>-56.642857142857146</c:v>
                </c:pt>
                <c:pt idx="97">
                  <c:v>-57.571428571428569</c:v>
                </c:pt>
                <c:pt idx="98">
                  <c:v>-57.285714285714285</c:v>
                </c:pt>
                <c:pt idx="99">
                  <c:v>-56.964285714285715</c:v>
                </c:pt>
                <c:pt idx="100">
                  <c:v>-56.464285714285715</c:v>
                </c:pt>
                <c:pt idx="101">
                  <c:v>-56.214285714285715</c:v>
                </c:pt>
                <c:pt idx="102">
                  <c:v>-56.321428571428569</c:v>
                </c:pt>
                <c:pt idx="103">
                  <c:v>-54</c:v>
                </c:pt>
                <c:pt idx="104">
                  <c:v>-53.607142857142854</c:v>
                </c:pt>
                <c:pt idx="105">
                  <c:v>-52.928571428571431</c:v>
                </c:pt>
                <c:pt idx="106">
                  <c:v>-52.25</c:v>
                </c:pt>
                <c:pt idx="107">
                  <c:v>-52</c:v>
                </c:pt>
                <c:pt idx="108">
                  <c:v>-51.75</c:v>
                </c:pt>
                <c:pt idx="109">
                  <c:v>-51.571428571428569</c:v>
                </c:pt>
                <c:pt idx="110">
                  <c:v>-51.321428571428569</c:v>
                </c:pt>
                <c:pt idx="111">
                  <c:v>-51.142857142857146</c:v>
                </c:pt>
                <c:pt idx="112">
                  <c:v>-51.321428571428569</c:v>
                </c:pt>
                <c:pt idx="113">
                  <c:v>-51.5</c:v>
                </c:pt>
                <c:pt idx="114">
                  <c:v>-51.785714285714285</c:v>
                </c:pt>
                <c:pt idx="115">
                  <c:v>-51.928571428571431</c:v>
                </c:pt>
                <c:pt idx="116">
                  <c:v>-51.892857142857146</c:v>
                </c:pt>
                <c:pt idx="117">
                  <c:v>-52.107142857142854</c:v>
                </c:pt>
                <c:pt idx="118">
                  <c:v>-52.571428571428569</c:v>
                </c:pt>
                <c:pt idx="119">
                  <c:v>-52.785714285714285</c:v>
                </c:pt>
                <c:pt idx="120">
                  <c:v>-52.928571428571431</c:v>
                </c:pt>
                <c:pt idx="121">
                  <c:v>-53.107142857142854</c:v>
                </c:pt>
                <c:pt idx="122">
                  <c:v>-53.107142857142854</c:v>
                </c:pt>
                <c:pt idx="123">
                  <c:v>-53.607142857142854</c:v>
                </c:pt>
                <c:pt idx="124">
                  <c:v>-53.75</c:v>
                </c:pt>
                <c:pt idx="125">
                  <c:v>-53.535714285714285</c:v>
                </c:pt>
                <c:pt idx="126">
                  <c:v>-53.5</c:v>
                </c:pt>
                <c:pt idx="127">
                  <c:v>-53.428571428571431</c:v>
                </c:pt>
                <c:pt idx="128">
                  <c:v>-54</c:v>
                </c:pt>
                <c:pt idx="129">
                  <c:v>-54.571428571428569</c:v>
                </c:pt>
                <c:pt idx="130">
                  <c:v>-54.75</c:v>
                </c:pt>
                <c:pt idx="131">
                  <c:v>-54.857142857142854</c:v>
                </c:pt>
                <c:pt idx="132">
                  <c:v>-55.178571428571431</c:v>
                </c:pt>
                <c:pt idx="133">
                  <c:v>-55.285714285714285</c:v>
                </c:pt>
                <c:pt idx="134">
                  <c:v>-55.714285714285715</c:v>
                </c:pt>
                <c:pt idx="135">
                  <c:v>-58.071428571428569</c:v>
                </c:pt>
                <c:pt idx="136">
                  <c:v>-57.428571428571431</c:v>
                </c:pt>
                <c:pt idx="137">
                  <c:v>-56.928571428571431</c:v>
                </c:pt>
                <c:pt idx="138">
                  <c:v>-56.5</c:v>
                </c:pt>
                <c:pt idx="139">
                  <c:v>-56.071428571428569</c:v>
                </c:pt>
                <c:pt idx="140">
                  <c:v>-56.714285714285715</c:v>
                </c:pt>
                <c:pt idx="141">
                  <c:v>-55.964285714285715</c:v>
                </c:pt>
                <c:pt idx="142">
                  <c:v>-52.642857142857146</c:v>
                </c:pt>
                <c:pt idx="143">
                  <c:v>-52.642857142857146</c:v>
                </c:pt>
                <c:pt idx="144">
                  <c:v>-52.642857142857146</c:v>
                </c:pt>
                <c:pt idx="145">
                  <c:v>-52.892857142857146</c:v>
                </c:pt>
                <c:pt idx="146">
                  <c:v>-53</c:v>
                </c:pt>
                <c:pt idx="147">
                  <c:v>-52.178571428571431</c:v>
                </c:pt>
                <c:pt idx="148">
                  <c:v>-52.571428571428569</c:v>
                </c:pt>
                <c:pt idx="149">
                  <c:v>-52.785714285714285</c:v>
                </c:pt>
                <c:pt idx="150">
                  <c:v>-52.75</c:v>
                </c:pt>
                <c:pt idx="151">
                  <c:v>-52.214285714285715</c:v>
                </c:pt>
                <c:pt idx="152">
                  <c:v>-54</c:v>
                </c:pt>
                <c:pt idx="153">
                  <c:v>-54.107142857142854</c:v>
                </c:pt>
                <c:pt idx="154">
                  <c:v>-54.285714285714285</c:v>
                </c:pt>
                <c:pt idx="155">
                  <c:v>-54.357142857142854</c:v>
                </c:pt>
                <c:pt idx="156">
                  <c:v>-54.178571428571431</c:v>
                </c:pt>
                <c:pt idx="157">
                  <c:v>-54.714285714285715</c:v>
                </c:pt>
                <c:pt idx="158">
                  <c:v>-54.892857142857146</c:v>
                </c:pt>
                <c:pt idx="159">
                  <c:v>-52.857142857142854</c:v>
                </c:pt>
                <c:pt idx="160">
                  <c:v>-52.535714285714285</c:v>
                </c:pt>
                <c:pt idx="161">
                  <c:v>-52.107142857142854</c:v>
                </c:pt>
                <c:pt idx="162">
                  <c:v>-51.821428571428569</c:v>
                </c:pt>
                <c:pt idx="163">
                  <c:v>-51.75</c:v>
                </c:pt>
                <c:pt idx="164">
                  <c:v>-50.857142857142854</c:v>
                </c:pt>
                <c:pt idx="165">
                  <c:v>-50.321428571428569</c:v>
                </c:pt>
                <c:pt idx="166">
                  <c:v>-50.071428571428569</c:v>
                </c:pt>
                <c:pt idx="167">
                  <c:v>-49.571428571428569</c:v>
                </c:pt>
                <c:pt idx="168">
                  <c:v>-49.071428571428569</c:v>
                </c:pt>
                <c:pt idx="169">
                  <c:v>-48.214285714285715</c:v>
                </c:pt>
                <c:pt idx="170">
                  <c:v>-47.678571428571431</c:v>
                </c:pt>
                <c:pt idx="171">
                  <c:v>-47.321428571428569</c:v>
                </c:pt>
                <c:pt idx="172">
                  <c:v>-47.392857142857146</c:v>
                </c:pt>
                <c:pt idx="173">
                  <c:v>-47.071428571428569</c:v>
                </c:pt>
                <c:pt idx="174">
                  <c:v>-46.821428571428569</c:v>
                </c:pt>
                <c:pt idx="175">
                  <c:v>-46.392857142857146</c:v>
                </c:pt>
                <c:pt idx="176">
                  <c:v>-46.357142857142854</c:v>
                </c:pt>
                <c:pt idx="177">
                  <c:v>-46.035714285714285</c:v>
                </c:pt>
                <c:pt idx="178">
                  <c:v>-45.678571428571431</c:v>
                </c:pt>
                <c:pt idx="179">
                  <c:v>-45.035714285714285</c:v>
                </c:pt>
                <c:pt idx="180">
                  <c:v>-44.25</c:v>
                </c:pt>
                <c:pt idx="181">
                  <c:v>-43.464285714285715</c:v>
                </c:pt>
                <c:pt idx="182">
                  <c:v>-43.428571428571431</c:v>
                </c:pt>
                <c:pt idx="183">
                  <c:v>-42.464285714285715</c:v>
                </c:pt>
                <c:pt idx="184">
                  <c:v>-41.928571428571431</c:v>
                </c:pt>
                <c:pt idx="185">
                  <c:v>-41.607142857142854</c:v>
                </c:pt>
                <c:pt idx="186">
                  <c:v>-41.321428571428569</c:v>
                </c:pt>
                <c:pt idx="187">
                  <c:v>-41.142857142857146</c:v>
                </c:pt>
                <c:pt idx="188">
                  <c:v>-41.178571428571431</c:v>
                </c:pt>
                <c:pt idx="189">
                  <c:v>-41.142857142857146</c:v>
                </c:pt>
                <c:pt idx="190">
                  <c:v>-42.107142857142854</c:v>
                </c:pt>
                <c:pt idx="191">
                  <c:v>-42.107142857142854</c:v>
                </c:pt>
                <c:pt idx="192">
                  <c:v>-42.25</c:v>
                </c:pt>
                <c:pt idx="193">
                  <c:v>-42.107142857142854</c:v>
                </c:pt>
                <c:pt idx="194">
                  <c:v>-41.857142857142854</c:v>
                </c:pt>
                <c:pt idx="195">
                  <c:v>-41.571428571428569</c:v>
                </c:pt>
                <c:pt idx="196">
                  <c:v>-41.285714285714285</c:v>
                </c:pt>
                <c:pt idx="197">
                  <c:v>-40.607142857142854</c:v>
                </c:pt>
                <c:pt idx="198">
                  <c:v>-40.178571428571431</c:v>
                </c:pt>
                <c:pt idx="199">
                  <c:v>-39.5</c:v>
                </c:pt>
                <c:pt idx="200">
                  <c:v>-39.214285714285715</c:v>
                </c:pt>
                <c:pt idx="201">
                  <c:v>-39.142857142857146</c:v>
                </c:pt>
                <c:pt idx="202">
                  <c:v>-39</c:v>
                </c:pt>
                <c:pt idx="203">
                  <c:v>-38.607142857142854</c:v>
                </c:pt>
                <c:pt idx="204">
                  <c:v>-38.5</c:v>
                </c:pt>
                <c:pt idx="205">
                  <c:v>-38.321428571428569</c:v>
                </c:pt>
                <c:pt idx="206">
                  <c:v>-38.392857142857146</c:v>
                </c:pt>
                <c:pt idx="207">
                  <c:v>-38.142857142857146</c:v>
                </c:pt>
                <c:pt idx="208">
                  <c:v>-37.821428571428569</c:v>
                </c:pt>
                <c:pt idx="209">
                  <c:v>-37.678571428571431</c:v>
                </c:pt>
                <c:pt idx="210">
                  <c:v>-37.642857142857146</c:v>
                </c:pt>
                <c:pt idx="211">
                  <c:v>-37.357142857142854</c:v>
                </c:pt>
                <c:pt idx="212">
                  <c:v>-36.678571428571431</c:v>
                </c:pt>
                <c:pt idx="213">
                  <c:v>-35.464285714285715</c:v>
                </c:pt>
                <c:pt idx="214">
                  <c:v>-34.285714285714285</c:v>
                </c:pt>
                <c:pt idx="215">
                  <c:v>-33.285714285714285</c:v>
                </c:pt>
                <c:pt idx="216">
                  <c:v>-39.071428571428569</c:v>
                </c:pt>
                <c:pt idx="217">
                  <c:v>-44.214285714285715</c:v>
                </c:pt>
                <c:pt idx="218">
                  <c:v>-45.892857142857146</c:v>
                </c:pt>
                <c:pt idx="219">
                  <c:v>-46.607142857142854</c:v>
                </c:pt>
                <c:pt idx="220">
                  <c:v>-47.5</c:v>
                </c:pt>
                <c:pt idx="221">
                  <c:v>-48.75</c:v>
                </c:pt>
                <c:pt idx="222">
                  <c:v>-49.821428571428569</c:v>
                </c:pt>
                <c:pt idx="223">
                  <c:v>-44.142857142857146</c:v>
                </c:pt>
                <c:pt idx="224">
                  <c:v>-39.214285714285715</c:v>
                </c:pt>
                <c:pt idx="225">
                  <c:v>-37.857142857142854</c:v>
                </c:pt>
                <c:pt idx="226">
                  <c:v>-37.5</c:v>
                </c:pt>
                <c:pt idx="227">
                  <c:v>-37.392857142857146</c:v>
                </c:pt>
                <c:pt idx="228">
                  <c:v>-36.857142857142854</c:v>
                </c:pt>
                <c:pt idx="229">
                  <c:v>-36.142857142857146</c:v>
                </c:pt>
                <c:pt idx="230">
                  <c:v>-35</c:v>
                </c:pt>
                <c:pt idx="231">
                  <c:v>-34.678571428571431</c:v>
                </c:pt>
                <c:pt idx="232">
                  <c:v>-34.357142857142854</c:v>
                </c:pt>
                <c:pt idx="233">
                  <c:v>-33.678571428571431</c:v>
                </c:pt>
                <c:pt idx="234">
                  <c:v>-33</c:v>
                </c:pt>
                <c:pt idx="235">
                  <c:v>-32.678571428571431</c:v>
                </c:pt>
                <c:pt idx="236">
                  <c:v>-32.535714285714285</c:v>
                </c:pt>
                <c:pt idx="237">
                  <c:v>-32.714285714285715</c:v>
                </c:pt>
                <c:pt idx="238">
                  <c:v>-32.678571428571431</c:v>
                </c:pt>
                <c:pt idx="239">
                  <c:v>-32.5</c:v>
                </c:pt>
                <c:pt idx="240">
                  <c:v>-36.75</c:v>
                </c:pt>
                <c:pt idx="241">
                  <c:v>-36.357142857142854</c:v>
                </c:pt>
                <c:pt idx="242">
                  <c:v>-36.214285714285715</c:v>
                </c:pt>
                <c:pt idx="243">
                  <c:v>-35.892857142857146</c:v>
                </c:pt>
                <c:pt idx="244">
                  <c:v>-35.5</c:v>
                </c:pt>
                <c:pt idx="245">
                  <c:v>-35.392857142857146</c:v>
                </c:pt>
                <c:pt idx="246">
                  <c:v>-35.75</c:v>
                </c:pt>
                <c:pt idx="247">
                  <c:v>-31.464285714285715</c:v>
                </c:pt>
                <c:pt idx="248">
                  <c:v>-31.5</c:v>
                </c:pt>
                <c:pt idx="249">
                  <c:v>-31.178571428571427</c:v>
                </c:pt>
                <c:pt idx="250">
                  <c:v>-30.964285714285715</c:v>
                </c:pt>
                <c:pt idx="251">
                  <c:v>-30.785714285714285</c:v>
                </c:pt>
                <c:pt idx="252">
                  <c:v>-30.285714285714285</c:v>
                </c:pt>
                <c:pt idx="253">
                  <c:v>-27.178571428571427</c:v>
                </c:pt>
                <c:pt idx="254">
                  <c:v>-27</c:v>
                </c:pt>
                <c:pt idx="255">
                  <c:v>-27</c:v>
                </c:pt>
                <c:pt idx="256">
                  <c:v>-26.964285714285715</c:v>
                </c:pt>
                <c:pt idx="257">
                  <c:v>-26.821428571428573</c:v>
                </c:pt>
                <c:pt idx="258">
                  <c:v>-26.214285714285715</c:v>
                </c:pt>
                <c:pt idx="259">
                  <c:v>-26.428571428571427</c:v>
                </c:pt>
                <c:pt idx="260">
                  <c:v>-28.75</c:v>
                </c:pt>
                <c:pt idx="261">
                  <c:v>-28.5</c:v>
                </c:pt>
                <c:pt idx="262">
                  <c:v>-28.142857142857142</c:v>
                </c:pt>
                <c:pt idx="263">
                  <c:v>-27.892857142857142</c:v>
                </c:pt>
                <c:pt idx="264">
                  <c:v>-27.75</c:v>
                </c:pt>
                <c:pt idx="265">
                  <c:v>-28.035714285714285</c:v>
                </c:pt>
                <c:pt idx="266">
                  <c:v>-27.178571428571427</c:v>
                </c:pt>
                <c:pt idx="267">
                  <c:v>-26.571428571428573</c:v>
                </c:pt>
                <c:pt idx="268">
                  <c:v>-26.642857142857142</c:v>
                </c:pt>
                <c:pt idx="269">
                  <c:v>-26.678571428571427</c:v>
                </c:pt>
                <c:pt idx="270">
                  <c:v>-26.785714285714285</c:v>
                </c:pt>
                <c:pt idx="271">
                  <c:v>-26.964285714285715</c:v>
                </c:pt>
                <c:pt idx="272">
                  <c:v>-27.107142857142858</c:v>
                </c:pt>
                <c:pt idx="273">
                  <c:v>-27.071428571428573</c:v>
                </c:pt>
                <c:pt idx="274">
                  <c:v>-26.75</c:v>
                </c:pt>
                <c:pt idx="275">
                  <c:v>-26.607142857142858</c:v>
                </c:pt>
                <c:pt idx="276">
                  <c:v>-26.785714285714285</c:v>
                </c:pt>
                <c:pt idx="277">
                  <c:v>-26.642857142857142</c:v>
                </c:pt>
                <c:pt idx="278">
                  <c:v>-26.5</c:v>
                </c:pt>
                <c:pt idx="279">
                  <c:v>-26.321428571428573</c:v>
                </c:pt>
                <c:pt idx="280">
                  <c:v>-26.142857142857142</c:v>
                </c:pt>
                <c:pt idx="281">
                  <c:v>-26.214285714285715</c:v>
                </c:pt>
                <c:pt idx="282">
                  <c:v>-26.285714285714285</c:v>
                </c:pt>
                <c:pt idx="283">
                  <c:v>-26.071428571428573</c:v>
                </c:pt>
                <c:pt idx="284">
                  <c:v>-26.107142857142858</c:v>
                </c:pt>
                <c:pt idx="285">
                  <c:v>-26.107142857142858</c:v>
                </c:pt>
                <c:pt idx="286">
                  <c:v>-26.035714285714285</c:v>
                </c:pt>
                <c:pt idx="287">
                  <c:v>-25.607142857142858</c:v>
                </c:pt>
                <c:pt idx="288">
                  <c:v>-25.964285714285715</c:v>
                </c:pt>
                <c:pt idx="289">
                  <c:v>-25.142857142857142</c:v>
                </c:pt>
                <c:pt idx="290">
                  <c:v>-24.392857142857142</c:v>
                </c:pt>
                <c:pt idx="291">
                  <c:v>-23.642857142857142</c:v>
                </c:pt>
                <c:pt idx="292">
                  <c:v>-22.821428571428573</c:v>
                </c:pt>
                <c:pt idx="293">
                  <c:v>-22.142857142857142</c:v>
                </c:pt>
              </c:numCache>
            </c:numRef>
          </c:val>
          <c:smooth val="0"/>
          <c:extLst>
            <c:ext xmlns:c16="http://schemas.microsoft.com/office/drawing/2014/chart" uri="{C3380CC4-5D6E-409C-BE32-E72D297353CC}">
              <c16:uniqueId val="{00000003-40F4-4FA4-B3B6-E343A8040372}"/>
            </c:ext>
          </c:extLst>
        </c:ser>
        <c:dLbls>
          <c:showLegendKey val="0"/>
          <c:showVal val="0"/>
          <c:showCatName val="0"/>
          <c:showSerName val="0"/>
          <c:showPercent val="0"/>
          <c:showBubbleSize val="0"/>
        </c:dLbls>
        <c:marker val="1"/>
        <c:smooth val="0"/>
        <c:axId val="427344712"/>
        <c:axId val="427343928"/>
      </c:lineChart>
      <c:dateAx>
        <c:axId val="427343144"/>
        <c:scaling>
          <c:orientation val="minMax"/>
          <c:min val="43886"/>
        </c:scaling>
        <c:delete val="0"/>
        <c:axPos val="b"/>
        <c:numFmt formatCode="dd\-mmm\." sourceLinked="0"/>
        <c:majorTickMark val="out"/>
        <c:minorTickMark val="none"/>
        <c:tickLblPos val="low"/>
        <c:spPr>
          <a:noFill/>
          <a:ln w="25400">
            <a:solidFill>
              <a:srgbClr val="969696"/>
            </a:solidFill>
            <a:prstDash val="solid"/>
          </a:ln>
          <a:effectLst/>
        </c:spPr>
        <c:txPr>
          <a:bodyPr rot="-60000000" vert="horz"/>
          <a:lstStyle/>
          <a:p>
            <a:pPr>
              <a:defRPr sz="1400" b="0" i="0" u="none" strike="noStrike" baseline="0">
                <a:solidFill>
                  <a:srgbClr val="000000"/>
                </a:solidFill>
                <a:latin typeface="Calibri"/>
                <a:ea typeface="Calibri"/>
                <a:cs typeface="Calibri"/>
              </a:defRPr>
            </a:pPr>
            <a:endParaRPr lang="es-CL"/>
          </a:p>
        </c:txPr>
        <c:crossAx val="427340400"/>
        <c:crosses val="autoZero"/>
        <c:auto val="1"/>
        <c:lblOffset val="100"/>
        <c:baseTimeUnit val="days"/>
        <c:majorUnit val="61"/>
        <c:majorTimeUnit val="days"/>
      </c:dateAx>
      <c:valAx>
        <c:axId val="427340400"/>
        <c:scaling>
          <c:orientation val="minMax"/>
          <c:max val="20"/>
          <c:min val="-80"/>
        </c:scaling>
        <c:delete val="0"/>
        <c:axPos val="l"/>
        <c:numFmt formatCode="#,##0" sourceLinked="0"/>
        <c:majorTickMark val="out"/>
        <c:minorTickMark val="none"/>
        <c:tickLblPos val="nextTo"/>
        <c:spPr>
          <a:ln w="25400">
            <a:noFill/>
          </a:ln>
          <a:effectLst/>
        </c:spPr>
        <c:txPr>
          <a:bodyPr rot="-60000000" vert="horz"/>
          <a:lstStyle/>
          <a:p>
            <a:pPr>
              <a:defRPr sz="1400" b="0" i="0" u="none" strike="noStrike" baseline="0">
                <a:solidFill>
                  <a:srgbClr val="000000"/>
                </a:solidFill>
                <a:latin typeface="Calibri"/>
                <a:ea typeface="Calibri"/>
                <a:cs typeface="Calibri"/>
              </a:defRPr>
            </a:pPr>
            <a:endParaRPr lang="es-CL"/>
          </a:p>
        </c:txPr>
        <c:crossAx val="427343144"/>
        <c:crosses val="autoZero"/>
        <c:crossBetween val="midCat"/>
        <c:majorUnit val="20"/>
      </c:valAx>
      <c:valAx>
        <c:axId val="427343928"/>
        <c:scaling>
          <c:orientation val="minMax"/>
          <c:max val="20"/>
          <c:min val="-80"/>
        </c:scaling>
        <c:delete val="1"/>
        <c:axPos val="r"/>
        <c:numFmt formatCode="0" sourceLinked="0"/>
        <c:majorTickMark val="out"/>
        <c:minorTickMark val="none"/>
        <c:tickLblPos val="nextTo"/>
        <c:crossAx val="427344712"/>
        <c:crosses val="max"/>
        <c:crossBetween val="between"/>
        <c:majorUnit val="20"/>
      </c:valAx>
      <c:dateAx>
        <c:axId val="427344712"/>
        <c:scaling>
          <c:orientation val="minMax"/>
        </c:scaling>
        <c:delete val="1"/>
        <c:axPos val="b"/>
        <c:numFmt formatCode="m/d/yyyy" sourceLinked="1"/>
        <c:majorTickMark val="out"/>
        <c:minorTickMark val="none"/>
        <c:tickLblPos val="nextTo"/>
        <c:crossAx val="427343928"/>
        <c:crosses val="autoZero"/>
        <c:auto val="1"/>
        <c:lblOffset val="100"/>
        <c:baseTimeUnit val="days"/>
      </c:dateAx>
      <c:spPr>
        <a:noFill/>
        <a:ln w="25400">
          <a:noFill/>
        </a:ln>
      </c:spPr>
    </c:plotArea>
    <c:plotVisOnly val="1"/>
    <c:dispBlanksAs val="gap"/>
    <c:showDLblsOverMax val="0"/>
  </c:chart>
  <c:spPr>
    <a:noFill/>
    <a:ln w="25400">
      <a:noFill/>
    </a:ln>
  </c:spPr>
  <c:txPr>
    <a:bodyPr/>
    <a:lstStyle/>
    <a:p>
      <a:pPr>
        <a:defRPr sz="800" b="0" i="0" baseline="0">
          <a:solidFill>
            <a:sysClr val="windowText" lastClr="000000"/>
          </a:solidFill>
          <a:latin typeface="Frutiger LT 47 LightCn" panose="020B0406020204020204" pitchFamily="34" charset="0"/>
        </a:defRPr>
      </a:pPr>
      <a:endParaRPr lang="es-CL"/>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271771459426459E-2"/>
          <c:y val="3.135765368778444E-2"/>
          <c:w val="0.9527282285405736"/>
          <c:h val="0.86781073466734093"/>
        </c:manualLayout>
      </c:layout>
      <c:barChart>
        <c:barDir val="col"/>
        <c:grouping val="clustered"/>
        <c:varyColors val="0"/>
        <c:ser>
          <c:idx val="1"/>
          <c:order val="1"/>
          <c:tx>
            <c:strRef>
              <c:f>'GI.4 (2)'!$O$10</c:f>
              <c:strCache>
                <c:ptCount val="1"/>
                <c:pt idx="0">
                  <c:v>1T.2020</c:v>
                </c:pt>
              </c:strCache>
            </c:strRef>
          </c:tx>
          <c:spPr>
            <a:solidFill>
              <a:schemeClr val="accent1">
                <a:lumMod val="20000"/>
                <a:lumOff val="80000"/>
              </a:schemeClr>
            </a:solidFill>
            <a:ln>
              <a:noFill/>
            </a:ln>
            <a:effectLst/>
          </c:spPr>
          <c:invertIfNegative val="0"/>
          <c:dPt>
            <c:idx val="4"/>
            <c:invertIfNegative val="0"/>
            <c:bubble3D val="0"/>
            <c:spPr>
              <a:solidFill>
                <a:srgbClr val="FF9999"/>
              </a:solidFill>
              <a:ln>
                <a:noFill/>
              </a:ln>
              <a:effectLst/>
            </c:spPr>
            <c:extLst>
              <c:ext xmlns:c16="http://schemas.microsoft.com/office/drawing/2014/chart" uri="{C3380CC4-5D6E-409C-BE32-E72D297353CC}">
                <c16:uniqueId val="{00000001-37FD-4496-9A0F-2F15541528A3}"/>
              </c:ext>
            </c:extLst>
          </c:dPt>
          <c:cat>
            <c:strRef>
              <c:f>'GI.4 (2)'!$P$8:$AC$8</c:f>
              <c:strCache>
                <c:ptCount val="5"/>
                <c:pt idx="0">
                  <c:v>EE.UU.</c:v>
                </c:pt>
                <c:pt idx="1">
                  <c:v>Eurozona</c:v>
                </c:pt>
                <c:pt idx="2">
                  <c:v>China</c:v>
                </c:pt>
                <c:pt idx="3">
                  <c:v>A. Latina (*)</c:v>
                </c:pt>
                <c:pt idx="4">
                  <c:v>Chile</c:v>
                </c:pt>
              </c:strCache>
            </c:strRef>
          </c:cat>
          <c:val>
            <c:numRef>
              <c:f>'GI.4 (2)'!$P$10:$AC$10</c:f>
              <c:numCache>
                <c:formatCode>0.0</c:formatCode>
                <c:ptCount val="5"/>
                <c:pt idx="0">
                  <c:v>0.3</c:v>
                </c:pt>
                <c:pt idx="1">
                  <c:v>-3.3</c:v>
                </c:pt>
                <c:pt idx="2">
                  <c:v>-6.8</c:v>
                </c:pt>
                <c:pt idx="3">
                  <c:v>-1.2947540983606558</c:v>
                </c:pt>
                <c:pt idx="4">
                  <c:v>0.28382092597316599</c:v>
                </c:pt>
              </c:numCache>
            </c:numRef>
          </c:val>
          <c:extLst>
            <c:ext xmlns:c16="http://schemas.microsoft.com/office/drawing/2014/chart" uri="{C3380CC4-5D6E-409C-BE32-E72D297353CC}">
              <c16:uniqueId val="{00000002-37FD-4496-9A0F-2F15541528A3}"/>
            </c:ext>
          </c:extLst>
        </c:ser>
        <c:ser>
          <c:idx val="2"/>
          <c:order val="2"/>
          <c:tx>
            <c:strRef>
              <c:f>'GI.4 (2)'!$O$11</c:f>
              <c:strCache>
                <c:ptCount val="1"/>
                <c:pt idx="0">
                  <c:v>2T.2020</c:v>
                </c:pt>
              </c:strCache>
            </c:strRef>
          </c:tx>
          <c:spPr>
            <a:solidFill>
              <a:schemeClr val="accent1">
                <a:lumMod val="60000"/>
                <a:lumOff val="40000"/>
              </a:schemeClr>
            </a:solidFill>
            <a:ln>
              <a:noFill/>
            </a:ln>
            <a:effectLst/>
          </c:spPr>
          <c:invertIfNegative val="0"/>
          <c:dPt>
            <c:idx val="4"/>
            <c:invertIfNegative val="0"/>
            <c:bubble3D val="0"/>
            <c:spPr>
              <a:solidFill>
                <a:srgbClr val="FF5050"/>
              </a:solidFill>
              <a:ln>
                <a:noFill/>
              </a:ln>
              <a:effectLst/>
            </c:spPr>
            <c:extLst>
              <c:ext xmlns:c16="http://schemas.microsoft.com/office/drawing/2014/chart" uri="{C3380CC4-5D6E-409C-BE32-E72D297353CC}">
                <c16:uniqueId val="{00000004-37FD-4496-9A0F-2F15541528A3}"/>
              </c:ext>
            </c:extLst>
          </c:dPt>
          <c:cat>
            <c:strRef>
              <c:f>'GI.4 (2)'!$P$8:$AC$8</c:f>
              <c:strCache>
                <c:ptCount val="5"/>
                <c:pt idx="0">
                  <c:v>EE.UU.</c:v>
                </c:pt>
                <c:pt idx="1">
                  <c:v>Eurozona</c:v>
                </c:pt>
                <c:pt idx="2">
                  <c:v>China</c:v>
                </c:pt>
                <c:pt idx="3">
                  <c:v>A. Latina (*)</c:v>
                </c:pt>
                <c:pt idx="4">
                  <c:v>Chile</c:v>
                </c:pt>
              </c:strCache>
            </c:strRef>
          </c:cat>
          <c:val>
            <c:numRef>
              <c:f>'GI.4 (2)'!$P$11:$AC$11</c:f>
              <c:numCache>
                <c:formatCode>0.0</c:formatCode>
                <c:ptCount val="5"/>
                <c:pt idx="0">
                  <c:v>-9</c:v>
                </c:pt>
                <c:pt idx="1">
                  <c:v>-14.8</c:v>
                </c:pt>
                <c:pt idx="2">
                  <c:v>3.2</c:v>
                </c:pt>
                <c:pt idx="3">
                  <c:v>-15.95409836065574</c:v>
                </c:pt>
                <c:pt idx="4">
                  <c:v>-14.484793756841301</c:v>
                </c:pt>
              </c:numCache>
            </c:numRef>
          </c:val>
          <c:extLst>
            <c:ext xmlns:c16="http://schemas.microsoft.com/office/drawing/2014/chart" uri="{C3380CC4-5D6E-409C-BE32-E72D297353CC}">
              <c16:uniqueId val="{00000005-37FD-4496-9A0F-2F15541528A3}"/>
            </c:ext>
          </c:extLst>
        </c:ser>
        <c:ser>
          <c:idx val="3"/>
          <c:order val="3"/>
          <c:tx>
            <c:strRef>
              <c:f>'GI.4 (2)'!$O$12</c:f>
              <c:strCache>
                <c:ptCount val="1"/>
                <c:pt idx="0">
                  <c:v>3T.2020</c:v>
                </c:pt>
              </c:strCache>
            </c:strRef>
          </c:tx>
          <c:spPr>
            <a:solidFill>
              <a:schemeClr val="accent1">
                <a:lumMod val="75000"/>
              </a:schemeClr>
            </a:solidFill>
            <a:ln>
              <a:noFill/>
            </a:ln>
            <a:effectLst/>
          </c:spPr>
          <c:invertIfNegative val="0"/>
          <c:dPt>
            <c:idx val="4"/>
            <c:invertIfNegative val="0"/>
            <c:bubble3D val="0"/>
            <c:spPr>
              <a:solidFill>
                <a:srgbClr val="C00000"/>
              </a:solidFill>
              <a:ln>
                <a:noFill/>
              </a:ln>
              <a:effectLst/>
            </c:spPr>
            <c:extLst>
              <c:ext xmlns:c16="http://schemas.microsoft.com/office/drawing/2014/chart" uri="{C3380CC4-5D6E-409C-BE32-E72D297353CC}">
                <c16:uniqueId val="{00000007-37FD-4496-9A0F-2F15541528A3}"/>
              </c:ext>
            </c:extLst>
          </c:dPt>
          <c:cat>
            <c:strRef>
              <c:f>'GI.4 (2)'!$P$8:$AC$8</c:f>
              <c:strCache>
                <c:ptCount val="5"/>
                <c:pt idx="0">
                  <c:v>EE.UU.</c:v>
                </c:pt>
                <c:pt idx="1">
                  <c:v>Eurozona</c:v>
                </c:pt>
                <c:pt idx="2">
                  <c:v>China</c:v>
                </c:pt>
                <c:pt idx="3">
                  <c:v>A. Latina (*)</c:v>
                </c:pt>
                <c:pt idx="4">
                  <c:v>Chile</c:v>
                </c:pt>
              </c:strCache>
            </c:strRef>
          </c:cat>
          <c:val>
            <c:numRef>
              <c:f>'GI.4 (2)'!$P$12:$AC$12</c:f>
              <c:numCache>
                <c:formatCode>0.0</c:formatCode>
                <c:ptCount val="5"/>
                <c:pt idx="0">
                  <c:v>-2.9</c:v>
                </c:pt>
                <c:pt idx="1">
                  <c:v>-4.4000000000000004</c:v>
                </c:pt>
                <c:pt idx="2">
                  <c:v>4.9000000000000004</c:v>
                </c:pt>
                <c:pt idx="3">
                  <c:v>-7.0819672131147549</c:v>
                </c:pt>
                <c:pt idx="4">
                  <c:v>-9.0916779622338098</c:v>
                </c:pt>
              </c:numCache>
            </c:numRef>
          </c:val>
          <c:extLst>
            <c:ext xmlns:c16="http://schemas.microsoft.com/office/drawing/2014/chart" uri="{C3380CC4-5D6E-409C-BE32-E72D297353CC}">
              <c16:uniqueId val="{00000008-37FD-4496-9A0F-2F15541528A3}"/>
            </c:ext>
          </c:extLst>
        </c:ser>
        <c:dLbls>
          <c:showLegendKey val="0"/>
          <c:showVal val="0"/>
          <c:showCatName val="0"/>
          <c:showSerName val="0"/>
          <c:showPercent val="0"/>
          <c:showBubbleSize val="0"/>
        </c:dLbls>
        <c:gapWidth val="66"/>
        <c:axId val="427345104"/>
        <c:axId val="427342360"/>
        <c:extLst/>
      </c:barChart>
      <c:barChart>
        <c:barDir val="col"/>
        <c:grouping val="clustered"/>
        <c:varyColors val="0"/>
        <c:dLbls>
          <c:showLegendKey val="0"/>
          <c:showVal val="0"/>
          <c:showCatName val="0"/>
          <c:showSerName val="0"/>
          <c:showPercent val="0"/>
          <c:showBubbleSize val="0"/>
        </c:dLbls>
        <c:gapWidth val="66"/>
        <c:axId val="427345496"/>
        <c:axId val="427341576"/>
        <c:extLst>
          <c:ext xmlns:c15="http://schemas.microsoft.com/office/drawing/2012/chart" uri="{02D57815-91ED-43cb-92C2-25804820EDAC}">
            <c15:filteredBarSeries>
              <c15:ser>
                <c:idx val="0"/>
                <c:order val="0"/>
                <c:tx>
                  <c:strRef>
                    <c:extLst>
                      <c:ext uri="{02D57815-91ED-43cb-92C2-25804820EDAC}">
                        <c15:formulaRef>
                          <c15:sqref>'GI.4 (2)'!$O$9</c15:sqref>
                        </c15:formulaRef>
                      </c:ext>
                    </c:extLst>
                    <c:strCache>
                      <c:ptCount val="1"/>
                      <c:pt idx="0">
                        <c:v>4T.2019</c:v>
                      </c:pt>
                    </c:strCache>
                  </c:strRef>
                </c:tx>
                <c:spPr>
                  <a:solidFill>
                    <a:schemeClr val="accent1"/>
                  </a:solidFill>
                  <a:ln>
                    <a:noFill/>
                  </a:ln>
                  <a:effectLst/>
                </c:spPr>
                <c:invertIfNegative val="0"/>
                <c:cat>
                  <c:strRef>
                    <c:extLst>
                      <c:ext uri="{02D57815-91ED-43cb-92C2-25804820EDAC}">
                        <c15:formulaRef>
                          <c15:sqref>'GI.4 (2)'!$P$8:$AC$8</c15:sqref>
                        </c15:formulaRef>
                      </c:ext>
                    </c:extLst>
                    <c:strCache>
                      <c:ptCount val="5"/>
                      <c:pt idx="0">
                        <c:v>EE.UU.</c:v>
                      </c:pt>
                      <c:pt idx="1">
                        <c:v>Eurozona</c:v>
                      </c:pt>
                      <c:pt idx="2">
                        <c:v>China</c:v>
                      </c:pt>
                      <c:pt idx="3">
                        <c:v>A. Latina (*)</c:v>
                      </c:pt>
                      <c:pt idx="4">
                        <c:v>Chile</c:v>
                      </c:pt>
                    </c:strCache>
                  </c:strRef>
                </c:cat>
                <c:val>
                  <c:numRef>
                    <c:extLst>
                      <c:ext uri="{02D57815-91ED-43cb-92C2-25804820EDAC}">
                        <c15:formulaRef>
                          <c15:sqref>'GI.4 (2)'!$P$9:$AC$9</c15:sqref>
                        </c15:formulaRef>
                      </c:ext>
                    </c:extLst>
                    <c:numCache>
                      <c:formatCode>0.0</c:formatCode>
                      <c:ptCount val="5"/>
                      <c:pt idx="0">
                        <c:v>2.2999999999999998</c:v>
                      </c:pt>
                      <c:pt idx="1">
                        <c:v>1</c:v>
                      </c:pt>
                      <c:pt idx="2">
                        <c:v>6</c:v>
                      </c:pt>
                      <c:pt idx="3">
                        <c:v>0.72721311475409844</c:v>
                      </c:pt>
                      <c:pt idx="4">
                        <c:v>-2.14433086953004</c:v>
                      </c:pt>
                    </c:numCache>
                  </c:numRef>
                </c:val>
                <c:extLst>
                  <c:ext xmlns:c16="http://schemas.microsoft.com/office/drawing/2014/chart" uri="{C3380CC4-5D6E-409C-BE32-E72D297353CC}">
                    <c16:uniqueId val="{00000009-37FD-4496-9A0F-2F15541528A3}"/>
                  </c:ext>
                </c:extLst>
              </c15:ser>
            </c15:filteredBarSeries>
          </c:ext>
        </c:extLst>
      </c:barChart>
      <c:catAx>
        <c:axId val="427345104"/>
        <c:scaling>
          <c:orientation val="minMax"/>
        </c:scaling>
        <c:delete val="0"/>
        <c:axPos val="b"/>
        <c:numFmt formatCode="General" sourceLinked="1"/>
        <c:majorTickMark val="out"/>
        <c:minorTickMark val="none"/>
        <c:tickLblPos val="low"/>
        <c:spPr>
          <a:noFill/>
          <a:ln w="25400" cap="flat" cmpd="sng" algn="ctr">
            <a:solidFill>
              <a:srgbClr val="969696"/>
            </a:solidFill>
            <a:prstDash val="solid"/>
            <a:round/>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427342360"/>
        <c:crosses val="autoZero"/>
        <c:auto val="1"/>
        <c:lblAlgn val="ctr"/>
        <c:lblOffset val="100"/>
        <c:noMultiLvlLbl val="0"/>
      </c:catAx>
      <c:valAx>
        <c:axId val="427342360"/>
        <c:scaling>
          <c:orientation val="minMax"/>
          <c:max val="5"/>
          <c:min val="-20"/>
        </c:scaling>
        <c:delete val="0"/>
        <c:axPos val="l"/>
        <c:numFmt formatCode="0" sourceLinked="0"/>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427345104"/>
        <c:crosses val="autoZero"/>
        <c:crossBetween val="between"/>
        <c:majorUnit val="5"/>
      </c:valAx>
      <c:valAx>
        <c:axId val="427341576"/>
        <c:scaling>
          <c:orientation val="minMax"/>
          <c:max val="5"/>
          <c:min val="-20"/>
        </c:scaling>
        <c:delete val="1"/>
        <c:axPos val="r"/>
        <c:numFmt formatCode="0" sourceLinked="0"/>
        <c:majorTickMark val="out"/>
        <c:minorTickMark val="none"/>
        <c:tickLblPos val="nextTo"/>
        <c:crossAx val="427345496"/>
        <c:crosses val="max"/>
        <c:crossBetween val="between"/>
        <c:majorUnit val="5"/>
      </c:valAx>
      <c:catAx>
        <c:axId val="427345496"/>
        <c:scaling>
          <c:orientation val="minMax"/>
        </c:scaling>
        <c:delete val="1"/>
        <c:axPos val="b"/>
        <c:numFmt formatCode="General" sourceLinked="1"/>
        <c:majorTickMark val="out"/>
        <c:minorTickMark val="none"/>
        <c:tickLblPos val="nextTo"/>
        <c:crossAx val="427341576"/>
        <c:crosses val="autoZero"/>
        <c:auto val="1"/>
        <c:lblAlgn val="ctr"/>
        <c:lblOffset val="100"/>
        <c:noMultiLvlLbl val="0"/>
      </c:catAx>
      <c:spPr>
        <a:noFill/>
        <a:ln w="25400">
          <a:noFill/>
        </a:ln>
        <a:effectLst/>
        <a:extLst>
          <a:ext uri="{909E8E84-426E-40DD-AFC4-6F175D3DCCD1}">
            <a14:hiddenFill xmlns:a14="http://schemas.microsoft.com/office/drawing/2010/main">
              <a:noFill/>
            </a14:hiddenFill>
          </a:ext>
        </a:extLst>
      </c:spPr>
    </c:plotArea>
    <c:legend>
      <c:legendPos val="t"/>
      <c:layout>
        <c:manualLayout>
          <c:xMode val="edge"/>
          <c:yMode val="edge"/>
          <c:x val="7.3864944122569873E-2"/>
          <c:y val="0"/>
          <c:w val="0.29793506775831718"/>
          <c:h val="8.4106335331936719E-2"/>
        </c:manualLayout>
      </c:layout>
      <c:overlay val="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legend>
    <c:plotVisOnly val="1"/>
    <c:dispBlanksAs val="gap"/>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1400">
          <a:solidFill>
            <a:sysClr val="windowText" lastClr="000000"/>
          </a:solidFill>
          <a:latin typeface="Calibri" panose="020F0502020204030204" pitchFamily="34" charset="0"/>
          <a:cs typeface="Calibri" panose="020F0502020204030204" pitchFamily="34" charset="0"/>
        </a:defRPr>
      </a:pPr>
      <a:endParaRPr lang="es-C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971701902637091E-2"/>
          <c:y val="3.1531220036609818E-2"/>
          <c:w val="0.87428612692600394"/>
          <c:h val="0.86707905976697563"/>
        </c:manualLayout>
      </c:layout>
      <c:lineChart>
        <c:grouping val="standard"/>
        <c:varyColors val="0"/>
        <c:ser>
          <c:idx val="0"/>
          <c:order val="0"/>
          <c:tx>
            <c:strRef>
              <c:f>'[grafico comercio.xlsx]G I.16'!$C$4</c:f>
              <c:strCache>
                <c:ptCount val="1"/>
                <c:pt idx="0">
                  <c:v>Bienes</c:v>
                </c:pt>
              </c:strCache>
            </c:strRef>
          </c:tx>
          <c:spPr>
            <a:ln w="22225" cap="rnd">
              <a:solidFill>
                <a:srgbClr val="FF0000"/>
              </a:solidFill>
              <a:round/>
            </a:ln>
            <a:effectLst/>
          </c:spPr>
          <c:marker>
            <c:symbol val="none"/>
          </c:marker>
          <c:cat>
            <c:numRef>
              <c:f>'[grafico comercio.xlsx]G I.16'!$B$5:$B$168</c:f>
              <c:numCache>
                <c:formatCode>mmm\-yy</c:formatCode>
                <c:ptCount val="164"/>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numCache>
            </c:numRef>
          </c:cat>
          <c:val>
            <c:numRef>
              <c:f>'[grafico comercio.xlsx]G I.16'!$C$5:$C$168</c:f>
              <c:numCache>
                <c:formatCode>0.0</c:formatCode>
                <c:ptCount val="164"/>
                <c:pt idx="0">
                  <c:v>4.7020249366760254</c:v>
                </c:pt>
                <c:pt idx="1">
                  <c:v>3.888247013092041</c:v>
                </c:pt>
                <c:pt idx="2">
                  <c:v>3.9451978206634521</c:v>
                </c:pt>
                <c:pt idx="3">
                  <c:v>4.6244401931762695</c:v>
                </c:pt>
                <c:pt idx="4">
                  <c:v>2.405177116394043</c:v>
                </c:pt>
                <c:pt idx="5">
                  <c:v>2.7631692886352539</c:v>
                </c:pt>
                <c:pt idx="6">
                  <c:v>5.247744083404541</c:v>
                </c:pt>
                <c:pt idx="7">
                  <c:v>3.5024168491363525</c:v>
                </c:pt>
                <c:pt idx="8">
                  <c:v>2.8283720016479492</c:v>
                </c:pt>
                <c:pt idx="9">
                  <c:v>5.879824161529541</c:v>
                </c:pt>
                <c:pt idx="10">
                  <c:v>5.5502052307128906</c:v>
                </c:pt>
                <c:pt idx="11">
                  <c:v>2.8928568363189697</c:v>
                </c:pt>
                <c:pt idx="12">
                  <c:v>5.7712283134460449</c:v>
                </c:pt>
                <c:pt idx="13">
                  <c:v>7.4867887496948242</c:v>
                </c:pt>
                <c:pt idx="14">
                  <c:v>3.7732758522033691</c:v>
                </c:pt>
                <c:pt idx="15">
                  <c:v>9.2890758514404297</c:v>
                </c:pt>
                <c:pt idx="16">
                  <c:v>5.436953067779541</c:v>
                </c:pt>
                <c:pt idx="17">
                  <c:v>5.6790037155151367</c:v>
                </c:pt>
                <c:pt idx="18">
                  <c:v>7.4875059127807617</c:v>
                </c:pt>
                <c:pt idx="19">
                  <c:v>2.8458561897277832</c:v>
                </c:pt>
                <c:pt idx="20">
                  <c:v>4.2913179397583008</c:v>
                </c:pt>
                <c:pt idx="21">
                  <c:v>-1.1096320152282715</c:v>
                </c:pt>
                <c:pt idx="22">
                  <c:v>-6.9296574592590332</c:v>
                </c:pt>
                <c:pt idx="23">
                  <c:v>-5.3571047782897949</c:v>
                </c:pt>
                <c:pt idx="24">
                  <c:v>-9.9507484436035156</c:v>
                </c:pt>
                <c:pt idx="25">
                  <c:v>-10.463842391967773</c:v>
                </c:pt>
                <c:pt idx="26">
                  <c:v>-9.4145450592041016</c:v>
                </c:pt>
                <c:pt idx="27">
                  <c:v>-11.553343772888184</c:v>
                </c:pt>
                <c:pt idx="28">
                  <c:v>-10.734838485717773</c:v>
                </c:pt>
                <c:pt idx="29">
                  <c:v>-9.199650764465332</c:v>
                </c:pt>
                <c:pt idx="30">
                  <c:v>-9.6833105087280273</c:v>
                </c:pt>
                <c:pt idx="31">
                  <c:v>-8.2200355529785156</c:v>
                </c:pt>
                <c:pt idx="32">
                  <c:v>-6.1536259651184082</c:v>
                </c:pt>
                <c:pt idx="33">
                  <c:v>-3.7623891830444336</c:v>
                </c:pt>
                <c:pt idx="34">
                  <c:v>1.3643443584442139</c:v>
                </c:pt>
                <c:pt idx="35">
                  <c:v>2.1809570789337158</c:v>
                </c:pt>
                <c:pt idx="36">
                  <c:v>3.4398407936096191</c:v>
                </c:pt>
                <c:pt idx="37">
                  <c:v>4.5376238822937012</c:v>
                </c:pt>
                <c:pt idx="38">
                  <c:v>6.2562966346740723</c:v>
                </c:pt>
                <c:pt idx="39">
                  <c:v>5.9969587326049805</c:v>
                </c:pt>
                <c:pt idx="40">
                  <c:v>4.2304458618164063</c:v>
                </c:pt>
                <c:pt idx="41">
                  <c:v>2.655717134475708</c:v>
                </c:pt>
                <c:pt idx="42">
                  <c:v>2.2806210517883301</c:v>
                </c:pt>
                <c:pt idx="43">
                  <c:v>3.9888608455657959</c:v>
                </c:pt>
                <c:pt idx="44">
                  <c:v>1.8784388303756714</c:v>
                </c:pt>
                <c:pt idx="45">
                  <c:v>3.0664448738098145</c:v>
                </c:pt>
                <c:pt idx="46">
                  <c:v>3.6939728260040283</c:v>
                </c:pt>
                <c:pt idx="47">
                  <c:v>3.7570896148681641</c:v>
                </c:pt>
                <c:pt idx="48">
                  <c:v>5.9919710159301758</c:v>
                </c:pt>
                <c:pt idx="49">
                  <c:v>5.5633955001831055</c:v>
                </c:pt>
                <c:pt idx="50">
                  <c:v>6.2331242561340332</c:v>
                </c:pt>
                <c:pt idx="51">
                  <c:v>5.4790816307067871</c:v>
                </c:pt>
                <c:pt idx="52">
                  <c:v>9.3623590469360352</c:v>
                </c:pt>
                <c:pt idx="53">
                  <c:v>6.668187141418457</c:v>
                </c:pt>
                <c:pt idx="54">
                  <c:v>5.3728470802307129</c:v>
                </c:pt>
                <c:pt idx="55">
                  <c:v>6.9928927421569824</c:v>
                </c:pt>
                <c:pt idx="56">
                  <c:v>4.376612663269043</c:v>
                </c:pt>
                <c:pt idx="57">
                  <c:v>1.0599687099456787</c:v>
                </c:pt>
                <c:pt idx="58">
                  <c:v>1.7324548959732056</c:v>
                </c:pt>
                <c:pt idx="59">
                  <c:v>0.74885958433151245</c:v>
                </c:pt>
                <c:pt idx="60">
                  <c:v>0.22291965782642365</c:v>
                </c:pt>
                <c:pt idx="61">
                  <c:v>1.1318666934967041</c:v>
                </c:pt>
                <c:pt idx="62">
                  <c:v>-1.4462598562240601</c:v>
                </c:pt>
                <c:pt idx="63">
                  <c:v>-2.0660529136657715</c:v>
                </c:pt>
                <c:pt idx="64">
                  <c:v>-2.692380428314209</c:v>
                </c:pt>
                <c:pt idx="65">
                  <c:v>-2.7150144577026367</c:v>
                </c:pt>
                <c:pt idx="66">
                  <c:v>-2.9875173568725586</c:v>
                </c:pt>
                <c:pt idx="67">
                  <c:v>-2.8126347064971924</c:v>
                </c:pt>
                <c:pt idx="68">
                  <c:v>-3.0794157981872559</c:v>
                </c:pt>
                <c:pt idx="69">
                  <c:v>6.9361284375190735E-2</c:v>
                </c:pt>
                <c:pt idx="70">
                  <c:v>-0.92002886533737183</c:v>
                </c:pt>
                <c:pt idx="71">
                  <c:v>-2.3488385677337646</c:v>
                </c:pt>
                <c:pt idx="72">
                  <c:v>0.84643018245697021</c:v>
                </c:pt>
                <c:pt idx="73">
                  <c:v>-1.6927063465118408</c:v>
                </c:pt>
                <c:pt idx="74">
                  <c:v>-2.4660794734954834</c:v>
                </c:pt>
                <c:pt idx="75">
                  <c:v>0.43041226267814636</c:v>
                </c:pt>
                <c:pt idx="76">
                  <c:v>-0.22969615459442139</c:v>
                </c:pt>
                <c:pt idx="77">
                  <c:v>-0.64050233364105225</c:v>
                </c:pt>
                <c:pt idx="78">
                  <c:v>1.14790940284729</c:v>
                </c:pt>
                <c:pt idx="79">
                  <c:v>-0.49868506193161011</c:v>
                </c:pt>
                <c:pt idx="80">
                  <c:v>0.40641573071479797</c:v>
                </c:pt>
                <c:pt idx="81">
                  <c:v>0.41887778043746948</c:v>
                </c:pt>
                <c:pt idx="82">
                  <c:v>-0.66931623220443726</c:v>
                </c:pt>
                <c:pt idx="83">
                  <c:v>1.269931435585022</c:v>
                </c:pt>
                <c:pt idx="84">
                  <c:v>-0.57396036386489868</c:v>
                </c:pt>
                <c:pt idx="85">
                  <c:v>0.20296505093574524</c:v>
                </c:pt>
                <c:pt idx="86">
                  <c:v>0.78936445713043213</c:v>
                </c:pt>
                <c:pt idx="87">
                  <c:v>-0.17383509874343872</c:v>
                </c:pt>
                <c:pt idx="88">
                  <c:v>-0.17146067321300507</c:v>
                </c:pt>
                <c:pt idx="89">
                  <c:v>0.38641688227653503</c:v>
                </c:pt>
                <c:pt idx="90">
                  <c:v>0.4976162314414978</c:v>
                </c:pt>
                <c:pt idx="91">
                  <c:v>-1.8355857133865356</c:v>
                </c:pt>
                <c:pt idx="92">
                  <c:v>-0.47648656368255615</c:v>
                </c:pt>
                <c:pt idx="93">
                  <c:v>-1.7635225057601929</c:v>
                </c:pt>
                <c:pt idx="94">
                  <c:v>-2.786308765411377</c:v>
                </c:pt>
                <c:pt idx="95">
                  <c:v>-2.5591402053833008</c:v>
                </c:pt>
                <c:pt idx="96">
                  <c:v>-5.0639681816101074</c:v>
                </c:pt>
                <c:pt idx="97">
                  <c:v>-5.1355195045471191</c:v>
                </c:pt>
                <c:pt idx="98">
                  <c:v>-4.8268871307373047</c:v>
                </c:pt>
                <c:pt idx="99">
                  <c:v>-5.3703465461730957</c:v>
                </c:pt>
                <c:pt idx="100">
                  <c:v>-5.8114023208618164</c:v>
                </c:pt>
                <c:pt idx="101">
                  <c:v>-3.8842566013336182</c:v>
                </c:pt>
                <c:pt idx="102">
                  <c:v>-5.380833625793457</c:v>
                </c:pt>
                <c:pt idx="103">
                  <c:v>-5.0338945388793945</c:v>
                </c:pt>
                <c:pt idx="104">
                  <c:v>-4.6997089385986328</c:v>
                </c:pt>
                <c:pt idx="105">
                  <c:v>-4.8248023986816406</c:v>
                </c:pt>
                <c:pt idx="106">
                  <c:v>-4.2805709838867188</c:v>
                </c:pt>
                <c:pt idx="107">
                  <c:v>-3.5400614738464355</c:v>
                </c:pt>
                <c:pt idx="108">
                  <c:v>-3.8647336959838867</c:v>
                </c:pt>
                <c:pt idx="109">
                  <c:v>-1.4194908142089844</c:v>
                </c:pt>
                <c:pt idx="110">
                  <c:v>-1.5454690456390381</c:v>
                </c:pt>
                <c:pt idx="111">
                  <c:v>-0.60786885023117065</c:v>
                </c:pt>
                <c:pt idx="112">
                  <c:v>-0.54951769113540649</c:v>
                </c:pt>
                <c:pt idx="113">
                  <c:v>-1.3110024929046631</c:v>
                </c:pt>
                <c:pt idx="114">
                  <c:v>-2.3117125034332275</c:v>
                </c:pt>
                <c:pt idx="115">
                  <c:v>0.73745453357696533</c:v>
                </c:pt>
                <c:pt idx="116">
                  <c:v>-0.59319579601287842</c:v>
                </c:pt>
                <c:pt idx="117">
                  <c:v>-2.1709778308868408</c:v>
                </c:pt>
                <c:pt idx="118">
                  <c:v>0.70836156606674194</c:v>
                </c:pt>
                <c:pt idx="119">
                  <c:v>-2.0181640982627869E-2</c:v>
                </c:pt>
                <c:pt idx="120">
                  <c:v>2.3329503536224365</c:v>
                </c:pt>
                <c:pt idx="121">
                  <c:v>-7.4585214257240295E-2</c:v>
                </c:pt>
                <c:pt idx="122">
                  <c:v>2.3835923671722412</c:v>
                </c:pt>
                <c:pt idx="123">
                  <c:v>-1.6218419075012207</c:v>
                </c:pt>
                <c:pt idx="124">
                  <c:v>2.4412493705749512</c:v>
                </c:pt>
                <c:pt idx="125">
                  <c:v>1.1642038822174072</c:v>
                </c:pt>
                <c:pt idx="126">
                  <c:v>2.3059971332550049</c:v>
                </c:pt>
                <c:pt idx="127">
                  <c:v>2.9997601509094238</c:v>
                </c:pt>
                <c:pt idx="128">
                  <c:v>2.6430854797363281</c:v>
                </c:pt>
                <c:pt idx="129">
                  <c:v>3.8897984027862549</c:v>
                </c:pt>
                <c:pt idx="130">
                  <c:v>3.8319602012634277</c:v>
                </c:pt>
                <c:pt idx="131">
                  <c:v>2.912045955657959</c:v>
                </c:pt>
                <c:pt idx="132">
                  <c:v>5.8027806282043457</c:v>
                </c:pt>
                <c:pt idx="133">
                  <c:v>4.6831116676330566</c:v>
                </c:pt>
                <c:pt idx="134">
                  <c:v>2.6362471580505371</c:v>
                </c:pt>
                <c:pt idx="135">
                  <c:v>5.5240345001220703</c:v>
                </c:pt>
                <c:pt idx="136">
                  <c:v>1.8576120138168335</c:v>
                </c:pt>
                <c:pt idx="137">
                  <c:v>2.343686580657959</c:v>
                </c:pt>
                <c:pt idx="138">
                  <c:v>2.6269247531890869</c:v>
                </c:pt>
                <c:pt idx="139">
                  <c:v>0.67968571186065674</c:v>
                </c:pt>
                <c:pt idx="140">
                  <c:v>-0.8194572925567627</c:v>
                </c:pt>
                <c:pt idx="141">
                  <c:v>1.5957920551300049</c:v>
                </c:pt>
                <c:pt idx="142">
                  <c:v>-0.29817330837249756</c:v>
                </c:pt>
                <c:pt idx="143">
                  <c:v>-1.6776113510131836</c:v>
                </c:pt>
                <c:pt idx="144">
                  <c:v>-1.126490592956543</c:v>
                </c:pt>
                <c:pt idx="145">
                  <c:v>-1.6085007190704346</c:v>
                </c:pt>
                <c:pt idx="146">
                  <c:v>-2.1013739109039307</c:v>
                </c:pt>
                <c:pt idx="147">
                  <c:v>-1.2721767425537109</c:v>
                </c:pt>
                <c:pt idx="148">
                  <c:v>-0.82829183340072632</c:v>
                </c:pt>
                <c:pt idx="149">
                  <c:v>-3.0253279209136963</c:v>
                </c:pt>
                <c:pt idx="150">
                  <c:v>-1.00835120677948</c:v>
                </c:pt>
                <c:pt idx="151">
                  <c:v>-2.3244435787200928</c:v>
                </c:pt>
                <c:pt idx="152">
                  <c:v>-1.4540890455245972</c:v>
                </c:pt>
                <c:pt idx="153">
                  <c:v>-1.9629327058792114</c:v>
                </c:pt>
                <c:pt idx="154">
                  <c:v>-2.5486257076263428</c:v>
                </c:pt>
                <c:pt idx="155">
                  <c:v>-0.41805964708328247</c:v>
                </c:pt>
                <c:pt idx="156">
                  <c:v>-1.8361730575561523</c:v>
                </c:pt>
                <c:pt idx="157">
                  <c:v>-1.7495136260986328</c:v>
                </c:pt>
                <c:pt idx="158">
                  <c:v>-3.8341579437255859</c:v>
                </c:pt>
                <c:pt idx="159">
                  <c:v>-9.673832893371582</c:v>
                </c:pt>
                <c:pt idx="160">
                  <c:v>-9.5829935073852539</c:v>
                </c:pt>
                <c:pt idx="161">
                  <c:v>-4.0766782760620117</c:v>
                </c:pt>
                <c:pt idx="162">
                  <c:v>-3.3569707870483398</c:v>
                </c:pt>
                <c:pt idx="163">
                  <c:v>-2.4556605815887451</c:v>
                </c:pt>
              </c:numCache>
            </c:numRef>
          </c:val>
          <c:smooth val="0"/>
          <c:extLst>
            <c:ext xmlns:c16="http://schemas.microsoft.com/office/drawing/2014/chart" uri="{C3380CC4-5D6E-409C-BE32-E72D297353CC}">
              <c16:uniqueId val="{00000000-414D-4693-A825-E35E3A35355F}"/>
            </c:ext>
          </c:extLst>
        </c:ser>
        <c:ser>
          <c:idx val="1"/>
          <c:order val="1"/>
          <c:tx>
            <c:strRef>
              <c:f>'[grafico comercio.xlsx]G I.16'!$D$4</c:f>
              <c:strCache>
                <c:ptCount val="1"/>
                <c:pt idx="0">
                  <c:v>Servicios</c:v>
                </c:pt>
              </c:strCache>
            </c:strRef>
          </c:tx>
          <c:spPr>
            <a:ln w="22225" cap="rnd">
              <a:solidFill>
                <a:srgbClr val="002060"/>
              </a:solidFill>
              <a:round/>
            </a:ln>
            <a:effectLst/>
          </c:spPr>
          <c:marker>
            <c:symbol val="none"/>
          </c:marker>
          <c:cat>
            <c:numRef>
              <c:f>'[grafico comercio.xlsx]G I.16'!$B$5:$B$168</c:f>
              <c:numCache>
                <c:formatCode>mmm\-yy</c:formatCode>
                <c:ptCount val="164"/>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numCache>
            </c:numRef>
          </c:cat>
          <c:val>
            <c:numRef>
              <c:f>'[grafico comercio.xlsx]G I.16'!$D$5:$D$168</c:f>
              <c:numCache>
                <c:formatCode>General</c:formatCode>
                <c:ptCount val="164"/>
                <c:pt idx="24" formatCode="0.0">
                  <c:v>-6.8729872703552246</c:v>
                </c:pt>
                <c:pt idx="25" formatCode="0.0">
                  <c:v>-8.4430980682373047</c:v>
                </c:pt>
                <c:pt idx="26" formatCode="0.0">
                  <c:v>-8.6176538467407227</c:v>
                </c:pt>
                <c:pt idx="27" formatCode="0.0">
                  <c:v>-9.0090112686157227</c:v>
                </c:pt>
                <c:pt idx="28" formatCode="0.0">
                  <c:v>-8.7162809371948242</c:v>
                </c:pt>
                <c:pt idx="29" formatCode="0.0">
                  <c:v>-7.5783858299255371</c:v>
                </c:pt>
                <c:pt idx="30" formatCode="0.0">
                  <c:v>-7.9377565383911133</c:v>
                </c:pt>
                <c:pt idx="31" formatCode="0.0">
                  <c:v>-6.1256241798400879</c:v>
                </c:pt>
                <c:pt idx="32" formatCode="0.0">
                  <c:v>-3.9957845211029053</c:v>
                </c:pt>
                <c:pt idx="33" formatCode="0.0">
                  <c:v>-1.6194517612457275</c:v>
                </c:pt>
                <c:pt idx="34" formatCode="0.0">
                  <c:v>1.4813547134399414</c:v>
                </c:pt>
                <c:pt idx="35" formatCode="0.0">
                  <c:v>0.53548294305801392</c:v>
                </c:pt>
                <c:pt idx="36" formatCode="0.0">
                  <c:v>2.5654289722442627</c:v>
                </c:pt>
                <c:pt idx="37" formatCode="0.0">
                  <c:v>3.8631236553192139</c:v>
                </c:pt>
                <c:pt idx="38" formatCode="0.0">
                  <c:v>4.3172497749328613</c:v>
                </c:pt>
                <c:pt idx="39" formatCode="0.0">
                  <c:v>2.9206762313842773</c:v>
                </c:pt>
                <c:pt idx="40" formatCode="0.0">
                  <c:v>0.70950877666473389</c:v>
                </c:pt>
                <c:pt idx="41" formatCode="0.0">
                  <c:v>-0.86887705326080322</c:v>
                </c:pt>
                <c:pt idx="42" formatCode="0.0">
                  <c:v>-0.38700675964355469</c:v>
                </c:pt>
                <c:pt idx="43" formatCode="0.0">
                  <c:v>0.71057236194610596</c:v>
                </c:pt>
                <c:pt idx="44" formatCode="0.0">
                  <c:v>-0.10517343878746033</c:v>
                </c:pt>
                <c:pt idx="45" formatCode="0.0">
                  <c:v>1.9700967073440552</c:v>
                </c:pt>
                <c:pt idx="46" formatCode="0.0">
                  <c:v>1.7585172653198242</c:v>
                </c:pt>
                <c:pt idx="47" formatCode="0.0">
                  <c:v>0.59124815464019775</c:v>
                </c:pt>
                <c:pt idx="48" formatCode="0.0">
                  <c:v>1.6360728740692139</c:v>
                </c:pt>
                <c:pt idx="49" formatCode="0.0">
                  <c:v>2.524878978729248</c:v>
                </c:pt>
                <c:pt idx="50" formatCode="0.0">
                  <c:v>3.5920679569244385</c:v>
                </c:pt>
                <c:pt idx="51" formatCode="0.0">
                  <c:v>4.1897177696228027</c:v>
                </c:pt>
                <c:pt idx="52" formatCode="0.0">
                  <c:v>7.9469056129455566</c:v>
                </c:pt>
                <c:pt idx="53" formatCode="0.0">
                  <c:v>7.1347475051879883</c:v>
                </c:pt>
                <c:pt idx="54" formatCode="0.0">
                  <c:v>5.4005246162414551</c:v>
                </c:pt>
                <c:pt idx="55" formatCode="0.0">
                  <c:v>6.4874358177185059</c:v>
                </c:pt>
                <c:pt idx="56" formatCode="0.0">
                  <c:v>3.5524790287017822</c:v>
                </c:pt>
                <c:pt idx="57" formatCode="0.0">
                  <c:v>0.85192710161209106</c:v>
                </c:pt>
                <c:pt idx="58" formatCode="0.0">
                  <c:v>1.157610297203064</c:v>
                </c:pt>
                <c:pt idx="59" formatCode="0.0">
                  <c:v>0.84548598527908325</c:v>
                </c:pt>
                <c:pt idx="60" formatCode="0.0">
                  <c:v>1.1434149742126465</c:v>
                </c:pt>
                <c:pt idx="61" formatCode="0.0">
                  <c:v>1.4448320865631104</c:v>
                </c:pt>
                <c:pt idx="62" formatCode="0.0">
                  <c:v>0.15609274804592133</c:v>
                </c:pt>
                <c:pt idx="63" formatCode="0.0">
                  <c:v>-0.86675733327865601</c:v>
                </c:pt>
                <c:pt idx="64" formatCode="0.0">
                  <c:v>-2.0215744972229004</c:v>
                </c:pt>
                <c:pt idx="65" formatCode="0.0">
                  <c:v>-2.3318696022033691</c:v>
                </c:pt>
                <c:pt idx="66" formatCode="0.0">
                  <c:v>-2.4705424308776855</c:v>
                </c:pt>
                <c:pt idx="67" formatCode="0.0">
                  <c:v>-2.9490299224853516</c:v>
                </c:pt>
                <c:pt idx="68" formatCode="0.0">
                  <c:v>-0.66520482301712036</c:v>
                </c:pt>
                <c:pt idx="69" formatCode="0.0">
                  <c:v>0.62540757656097412</c:v>
                </c:pt>
                <c:pt idx="70" formatCode="0.0">
                  <c:v>-0.16892613470554352</c:v>
                </c:pt>
                <c:pt idx="71" formatCode="0.0">
                  <c:v>1.5051648616790771</c:v>
                </c:pt>
                <c:pt idx="72" formatCode="0.0">
                  <c:v>1.6310336589813232</c:v>
                </c:pt>
                <c:pt idx="73" formatCode="0.0">
                  <c:v>0.42334389686584473</c:v>
                </c:pt>
                <c:pt idx="74" formatCode="0.0">
                  <c:v>-0.60251343250274658</c:v>
                </c:pt>
                <c:pt idx="75" formatCode="0.0">
                  <c:v>1.0092347860336304</c:v>
                </c:pt>
                <c:pt idx="76" formatCode="0.0">
                  <c:v>0.43176177144050598</c:v>
                </c:pt>
                <c:pt idx="77" formatCode="0.0">
                  <c:v>2.1088035106658936</c:v>
                </c:pt>
                <c:pt idx="78" formatCode="0.0">
                  <c:v>2.4927544593811035</c:v>
                </c:pt>
                <c:pt idx="79" formatCode="0.0">
                  <c:v>1.6276204586029053</c:v>
                </c:pt>
                <c:pt idx="80" formatCode="0.0">
                  <c:v>1.7970671653747559</c:v>
                </c:pt>
                <c:pt idx="81" formatCode="0.0">
                  <c:v>2.071070671081543</c:v>
                </c:pt>
                <c:pt idx="82" formatCode="0.0">
                  <c:v>1.6970323324203491</c:v>
                </c:pt>
                <c:pt idx="83" formatCode="0.0">
                  <c:v>2.4784300327301025</c:v>
                </c:pt>
                <c:pt idx="84" formatCode="0.0">
                  <c:v>2.0082268714904785</c:v>
                </c:pt>
                <c:pt idx="85" formatCode="0.0">
                  <c:v>1.5421133041381836</c:v>
                </c:pt>
                <c:pt idx="86" formatCode="0.0">
                  <c:v>3.203784704208374</c:v>
                </c:pt>
                <c:pt idx="87" formatCode="0.0">
                  <c:v>2.9194319248199463</c:v>
                </c:pt>
                <c:pt idx="88" formatCode="0.0">
                  <c:v>3.3512835502624512</c:v>
                </c:pt>
                <c:pt idx="89" formatCode="0.0">
                  <c:v>2.8238999843597412</c:v>
                </c:pt>
                <c:pt idx="90" formatCode="0.0">
                  <c:v>2.9511117935180664</c:v>
                </c:pt>
                <c:pt idx="91" formatCode="0.0">
                  <c:v>0.92087256908416748</c:v>
                </c:pt>
                <c:pt idx="92" formatCode="0.0">
                  <c:v>0.86921489238739014</c:v>
                </c:pt>
                <c:pt idx="93" formatCode="0.0">
                  <c:v>-0.35450288653373718</c:v>
                </c:pt>
                <c:pt idx="94" formatCode="0.0">
                  <c:v>-0.93198496103286743</c:v>
                </c:pt>
                <c:pt idx="95" formatCode="0.0">
                  <c:v>-0.71856671571731567</c:v>
                </c:pt>
                <c:pt idx="96" formatCode="0.0">
                  <c:v>-3.3432855606079102</c:v>
                </c:pt>
                <c:pt idx="97" formatCode="0.0">
                  <c:v>-3.6377842426300049</c:v>
                </c:pt>
                <c:pt idx="98" formatCode="0.0">
                  <c:v>-4.1237063407897949</c:v>
                </c:pt>
                <c:pt idx="99" formatCode="0.0">
                  <c:v>-5.5133266448974609</c:v>
                </c:pt>
                <c:pt idx="100" formatCode="0.0">
                  <c:v>-4.9307169914245605</c:v>
                </c:pt>
                <c:pt idx="101" formatCode="0.0">
                  <c:v>-3.8742153644561768</c:v>
                </c:pt>
                <c:pt idx="102" formatCode="0.0">
                  <c:v>-5.3665280342102051</c:v>
                </c:pt>
                <c:pt idx="103" formatCode="0.0">
                  <c:v>-4.2361750602722168</c:v>
                </c:pt>
                <c:pt idx="104" formatCode="0.0">
                  <c:v>-3.4582374095916748</c:v>
                </c:pt>
                <c:pt idx="105" formatCode="0.0">
                  <c:v>-3.0902335643768311</c:v>
                </c:pt>
                <c:pt idx="106" formatCode="0.0">
                  <c:v>-2.8969533443450928</c:v>
                </c:pt>
                <c:pt idx="107" formatCode="0.0">
                  <c:v>-2.9767870903015137</c:v>
                </c:pt>
                <c:pt idx="108" formatCode="0.0">
                  <c:v>-2.381680965423584</c:v>
                </c:pt>
                <c:pt idx="109" formatCode="0.0">
                  <c:v>-5.4424382746219635E-2</c:v>
                </c:pt>
                <c:pt idx="110" formatCode="0.0">
                  <c:v>-0.10434945672750473</c:v>
                </c:pt>
                <c:pt idx="111" formatCode="0.0">
                  <c:v>1.7107938528060913</c:v>
                </c:pt>
                <c:pt idx="112" formatCode="0.0">
                  <c:v>1.0337871313095093</c:v>
                </c:pt>
                <c:pt idx="113" formatCode="0.0">
                  <c:v>0.10426802188158035</c:v>
                </c:pt>
                <c:pt idx="114" formatCode="0.0">
                  <c:v>-0.25912320613861084</c:v>
                </c:pt>
                <c:pt idx="115" formatCode="0.0">
                  <c:v>1.3491668701171875</c:v>
                </c:pt>
                <c:pt idx="116" formatCode="0.0">
                  <c:v>0.65387332439422607</c:v>
                </c:pt>
                <c:pt idx="117" formatCode="0.0">
                  <c:v>-0.4337901771068573</c:v>
                </c:pt>
                <c:pt idx="118" formatCode="0.0">
                  <c:v>0.96965759992599487</c:v>
                </c:pt>
                <c:pt idx="119" formatCode="0.0">
                  <c:v>6.6550001502037048E-2</c:v>
                </c:pt>
                <c:pt idx="120" formatCode="0.0">
                  <c:v>2.0355472564697266</c:v>
                </c:pt>
                <c:pt idx="121" formatCode="0.0">
                  <c:v>0.15527135133743286</c:v>
                </c:pt>
                <c:pt idx="122" formatCode="0.0">
                  <c:v>1.7670401334762573</c:v>
                </c:pt>
                <c:pt idx="123" formatCode="0.0">
                  <c:v>-0.13638973236083984</c:v>
                </c:pt>
                <c:pt idx="124" formatCode="0.0">
                  <c:v>1.9639425277709961</c:v>
                </c:pt>
                <c:pt idx="125" formatCode="0.0">
                  <c:v>1.7867881059646606</c:v>
                </c:pt>
                <c:pt idx="126" formatCode="0.0">
                  <c:v>3.9219667911529541</c:v>
                </c:pt>
                <c:pt idx="127" formatCode="0.0">
                  <c:v>3.6155591011047363</c:v>
                </c:pt>
                <c:pt idx="128" formatCode="0.0">
                  <c:v>4.0519776344299316</c:v>
                </c:pt>
                <c:pt idx="129" formatCode="0.0">
                  <c:v>4.7580995559692383</c:v>
                </c:pt>
                <c:pt idx="130" formatCode="0.0">
                  <c:v>5.3275661468505859</c:v>
                </c:pt>
                <c:pt idx="131" formatCode="0.0">
                  <c:v>5.489814281463623</c:v>
                </c:pt>
                <c:pt idx="132" formatCode="0.0">
                  <c:v>6.8995380401611328</c:v>
                </c:pt>
                <c:pt idx="133" formatCode="0.0">
                  <c:v>6.6690058708190918</c:v>
                </c:pt>
                <c:pt idx="134" formatCode="0.0">
                  <c:v>5.9601521492004395</c:v>
                </c:pt>
                <c:pt idx="135" formatCode="0.0">
                  <c:v>6.696382999420166</c:v>
                </c:pt>
                <c:pt idx="136" formatCode="0.0">
                  <c:v>3.7186927795410156</c:v>
                </c:pt>
                <c:pt idx="137" formatCode="0.0">
                  <c:v>2.9060699939727783</c:v>
                </c:pt>
                <c:pt idx="138" formatCode="0.0">
                  <c:v>2.703171968460083</c:v>
                </c:pt>
                <c:pt idx="139" formatCode="0.0">
                  <c:v>1.6109930276870728</c:v>
                </c:pt>
                <c:pt idx="140" formatCode="0.0">
                  <c:v>0.80678200721740723</c:v>
                </c:pt>
                <c:pt idx="141" formatCode="0.0">
                  <c:v>1.4943637847900391</c:v>
                </c:pt>
                <c:pt idx="142" formatCode="0.0">
                  <c:v>1.059512734413147</c:v>
                </c:pt>
                <c:pt idx="143" formatCode="0.0">
                  <c:v>0.54299008846282959</c:v>
                </c:pt>
                <c:pt idx="144" formatCode="0.0">
                  <c:v>-9.439762681722641E-2</c:v>
                </c:pt>
                <c:pt idx="145" formatCode="0.0">
                  <c:v>-0.61128425598144531</c:v>
                </c:pt>
                <c:pt idx="146" formatCode="0.0">
                  <c:v>-1.6059883832931519</c:v>
                </c:pt>
                <c:pt idx="147" formatCode="0.0">
                  <c:v>-0.84369701147079468</c:v>
                </c:pt>
                <c:pt idx="148" formatCode="0.0">
                  <c:v>-4.3205723166465759E-2</c:v>
                </c:pt>
                <c:pt idx="149" formatCode="0.0">
                  <c:v>0.23391780257225037</c:v>
                </c:pt>
                <c:pt idx="150" formatCode="0.0">
                  <c:v>0.82200425863265991</c:v>
                </c:pt>
                <c:pt idx="151" formatCode="0.0">
                  <c:v>-0.13153621554374695</c:v>
                </c:pt>
                <c:pt idx="152" formatCode="0.0">
                  <c:v>0.21534813940525055</c:v>
                </c:pt>
                <c:pt idx="153" formatCode="0.0">
                  <c:v>0.74112272262573242</c:v>
                </c:pt>
                <c:pt idx="154" formatCode="0.0">
                  <c:v>0.48872125148773193</c:v>
                </c:pt>
                <c:pt idx="155" formatCode="0.0">
                  <c:v>0.72001975774765015</c:v>
                </c:pt>
                <c:pt idx="156" formatCode="0.0">
                  <c:v>-0.8049129843711853</c:v>
                </c:pt>
                <c:pt idx="157" formatCode="0.0">
                  <c:v>-0.93808680772781372</c:v>
                </c:pt>
                <c:pt idx="158" formatCode="0.0">
                  <c:v>-6.0787353515625</c:v>
                </c:pt>
                <c:pt idx="159" formatCode="0.0">
                  <c:v>-11.949281692504883</c:v>
                </c:pt>
                <c:pt idx="160" formatCode="0.0">
                  <c:v>-12.052727699279785</c:v>
                </c:pt>
                <c:pt idx="161" formatCode="0.0">
                  <c:v>-8.9775886535644531</c:v>
                </c:pt>
                <c:pt idx="162" formatCode="0.0">
                  <c:v>-8.2538347244262695</c:v>
                </c:pt>
                <c:pt idx="163" formatCode="0.0">
                  <c:v>-7.4650278091430664</c:v>
                </c:pt>
              </c:numCache>
            </c:numRef>
          </c:val>
          <c:smooth val="0"/>
          <c:extLst>
            <c:ext xmlns:c16="http://schemas.microsoft.com/office/drawing/2014/chart" uri="{C3380CC4-5D6E-409C-BE32-E72D297353CC}">
              <c16:uniqueId val="{00000001-414D-4693-A825-E35E3A35355F}"/>
            </c:ext>
          </c:extLst>
        </c:ser>
        <c:dLbls>
          <c:showLegendKey val="0"/>
          <c:showVal val="0"/>
          <c:showCatName val="0"/>
          <c:showSerName val="0"/>
          <c:showPercent val="0"/>
          <c:showBubbleSize val="0"/>
        </c:dLbls>
        <c:marker val="1"/>
        <c:smooth val="0"/>
        <c:axId val="648815048"/>
        <c:axId val="648813088"/>
      </c:lineChart>
      <c:lineChart>
        <c:grouping val="standard"/>
        <c:varyColors val="0"/>
        <c:ser>
          <c:idx val="2"/>
          <c:order val="2"/>
          <c:spPr>
            <a:ln w="28575" cap="rnd">
              <a:solidFill>
                <a:schemeClr val="accent3"/>
              </a:solidFill>
              <a:round/>
            </a:ln>
            <a:effectLst/>
          </c:spPr>
          <c:marker>
            <c:symbol val="none"/>
          </c:marker>
          <c:val>
            <c:numRef>
              <c:f>'[grafico comercio.xlsx]G I.16'!$R$13:$R$14</c:f>
              <c:numCache>
                <c:formatCode>General</c:formatCode>
                <c:ptCount val="2"/>
              </c:numCache>
            </c:numRef>
          </c:val>
          <c:smooth val="0"/>
          <c:extLst>
            <c:ext xmlns:c16="http://schemas.microsoft.com/office/drawing/2014/chart" uri="{C3380CC4-5D6E-409C-BE32-E72D297353CC}">
              <c16:uniqueId val="{00000002-414D-4693-A825-E35E3A35355F}"/>
            </c:ext>
          </c:extLst>
        </c:ser>
        <c:dLbls>
          <c:showLegendKey val="0"/>
          <c:showVal val="0"/>
          <c:showCatName val="0"/>
          <c:showSerName val="0"/>
          <c:showPercent val="0"/>
          <c:showBubbleSize val="0"/>
        </c:dLbls>
        <c:marker val="1"/>
        <c:smooth val="0"/>
        <c:axId val="648811128"/>
        <c:axId val="648813480"/>
      </c:lineChart>
      <c:dateAx>
        <c:axId val="648815048"/>
        <c:scaling>
          <c:orientation val="minMax"/>
          <c:min val="42370"/>
        </c:scaling>
        <c:delete val="0"/>
        <c:axPos val="b"/>
        <c:numFmt formatCode="yy" sourceLinked="0"/>
        <c:majorTickMark val="out"/>
        <c:minorTickMark val="none"/>
        <c:tickLblPos val="low"/>
        <c:spPr>
          <a:noFill/>
          <a:ln w="25400" cap="flat" cmpd="sng" algn="ctr">
            <a:solidFill>
              <a:srgbClr val="969696"/>
            </a:solidFill>
            <a:prstDash val="solid"/>
            <a:round/>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48813088"/>
        <c:crosses val="autoZero"/>
        <c:auto val="1"/>
        <c:lblOffset val="100"/>
        <c:baseTimeUnit val="months"/>
        <c:majorUnit val="1"/>
        <c:majorTimeUnit val="years"/>
      </c:dateAx>
      <c:valAx>
        <c:axId val="648813088"/>
        <c:scaling>
          <c:orientation val="minMax"/>
          <c:max val="10"/>
        </c:scaling>
        <c:delete val="0"/>
        <c:axPos val="l"/>
        <c:numFmt formatCode="0" sourceLinked="0"/>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48815048"/>
        <c:crosses val="autoZero"/>
        <c:crossBetween val="midCat"/>
      </c:valAx>
      <c:valAx>
        <c:axId val="648813480"/>
        <c:scaling>
          <c:orientation val="minMax"/>
          <c:max val="10"/>
          <c:min val="-15"/>
        </c:scaling>
        <c:delete val="1"/>
        <c:axPos val="r"/>
        <c:numFmt formatCode="General" sourceLinked="1"/>
        <c:majorTickMark val="out"/>
        <c:minorTickMark val="none"/>
        <c:tickLblPos val="nextTo"/>
        <c:crossAx val="648811128"/>
        <c:crosses val="max"/>
        <c:crossBetween val="between"/>
      </c:valAx>
      <c:catAx>
        <c:axId val="648811128"/>
        <c:scaling>
          <c:orientation val="minMax"/>
        </c:scaling>
        <c:delete val="1"/>
        <c:axPos val="b"/>
        <c:majorTickMark val="out"/>
        <c:minorTickMark val="none"/>
        <c:tickLblPos val="nextTo"/>
        <c:crossAx val="648813480"/>
        <c:crosses val="autoZero"/>
        <c:auto val="1"/>
        <c:lblAlgn val="ctr"/>
        <c:lblOffset val="100"/>
        <c:noMultiLvlLbl val="0"/>
      </c:catAx>
      <c:spPr>
        <a:noFill/>
        <a:ln w="25400">
          <a:noFill/>
        </a:ln>
        <a:effectLst/>
        <a:extLst>
          <a:ext uri="{909E8E84-426E-40DD-AFC4-6F175D3DCCD1}">
            <a14:hiddenFill xmlns:a14="http://schemas.microsoft.com/office/drawing/2010/main">
              <a:noFill/>
            </a14:hiddenFill>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800" b="0">
          <a:solidFill>
            <a:schemeClr val="tx1"/>
          </a:solidFill>
          <a:latin typeface="Frutiger LT 47 LightCn" panose="020B0406020204020204" pitchFamily="34" charset="0"/>
          <a:cs typeface="Arial" panose="020B0604020202020204" pitchFamily="34" charset="0"/>
        </a:defRPr>
      </a:pPr>
      <a:endParaRPr lang="es-CL"/>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971721239073085E-2"/>
          <c:y val="3.1531220036609818E-2"/>
          <c:w val="0.87428609990797257"/>
          <c:h val="0.86707905976697563"/>
        </c:manualLayout>
      </c:layout>
      <c:lineChart>
        <c:grouping val="standard"/>
        <c:varyColors val="0"/>
        <c:ser>
          <c:idx val="0"/>
          <c:order val="0"/>
          <c:tx>
            <c:strRef>
              <c:f>'[grafico comercio.xlsx]G I.16'!$E$4</c:f>
              <c:strCache>
                <c:ptCount val="1"/>
                <c:pt idx="0">
                  <c:v>Bienes</c:v>
                </c:pt>
              </c:strCache>
            </c:strRef>
          </c:tx>
          <c:spPr>
            <a:ln w="22225" cap="rnd">
              <a:solidFill>
                <a:srgbClr val="FF0000"/>
              </a:solidFill>
              <a:round/>
            </a:ln>
            <a:effectLst/>
          </c:spPr>
          <c:marker>
            <c:symbol val="none"/>
          </c:marker>
          <c:cat>
            <c:numRef>
              <c:f>'[grafico comercio.xlsx]G I.16'!$B$5:$B$168</c:f>
              <c:numCache>
                <c:formatCode>mmm\-yy</c:formatCode>
                <c:ptCount val="164"/>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numCache>
            </c:numRef>
          </c:cat>
          <c:val>
            <c:numRef>
              <c:f>'[grafico comercio.xlsx]G I.16'!$E$5:$E$168</c:f>
              <c:numCache>
                <c:formatCode>0.0</c:formatCode>
                <c:ptCount val="164"/>
                <c:pt idx="0">
                  <c:v>2.6858506202697754</c:v>
                </c:pt>
                <c:pt idx="1">
                  <c:v>2.9438183307647705</c:v>
                </c:pt>
                <c:pt idx="2">
                  <c:v>2.2312273979187012</c:v>
                </c:pt>
                <c:pt idx="3">
                  <c:v>3.431699275970459</c:v>
                </c:pt>
                <c:pt idx="4">
                  <c:v>2.7947332859039307</c:v>
                </c:pt>
                <c:pt idx="5">
                  <c:v>2.0649142265319824</c:v>
                </c:pt>
                <c:pt idx="6">
                  <c:v>3.0233156681060791</c:v>
                </c:pt>
                <c:pt idx="7">
                  <c:v>2.0723083019256592</c:v>
                </c:pt>
                <c:pt idx="8">
                  <c:v>2.0744564533233643</c:v>
                </c:pt>
                <c:pt idx="9">
                  <c:v>4.6750221252441406</c:v>
                </c:pt>
                <c:pt idx="10">
                  <c:v>3.9002490043640137</c:v>
                </c:pt>
                <c:pt idx="11">
                  <c:v>3.0729513168334961</c:v>
                </c:pt>
                <c:pt idx="12">
                  <c:v>5.3834323883056641</c:v>
                </c:pt>
                <c:pt idx="13">
                  <c:v>5.4761137962341309</c:v>
                </c:pt>
                <c:pt idx="14">
                  <c:v>3.7612276077270508</c:v>
                </c:pt>
                <c:pt idx="15">
                  <c:v>6.0514707565307617</c:v>
                </c:pt>
                <c:pt idx="16">
                  <c:v>5.1096444129943848</c:v>
                </c:pt>
                <c:pt idx="17">
                  <c:v>5.6751742362976074</c:v>
                </c:pt>
                <c:pt idx="18">
                  <c:v>6.1095376014709473</c:v>
                </c:pt>
                <c:pt idx="19">
                  <c:v>3.8297388553619385</c:v>
                </c:pt>
                <c:pt idx="20">
                  <c:v>4.0192594528198242</c:v>
                </c:pt>
                <c:pt idx="21">
                  <c:v>-0.21424113214015961</c:v>
                </c:pt>
                <c:pt idx="22">
                  <c:v>-3.6467900276184082</c:v>
                </c:pt>
                <c:pt idx="23">
                  <c:v>-3.8958494663238525</c:v>
                </c:pt>
                <c:pt idx="24">
                  <c:v>-6.1128921508789063</c:v>
                </c:pt>
                <c:pt idx="25">
                  <c:v>-6.6344923973083496</c:v>
                </c:pt>
                <c:pt idx="26">
                  <c:v>-5.8349018096923828</c:v>
                </c:pt>
                <c:pt idx="27">
                  <c:v>-7.0134835243225098</c:v>
                </c:pt>
                <c:pt idx="28">
                  <c:v>-7.1828389167785645</c:v>
                </c:pt>
                <c:pt idx="29">
                  <c:v>-6.2884521484375</c:v>
                </c:pt>
                <c:pt idx="30">
                  <c:v>-6.3539242744445801</c:v>
                </c:pt>
                <c:pt idx="31">
                  <c:v>-5.7659711837768555</c:v>
                </c:pt>
                <c:pt idx="32">
                  <c:v>-4.7318353652954102</c:v>
                </c:pt>
                <c:pt idx="33">
                  <c:v>-2.4021236896514893</c:v>
                </c:pt>
                <c:pt idx="34">
                  <c:v>0.74354594945907593</c:v>
                </c:pt>
                <c:pt idx="35">
                  <c:v>2.1996545791625977</c:v>
                </c:pt>
                <c:pt idx="36">
                  <c:v>2.8848004341125488</c:v>
                </c:pt>
                <c:pt idx="37">
                  <c:v>3.6177647113800049</c:v>
                </c:pt>
                <c:pt idx="38">
                  <c:v>3.9221880435943604</c:v>
                </c:pt>
                <c:pt idx="39">
                  <c:v>4.4098711013793945</c:v>
                </c:pt>
                <c:pt idx="40">
                  <c:v>3.957240104675293</c:v>
                </c:pt>
                <c:pt idx="41">
                  <c:v>2.8524079322814941</c:v>
                </c:pt>
                <c:pt idx="42">
                  <c:v>1.8699977397918701</c:v>
                </c:pt>
                <c:pt idx="43">
                  <c:v>2.708812952041626</c:v>
                </c:pt>
                <c:pt idx="44">
                  <c:v>1.9888932704925537</c:v>
                </c:pt>
                <c:pt idx="45">
                  <c:v>1.7702393531799316</c:v>
                </c:pt>
                <c:pt idx="46">
                  <c:v>2.5666604042053223</c:v>
                </c:pt>
                <c:pt idx="47">
                  <c:v>3.0372028350830078</c:v>
                </c:pt>
                <c:pt idx="48">
                  <c:v>3.9904959201812744</c:v>
                </c:pt>
                <c:pt idx="49">
                  <c:v>4.2046937942504883</c:v>
                </c:pt>
                <c:pt idx="50">
                  <c:v>4.9234166145324707</c:v>
                </c:pt>
                <c:pt idx="51">
                  <c:v>4.3941831588745117</c:v>
                </c:pt>
                <c:pt idx="52">
                  <c:v>5.3748946189880371</c:v>
                </c:pt>
                <c:pt idx="53">
                  <c:v>4.1891708374023438</c:v>
                </c:pt>
                <c:pt idx="54">
                  <c:v>4.0337581634521484</c:v>
                </c:pt>
                <c:pt idx="55">
                  <c:v>4.7346353530883789</c:v>
                </c:pt>
                <c:pt idx="56">
                  <c:v>3.1520836353302002</c:v>
                </c:pt>
                <c:pt idx="57">
                  <c:v>1.7735446691513062</c:v>
                </c:pt>
                <c:pt idx="58">
                  <c:v>1.7762185335159302</c:v>
                </c:pt>
                <c:pt idx="59">
                  <c:v>0.54497772455215454</c:v>
                </c:pt>
                <c:pt idx="60">
                  <c:v>0.5465356707572937</c:v>
                </c:pt>
                <c:pt idx="61">
                  <c:v>0.2393147349357605</c:v>
                </c:pt>
                <c:pt idx="62">
                  <c:v>-0.7136542797088623</c:v>
                </c:pt>
                <c:pt idx="63">
                  <c:v>-1.2604061365127563</c:v>
                </c:pt>
                <c:pt idx="64">
                  <c:v>-0.73250812292098999</c:v>
                </c:pt>
                <c:pt idx="65">
                  <c:v>-1.7098473310470581</c:v>
                </c:pt>
                <c:pt idx="66">
                  <c:v>-1.7776634693145752</c:v>
                </c:pt>
                <c:pt idx="67">
                  <c:v>-1.8800232410430908</c:v>
                </c:pt>
                <c:pt idx="68">
                  <c:v>-1.6509503126144409</c:v>
                </c:pt>
                <c:pt idx="69">
                  <c:v>-0.56084704399108887</c:v>
                </c:pt>
                <c:pt idx="70">
                  <c:v>-1.0260083675384521</c:v>
                </c:pt>
                <c:pt idx="71">
                  <c:v>-1.7187590599060059</c:v>
                </c:pt>
                <c:pt idx="72">
                  <c:v>0.29771959781646729</c:v>
                </c:pt>
                <c:pt idx="73">
                  <c:v>-0.381487637758255</c:v>
                </c:pt>
                <c:pt idx="74">
                  <c:v>-1.4670716524124146</c:v>
                </c:pt>
                <c:pt idx="75">
                  <c:v>8.1185825169086456E-2</c:v>
                </c:pt>
                <c:pt idx="76">
                  <c:v>-1.6864843368530273</c:v>
                </c:pt>
                <c:pt idx="77">
                  <c:v>-0.87037426233291626</c:v>
                </c:pt>
                <c:pt idx="78">
                  <c:v>0.22355274856090546</c:v>
                </c:pt>
                <c:pt idx="79">
                  <c:v>-0.52808982133865356</c:v>
                </c:pt>
                <c:pt idx="80">
                  <c:v>7.6020598411560059E-2</c:v>
                </c:pt>
                <c:pt idx="81">
                  <c:v>-0.20075893402099609</c:v>
                </c:pt>
                <c:pt idx="82">
                  <c:v>-0.137811079621315</c:v>
                </c:pt>
                <c:pt idx="83">
                  <c:v>0.46890702843666077</c:v>
                </c:pt>
                <c:pt idx="84">
                  <c:v>-0.6189495325088501</c:v>
                </c:pt>
                <c:pt idx="85">
                  <c:v>-1.1418721675872803</c:v>
                </c:pt>
                <c:pt idx="86">
                  <c:v>-0.22850468754768372</c:v>
                </c:pt>
                <c:pt idx="87">
                  <c:v>-0.62446409463882446</c:v>
                </c:pt>
                <c:pt idx="88">
                  <c:v>0.21174372732639313</c:v>
                </c:pt>
                <c:pt idx="89">
                  <c:v>-0.21791979670524597</c:v>
                </c:pt>
                <c:pt idx="90">
                  <c:v>-5.4175760596990585E-2</c:v>
                </c:pt>
                <c:pt idx="91">
                  <c:v>-1.3722071647644043</c:v>
                </c:pt>
                <c:pt idx="92">
                  <c:v>-0.95512735843658447</c:v>
                </c:pt>
                <c:pt idx="93">
                  <c:v>-1.8304134607315063</c:v>
                </c:pt>
                <c:pt idx="94">
                  <c:v>-2.3616712093353271</c:v>
                </c:pt>
                <c:pt idx="95">
                  <c:v>-2.2683389186859131</c:v>
                </c:pt>
                <c:pt idx="96">
                  <c:v>-3.1759586334228516</c:v>
                </c:pt>
                <c:pt idx="97">
                  <c:v>-2.7406198978424072</c:v>
                </c:pt>
                <c:pt idx="98">
                  <c:v>-3.6377415657043457</c:v>
                </c:pt>
                <c:pt idx="99">
                  <c:v>-3.96006178855896</c:v>
                </c:pt>
                <c:pt idx="100">
                  <c:v>-4.1304006576538086</c:v>
                </c:pt>
                <c:pt idx="101">
                  <c:v>-2.8156170845031738</c:v>
                </c:pt>
                <c:pt idx="102">
                  <c:v>-4.0454487800598145</c:v>
                </c:pt>
                <c:pt idx="103">
                  <c:v>-3.7755067348480225</c:v>
                </c:pt>
                <c:pt idx="104">
                  <c:v>-3.6648755073547363</c:v>
                </c:pt>
                <c:pt idx="105">
                  <c:v>-3.1113810539245605</c:v>
                </c:pt>
                <c:pt idx="106">
                  <c:v>-3.4893543720245361</c:v>
                </c:pt>
                <c:pt idx="107">
                  <c:v>-2.6759662628173828</c:v>
                </c:pt>
                <c:pt idx="108">
                  <c:v>-3.6503853797912598</c:v>
                </c:pt>
                <c:pt idx="109">
                  <c:v>-1.8418006896972656</c:v>
                </c:pt>
                <c:pt idx="110">
                  <c:v>-1.7425788640975952</c:v>
                </c:pt>
                <c:pt idx="111">
                  <c:v>-1.266472339630127</c:v>
                </c:pt>
                <c:pt idx="112">
                  <c:v>-1.2115023136138916</c:v>
                </c:pt>
                <c:pt idx="113">
                  <c:v>-1.4621015787124634</c:v>
                </c:pt>
                <c:pt idx="114">
                  <c:v>-2.3129751682281494</c:v>
                </c:pt>
                <c:pt idx="115">
                  <c:v>-0.16059425473213196</c:v>
                </c:pt>
                <c:pt idx="116">
                  <c:v>-1.0564934015274048</c:v>
                </c:pt>
                <c:pt idx="117">
                  <c:v>-1.45762038230896</c:v>
                </c:pt>
                <c:pt idx="118">
                  <c:v>0.35643720626831055</c:v>
                </c:pt>
                <c:pt idx="119">
                  <c:v>-0.24516116082668304</c:v>
                </c:pt>
                <c:pt idx="120">
                  <c:v>2.0336513519287109</c:v>
                </c:pt>
                <c:pt idx="121">
                  <c:v>0.5165976881980896</c:v>
                </c:pt>
                <c:pt idx="122">
                  <c:v>2.4210777282714844</c:v>
                </c:pt>
                <c:pt idx="123">
                  <c:v>-0.10719770938158035</c:v>
                </c:pt>
                <c:pt idx="124">
                  <c:v>1.6514794826507568</c:v>
                </c:pt>
                <c:pt idx="125">
                  <c:v>0.59540176391601563</c:v>
                </c:pt>
                <c:pt idx="126">
                  <c:v>1.2141815423965454</c:v>
                </c:pt>
                <c:pt idx="127">
                  <c:v>1.4881362915039063</c:v>
                </c:pt>
                <c:pt idx="128">
                  <c:v>1.6810681819915771</c:v>
                </c:pt>
                <c:pt idx="129">
                  <c:v>2.087937593460083</c:v>
                </c:pt>
                <c:pt idx="130">
                  <c:v>1.9257276058197021</c:v>
                </c:pt>
                <c:pt idx="131">
                  <c:v>1.3800410032272339</c:v>
                </c:pt>
                <c:pt idx="132">
                  <c:v>2.7572932243347168</c:v>
                </c:pt>
                <c:pt idx="133">
                  <c:v>2.0740029811859131</c:v>
                </c:pt>
                <c:pt idx="134">
                  <c:v>0.48493313789367676</c:v>
                </c:pt>
                <c:pt idx="135">
                  <c:v>2.1666660308837891</c:v>
                </c:pt>
                <c:pt idx="136">
                  <c:v>0.66000461578369141</c:v>
                </c:pt>
                <c:pt idx="137">
                  <c:v>0.8054887056350708</c:v>
                </c:pt>
                <c:pt idx="138">
                  <c:v>1.4852339029312134</c:v>
                </c:pt>
                <c:pt idx="139">
                  <c:v>0.11648529767990112</c:v>
                </c:pt>
                <c:pt idx="140">
                  <c:v>-7.6543323695659637E-2</c:v>
                </c:pt>
                <c:pt idx="141">
                  <c:v>0.94314509630203247</c:v>
                </c:pt>
                <c:pt idx="142">
                  <c:v>1.3095525093376637E-2</c:v>
                </c:pt>
                <c:pt idx="143">
                  <c:v>-1.0080829858779907</c:v>
                </c:pt>
                <c:pt idx="144">
                  <c:v>-0.78567719459533691</c:v>
                </c:pt>
                <c:pt idx="145">
                  <c:v>-1.1072547435760498</c:v>
                </c:pt>
                <c:pt idx="146">
                  <c:v>-1.0858902931213379</c:v>
                </c:pt>
                <c:pt idx="147">
                  <c:v>-1.1403615474700928</c:v>
                </c:pt>
                <c:pt idx="148">
                  <c:v>-0.58855533599853516</c:v>
                </c:pt>
                <c:pt idx="149">
                  <c:v>-2.3524684906005859</c:v>
                </c:pt>
                <c:pt idx="150">
                  <c:v>-0.77149701118469238</c:v>
                </c:pt>
                <c:pt idx="151">
                  <c:v>-1.4944872856140137</c:v>
                </c:pt>
                <c:pt idx="152">
                  <c:v>-1.0706871747970581</c:v>
                </c:pt>
                <c:pt idx="153">
                  <c:v>-1.4573910236358643</c:v>
                </c:pt>
                <c:pt idx="154">
                  <c:v>-1.6725999116897583</c:v>
                </c:pt>
                <c:pt idx="155">
                  <c:v>-1.0214061737060547</c:v>
                </c:pt>
                <c:pt idx="156">
                  <c:v>-1.8821533918380737</c:v>
                </c:pt>
                <c:pt idx="157">
                  <c:v>-1.2186311483383179</c:v>
                </c:pt>
                <c:pt idx="158">
                  <c:v>-2.9977307319641113</c:v>
                </c:pt>
                <c:pt idx="159">
                  <c:v>-5.8832435607910156</c:v>
                </c:pt>
                <c:pt idx="160">
                  <c:v>-5.5102939605712891</c:v>
                </c:pt>
                <c:pt idx="161">
                  <c:v>-1.8842434883117676</c:v>
                </c:pt>
                <c:pt idx="162">
                  <c:v>-2.1202895641326904</c:v>
                </c:pt>
                <c:pt idx="163">
                  <c:v>-2.0890746116638184</c:v>
                </c:pt>
              </c:numCache>
            </c:numRef>
          </c:val>
          <c:smooth val="0"/>
          <c:extLst>
            <c:ext xmlns:c16="http://schemas.microsoft.com/office/drawing/2014/chart" uri="{C3380CC4-5D6E-409C-BE32-E72D297353CC}">
              <c16:uniqueId val="{00000000-A7D1-4ED2-BF58-D5F3EADDC0BA}"/>
            </c:ext>
          </c:extLst>
        </c:ser>
        <c:ser>
          <c:idx val="1"/>
          <c:order val="1"/>
          <c:tx>
            <c:strRef>
              <c:f>'[grafico comercio.xlsx]G I.16'!$F$4</c:f>
              <c:strCache>
                <c:ptCount val="1"/>
                <c:pt idx="0">
                  <c:v>Servicios</c:v>
                </c:pt>
              </c:strCache>
            </c:strRef>
          </c:tx>
          <c:spPr>
            <a:ln w="22225" cap="rnd">
              <a:solidFill>
                <a:srgbClr val="002060"/>
              </a:solidFill>
              <a:round/>
            </a:ln>
            <a:effectLst/>
          </c:spPr>
          <c:marker>
            <c:symbol val="none"/>
          </c:marker>
          <c:cat>
            <c:numRef>
              <c:f>'[grafico comercio.xlsx]G I.16'!$B$5:$B$168</c:f>
              <c:numCache>
                <c:formatCode>mmm\-yy</c:formatCode>
                <c:ptCount val="164"/>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numCache>
            </c:numRef>
          </c:cat>
          <c:val>
            <c:numRef>
              <c:f>'[grafico comercio.xlsx]G I.16'!$F$5:$F$168</c:f>
              <c:numCache>
                <c:formatCode>General</c:formatCode>
                <c:ptCount val="164"/>
                <c:pt idx="108" formatCode="0.0">
                  <c:v>-1.4344544410705566</c:v>
                </c:pt>
                <c:pt idx="109" formatCode="0.0">
                  <c:v>-0.803874671459198</c:v>
                </c:pt>
                <c:pt idx="110" formatCode="0.0">
                  <c:v>0.21960552036762238</c:v>
                </c:pt>
                <c:pt idx="111" formatCode="0.0">
                  <c:v>-0.60915184020996094</c:v>
                </c:pt>
                <c:pt idx="112" formatCode="0.0">
                  <c:v>0.13988664746284485</c:v>
                </c:pt>
                <c:pt idx="113" formatCode="0.0">
                  <c:v>-2.6056891307234764E-2</c:v>
                </c:pt>
                <c:pt idx="114" formatCode="0.0">
                  <c:v>-1.3904432058334351</c:v>
                </c:pt>
                <c:pt idx="115" formatCode="0.0">
                  <c:v>0.28962570428848267</c:v>
                </c:pt>
                <c:pt idx="116" formatCode="0.0">
                  <c:v>-0.25231346487998962</c:v>
                </c:pt>
                <c:pt idx="117" formatCode="0.0">
                  <c:v>-0.6251986026763916</c:v>
                </c:pt>
                <c:pt idx="118" formatCode="0.0">
                  <c:v>0.76989096403121948</c:v>
                </c:pt>
                <c:pt idx="119" formatCode="0.0">
                  <c:v>0.84879189729690552</c:v>
                </c:pt>
                <c:pt idx="120" formatCode="0.0">
                  <c:v>1.4644904136657715</c:v>
                </c:pt>
                <c:pt idx="121" formatCode="0.0">
                  <c:v>0.69824725389480591</c:v>
                </c:pt>
                <c:pt idx="122" formatCode="0.0">
                  <c:v>1.3334521055221558</c:v>
                </c:pt>
                <c:pt idx="123" formatCode="0.0">
                  <c:v>0.32997098565101624</c:v>
                </c:pt>
                <c:pt idx="124" formatCode="0.0">
                  <c:v>1.1992923021316528</c:v>
                </c:pt>
                <c:pt idx="125" formatCode="0.0">
                  <c:v>1.1757713556289673</c:v>
                </c:pt>
                <c:pt idx="126" formatCode="0.0">
                  <c:v>2.4518675804138184</c:v>
                </c:pt>
                <c:pt idx="127" formatCode="0.0">
                  <c:v>2.2992689609527588</c:v>
                </c:pt>
                <c:pt idx="128" formatCode="0.0">
                  <c:v>2.6450417041778564</c:v>
                </c:pt>
                <c:pt idx="129" formatCode="0.0">
                  <c:v>2.8996598720550537</c:v>
                </c:pt>
                <c:pt idx="130" formatCode="0.0">
                  <c:v>3.1883058547973633</c:v>
                </c:pt>
                <c:pt idx="131" formatCode="0.0">
                  <c:v>2.6143026351928711</c:v>
                </c:pt>
                <c:pt idx="132" formatCode="0.0">
                  <c:v>4.0115242004394531</c:v>
                </c:pt>
                <c:pt idx="133" formatCode="0.0">
                  <c:v>3.5794193744659424</c:v>
                </c:pt>
                <c:pt idx="134" formatCode="0.0">
                  <c:v>2.1662013530731201</c:v>
                </c:pt>
                <c:pt idx="135" formatCode="0.0">
                  <c:v>3.999361515045166</c:v>
                </c:pt>
                <c:pt idx="136" formatCode="0.0">
                  <c:v>2.2264730930328369</c:v>
                </c:pt>
                <c:pt idx="137" formatCode="0.0">
                  <c:v>1.4094266891479492</c:v>
                </c:pt>
                <c:pt idx="138" formatCode="0.0">
                  <c:v>1.8618910312652588</c:v>
                </c:pt>
                <c:pt idx="139" formatCode="0.0">
                  <c:v>0.65533691644668579</c:v>
                </c:pt>
                <c:pt idx="140" formatCode="0.0">
                  <c:v>0.37606167793273926</c:v>
                </c:pt>
                <c:pt idx="141" formatCode="0.0">
                  <c:v>0.7286149263381958</c:v>
                </c:pt>
                <c:pt idx="142" formatCode="0.0">
                  <c:v>-0.14027594029903412</c:v>
                </c:pt>
                <c:pt idx="143" formatCode="0.0">
                  <c:v>-0.88315355777740479</c:v>
                </c:pt>
                <c:pt idx="144" formatCode="0.0">
                  <c:v>-0.48413625359535217</c:v>
                </c:pt>
                <c:pt idx="145" formatCode="0.0">
                  <c:v>-0.58294528722763062</c:v>
                </c:pt>
                <c:pt idx="146" formatCode="0.0">
                  <c:v>-0.28763580322265625</c:v>
                </c:pt>
                <c:pt idx="147" formatCode="0.0">
                  <c:v>-0.45737168192863464</c:v>
                </c:pt>
                <c:pt idx="148" formatCode="0.0">
                  <c:v>-0.17389991879463196</c:v>
                </c:pt>
                <c:pt idx="149" formatCode="0.0">
                  <c:v>-4.4223271310329437E-2</c:v>
                </c:pt>
                <c:pt idx="150" formatCode="0.0">
                  <c:v>1.148017406463623</c:v>
                </c:pt>
                <c:pt idx="151" formatCode="0.0">
                  <c:v>1.3289812486618757E-3</c:v>
                </c:pt>
                <c:pt idx="152" formatCode="0.0">
                  <c:v>0.35718238353729248</c:v>
                </c:pt>
                <c:pt idx="153" formatCode="0.0">
                  <c:v>-0.11021575331687927</c:v>
                </c:pt>
                <c:pt idx="154" formatCode="0.0">
                  <c:v>0.34013587236404419</c:v>
                </c:pt>
                <c:pt idx="155" formatCode="0.0">
                  <c:v>1.0245814323425293</c:v>
                </c:pt>
                <c:pt idx="156" formatCode="0.0">
                  <c:v>0.47389280796051025</c:v>
                </c:pt>
                <c:pt idx="157" formatCode="0.0">
                  <c:v>-0.3164258599281311</c:v>
                </c:pt>
                <c:pt idx="158" formatCode="0.0">
                  <c:v>-3.6831059455871582</c:v>
                </c:pt>
                <c:pt idx="159" formatCode="0.0">
                  <c:v>-8.2597055435180664</c:v>
                </c:pt>
                <c:pt idx="160" formatCode="0.0">
                  <c:v>-8.6170082092285156</c:v>
                </c:pt>
                <c:pt idx="161" formatCode="0.0">
                  <c:v>-7.3014001846313477</c:v>
                </c:pt>
                <c:pt idx="162" formatCode="0.0">
                  <c:v>-6.5990695953369141</c:v>
                </c:pt>
                <c:pt idx="163" formatCode="0.0">
                  <c:v>-5.8448548316955566</c:v>
                </c:pt>
              </c:numCache>
            </c:numRef>
          </c:val>
          <c:smooth val="0"/>
          <c:extLst>
            <c:ext xmlns:c16="http://schemas.microsoft.com/office/drawing/2014/chart" uri="{C3380CC4-5D6E-409C-BE32-E72D297353CC}">
              <c16:uniqueId val="{00000001-A7D1-4ED2-BF58-D5F3EADDC0BA}"/>
            </c:ext>
          </c:extLst>
        </c:ser>
        <c:dLbls>
          <c:showLegendKey val="0"/>
          <c:showVal val="0"/>
          <c:showCatName val="0"/>
          <c:showSerName val="0"/>
          <c:showPercent val="0"/>
          <c:showBubbleSize val="0"/>
        </c:dLbls>
        <c:marker val="1"/>
        <c:smooth val="0"/>
        <c:axId val="648814264"/>
        <c:axId val="648814656"/>
      </c:lineChart>
      <c:lineChart>
        <c:grouping val="standard"/>
        <c:varyColors val="0"/>
        <c:ser>
          <c:idx val="2"/>
          <c:order val="2"/>
          <c:spPr>
            <a:ln w="28575" cap="rnd">
              <a:solidFill>
                <a:schemeClr val="accent3"/>
              </a:solidFill>
              <a:round/>
            </a:ln>
            <a:effectLst/>
          </c:spPr>
          <c:marker>
            <c:symbol val="none"/>
          </c:marker>
          <c:val>
            <c:numRef>
              <c:f>'[grafico comercio.xlsx]G I.16'!$R$13:$R$15</c:f>
              <c:numCache>
                <c:formatCode>General</c:formatCode>
                <c:ptCount val="3"/>
              </c:numCache>
            </c:numRef>
          </c:val>
          <c:smooth val="0"/>
          <c:extLst>
            <c:ext xmlns:c16="http://schemas.microsoft.com/office/drawing/2014/chart" uri="{C3380CC4-5D6E-409C-BE32-E72D297353CC}">
              <c16:uniqueId val="{00000002-A7D1-4ED2-BF58-D5F3EADDC0BA}"/>
            </c:ext>
          </c:extLst>
        </c:ser>
        <c:dLbls>
          <c:showLegendKey val="0"/>
          <c:showVal val="0"/>
          <c:showCatName val="0"/>
          <c:showSerName val="0"/>
          <c:showPercent val="0"/>
          <c:showBubbleSize val="0"/>
        </c:dLbls>
        <c:marker val="1"/>
        <c:smooth val="0"/>
        <c:axId val="648815832"/>
        <c:axId val="648815440"/>
      </c:lineChart>
      <c:dateAx>
        <c:axId val="648814264"/>
        <c:scaling>
          <c:orientation val="minMax"/>
          <c:min val="42370"/>
        </c:scaling>
        <c:delete val="0"/>
        <c:axPos val="b"/>
        <c:numFmt formatCode="yy" sourceLinked="0"/>
        <c:majorTickMark val="out"/>
        <c:minorTickMark val="none"/>
        <c:tickLblPos val="low"/>
        <c:spPr>
          <a:noFill/>
          <a:ln w="25400" cap="flat" cmpd="sng" algn="ctr">
            <a:solidFill>
              <a:srgbClr val="969696"/>
            </a:solidFill>
            <a:prstDash val="solid"/>
            <a:round/>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48814656"/>
        <c:crosses val="autoZero"/>
        <c:auto val="1"/>
        <c:lblOffset val="100"/>
        <c:baseTimeUnit val="months"/>
        <c:majorUnit val="1"/>
        <c:majorTimeUnit val="years"/>
      </c:dateAx>
      <c:valAx>
        <c:axId val="648814656"/>
        <c:scaling>
          <c:orientation val="minMax"/>
          <c:max val="10"/>
          <c:min val="-15"/>
        </c:scaling>
        <c:delete val="0"/>
        <c:axPos val="l"/>
        <c:numFmt formatCode="0" sourceLinked="0"/>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48814264"/>
        <c:crosses val="autoZero"/>
        <c:crossBetween val="midCat"/>
      </c:valAx>
      <c:valAx>
        <c:axId val="648815440"/>
        <c:scaling>
          <c:orientation val="minMax"/>
          <c:max val="10"/>
          <c:min val="-15"/>
        </c:scaling>
        <c:delete val="1"/>
        <c:axPos val="r"/>
        <c:numFmt formatCode="General" sourceLinked="1"/>
        <c:majorTickMark val="out"/>
        <c:minorTickMark val="none"/>
        <c:tickLblPos val="nextTo"/>
        <c:crossAx val="648815832"/>
        <c:crosses val="max"/>
        <c:crossBetween val="between"/>
      </c:valAx>
      <c:catAx>
        <c:axId val="648815832"/>
        <c:scaling>
          <c:orientation val="minMax"/>
        </c:scaling>
        <c:delete val="1"/>
        <c:axPos val="b"/>
        <c:majorTickMark val="out"/>
        <c:minorTickMark val="none"/>
        <c:tickLblPos val="nextTo"/>
        <c:crossAx val="648815440"/>
        <c:crosses val="autoZero"/>
        <c:auto val="1"/>
        <c:lblAlgn val="ctr"/>
        <c:lblOffset val="100"/>
        <c:noMultiLvlLbl val="0"/>
      </c:catAx>
      <c:spPr>
        <a:noFill/>
        <a:ln w="25400">
          <a:noFill/>
        </a:ln>
        <a:effectLst/>
        <a:extLst>
          <a:ext uri="{909E8E84-426E-40DD-AFC4-6F175D3DCCD1}">
            <a14:hiddenFill xmlns:a14="http://schemas.microsoft.com/office/drawing/2010/main">
              <a:noFill/>
            </a14:hiddenFill>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800" b="0">
          <a:solidFill>
            <a:schemeClr val="tx1"/>
          </a:solidFill>
          <a:latin typeface="Frutiger LT 47 LightCn" panose="020B0406020204020204" pitchFamily="34" charset="0"/>
          <a:cs typeface="Arial" panose="020B0604020202020204" pitchFamily="34" charset="0"/>
        </a:defRPr>
      </a:pPr>
      <a:endParaRPr lang="es-CL"/>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310781070122465E-2"/>
          <c:y val="5.4621238425925915E-2"/>
          <c:w val="0.85350183733395035"/>
          <c:h val="0.81741493055555559"/>
        </c:manualLayout>
      </c:layout>
      <c:lineChart>
        <c:grouping val="standard"/>
        <c:varyColors val="0"/>
        <c:ser>
          <c:idx val="0"/>
          <c:order val="0"/>
          <c:tx>
            <c:strRef>
              <c:f>'G I.9'!$C$5</c:f>
              <c:strCache>
                <c:ptCount val="1"/>
                <c:pt idx="0">
                  <c:v>Cobre</c:v>
                </c:pt>
              </c:strCache>
            </c:strRef>
          </c:tx>
          <c:spPr>
            <a:ln w="22225" cap="rnd">
              <a:solidFill>
                <a:schemeClr val="accent2"/>
              </a:solidFill>
              <a:round/>
            </a:ln>
            <a:effectLst/>
          </c:spPr>
          <c:marker>
            <c:symbol val="none"/>
          </c:marker>
          <c:cat>
            <c:numRef>
              <c:f>'G I.9'!$A$2092:$A$2598</c:f>
              <c:numCache>
                <c:formatCode>m/d/yyyy</c:formatCode>
                <c:ptCount val="507"/>
                <c:pt idx="0">
                  <c:v>43466</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43486</c:v>
                </c:pt>
                <c:pt idx="15">
                  <c:v>43487</c:v>
                </c:pt>
                <c:pt idx="16">
                  <c:v>43488</c:v>
                </c:pt>
                <c:pt idx="17">
                  <c:v>43489</c:v>
                </c:pt>
                <c:pt idx="18">
                  <c:v>43490</c:v>
                </c:pt>
                <c:pt idx="19">
                  <c:v>43493</c:v>
                </c:pt>
                <c:pt idx="20">
                  <c:v>43494</c:v>
                </c:pt>
                <c:pt idx="21">
                  <c:v>43495</c:v>
                </c:pt>
                <c:pt idx="22">
                  <c:v>43496</c:v>
                </c:pt>
                <c:pt idx="23">
                  <c:v>43497</c:v>
                </c:pt>
                <c:pt idx="24">
                  <c:v>43500</c:v>
                </c:pt>
                <c:pt idx="25">
                  <c:v>43501</c:v>
                </c:pt>
                <c:pt idx="26">
                  <c:v>43502</c:v>
                </c:pt>
                <c:pt idx="27">
                  <c:v>43503</c:v>
                </c:pt>
                <c:pt idx="28">
                  <c:v>43504</c:v>
                </c:pt>
                <c:pt idx="29">
                  <c:v>43507</c:v>
                </c:pt>
                <c:pt idx="30">
                  <c:v>43508</c:v>
                </c:pt>
                <c:pt idx="31">
                  <c:v>43509</c:v>
                </c:pt>
                <c:pt idx="32">
                  <c:v>43510</c:v>
                </c:pt>
                <c:pt idx="33">
                  <c:v>43511</c:v>
                </c:pt>
                <c:pt idx="34">
                  <c:v>43514</c:v>
                </c:pt>
                <c:pt idx="35">
                  <c:v>43515</c:v>
                </c:pt>
                <c:pt idx="36">
                  <c:v>43516</c:v>
                </c:pt>
                <c:pt idx="37">
                  <c:v>43517</c:v>
                </c:pt>
                <c:pt idx="38">
                  <c:v>43518</c:v>
                </c:pt>
                <c:pt idx="39">
                  <c:v>43521</c:v>
                </c:pt>
                <c:pt idx="40">
                  <c:v>43522</c:v>
                </c:pt>
                <c:pt idx="41">
                  <c:v>43523</c:v>
                </c:pt>
                <c:pt idx="42">
                  <c:v>43524</c:v>
                </c:pt>
                <c:pt idx="43">
                  <c:v>43525</c:v>
                </c:pt>
                <c:pt idx="44">
                  <c:v>43528</c:v>
                </c:pt>
                <c:pt idx="45">
                  <c:v>43529</c:v>
                </c:pt>
                <c:pt idx="46">
                  <c:v>43530</c:v>
                </c:pt>
                <c:pt idx="47">
                  <c:v>43531</c:v>
                </c:pt>
                <c:pt idx="48">
                  <c:v>43532</c:v>
                </c:pt>
                <c:pt idx="49">
                  <c:v>43535</c:v>
                </c:pt>
                <c:pt idx="50">
                  <c:v>43536</c:v>
                </c:pt>
                <c:pt idx="51">
                  <c:v>43537</c:v>
                </c:pt>
                <c:pt idx="52">
                  <c:v>43538</c:v>
                </c:pt>
                <c:pt idx="53">
                  <c:v>43539</c:v>
                </c:pt>
                <c:pt idx="54">
                  <c:v>43542</c:v>
                </c:pt>
                <c:pt idx="55">
                  <c:v>43543</c:v>
                </c:pt>
                <c:pt idx="56">
                  <c:v>43544</c:v>
                </c:pt>
                <c:pt idx="57">
                  <c:v>43545</c:v>
                </c:pt>
                <c:pt idx="58">
                  <c:v>43546</c:v>
                </c:pt>
                <c:pt idx="59">
                  <c:v>43549</c:v>
                </c:pt>
                <c:pt idx="60">
                  <c:v>43550</c:v>
                </c:pt>
                <c:pt idx="61">
                  <c:v>43551</c:v>
                </c:pt>
                <c:pt idx="62">
                  <c:v>43552</c:v>
                </c:pt>
                <c:pt idx="63">
                  <c:v>43553</c:v>
                </c:pt>
                <c:pt idx="64">
                  <c:v>43556</c:v>
                </c:pt>
                <c:pt idx="65">
                  <c:v>43557</c:v>
                </c:pt>
                <c:pt idx="66">
                  <c:v>43558</c:v>
                </c:pt>
                <c:pt idx="67">
                  <c:v>43559</c:v>
                </c:pt>
                <c:pt idx="68">
                  <c:v>43560</c:v>
                </c:pt>
                <c:pt idx="69">
                  <c:v>43563</c:v>
                </c:pt>
                <c:pt idx="70">
                  <c:v>43564</c:v>
                </c:pt>
                <c:pt idx="71">
                  <c:v>43565</c:v>
                </c:pt>
                <c:pt idx="72">
                  <c:v>43566</c:v>
                </c:pt>
                <c:pt idx="73">
                  <c:v>43567</c:v>
                </c:pt>
                <c:pt idx="74">
                  <c:v>43570</c:v>
                </c:pt>
                <c:pt idx="75">
                  <c:v>43571</c:v>
                </c:pt>
                <c:pt idx="76">
                  <c:v>43572</c:v>
                </c:pt>
                <c:pt idx="77">
                  <c:v>43573</c:v>
                </c:pt>
                <c:pt idx="78">
                  <c:v>43574</c:v>
                </c:pt>
                <c:pt idx="79">
                  <c:v>43577</c:v>
                </c:pt>
                <c:pt idx="80">
                  <c:v>43578</c:v>
                </c:pt>
                <c:pt idx="81">
                  <c:v>43579</c:v>
                </c:pt>
                <c:pt idx="82">
                  <c:v>43580</c:v>
                </c:pt>
                <c:pt idx="83">
                  <c:v>43581</c:v>
                </c:pt>
                <c:pt idx="84">
                  <c:v>43584</c:v>
                </c:pt>
                <c:pt idx="85">
                  <c:v>43585</c:v>
                </c:pt>
                <c:pt idx="86">
                  <c:v>43586</c:v>
                </c:pt>
                <c:pt idx="87">
                  <c:v>43587</c:v>
                </c:pt>
                <c:pt idx="88">
                  <c:v>43588</c:v>
                </c:pt>
                <c:pt idx="89">
                  <c:v>43591</c:v>
                </c:pt>
                <c:pt idx="90">
                  <c:v>43592</c:v>
                </c:pt>
                <c:pt idx="91">
                  <c:v>43593</c:v>
                </c:pt>
                <c:pt idx="92">
                  <c:v>43594</c:v>
                </c:pt>
                <c:pt idx="93">
                  <c:v>43595</c:v>
                </c:pt>
                <c:pt idx="94">
                  <c:v>43598</c:v>
                </c:pt>
                <c:pt idx="95">
                  <c:v>43599</c:v>
                </c:pt>
                <c:pt idx="96">
                  <c:v>43600</c:v>
                </c:pt>
                <c:pt idx="97">
                  <c:v>43601</c:v>
                </c:pt>
                <c:pt idx="98">
                  <c:v>43602</c:v>
                </c:pt>
                <c:pt idx="99">
                  <c:v>43605</c:v>
                </c:pt>
                <c:pt idx="100">
                  <c:v>43606</c:v>
                </c:pt>
                <c:pt idx="101">
                  <c:v>43607</c:v>
                </c:pt>
                <c:pt idx="102">
                  <c:v>43608</c:v>
                </c:pt>
                <c:pt idx="103">
                  <c:v>43609</c:v>
                </c:pt>
                <c:pt idx="104">
                  <c:v>43612</c:v>
                </c:pt>
                <c:pt idx="105">
                  <c:v>43613</c:v>
                </c:pt>
                <c:pt idx="106">
                  <c:v>43614</c:v>
                </c:pt>
                <c:pt idx="107">
                  <c:v>43615</c:v>
                </c:pt>
                <c:pt idx="108">
                  <c:v>43616</c:v>
                </c:pt>
                <c:pt idx="109">
                  <c:v>43619</c:v>
                </c:pt>
                <c:pt idx="110">
                  <c:v>43620</c:v>
                </c:pt>
                <c:pt idx="111">
                  <c:v>43621</c:v>
                </c:pt>
                <c:pt idx="112">
                  <c:v>43622</c:v>
                </c:pt>
                <c:pt idx="113">
                  <c:v>43623</c:v>
                </c:pt>
                <c:pt idx="114">
                  <c:v>43626</c:v>
                </c:pt>
                <c:pt idx="115">
                  <c:v>43627</c:v>
                </c:pt>
                <c:pt idx="116">
                  <c:v>43628</c:v>
                </c:pt>
                <c:pt idx="117">
                  <c:v>43629</c:v>
                </c:pt>
                <c:pt idx="118">
                  <c:v>43630</c:v>
                </c:pt>
                <c:pt idx="119">
                  <c:v>43633</c:v>
                </c:pt>
                <c:pt idx="120">
                  <c:v>43634</c:v>
                </c:pt>
                <c:pt idx="121">
                  <c:v>43635</c:v>
                </c:pt>
                <c:pt idx="122">
                  <c:v>43636</c:v>
                </c:pt>
                <c:pt idx="123">
                  <c:v>43637</c:v>
                </c:pt>
                <c:pt idx="124">
                  <c:v>43640</c:v>
                </c:pt>
                <c:pt idx="125">
                  <c:v>43641</c:v>
                </c:pt>
                <c:pt idx="126">
                  <c:v>43642</c:v>
                </c:pt>
                <c:pt idx="127">
                  <c:v>43643</c:v>
                </c:pt>
                <c:pt idx="128">
                  <c:v>43644</c:v>
                </c:pt>
                <c:pt idx="129">
                  <c:v>43647</c:v>
                </c:pt>
                <c:pt idx="130">
                  <c:v>43648</c:v>
                </c:pt>
                <c:pt idx="131">
                  <c:v>43649</c:v>
                </c:pt>
                <c:pt idx="132">
                  <c:v>43650</c:v>
                </c:pt>
                <c:pt idx="133">
                  <c:v>43651</c:v>
                </c:pt>
                <c:pt idx="134">
                  <c:v>43654</c:v>
                </c:pt>
                <c:pt idx="135">
                  <c:v>43655</c:v>
                </c:pt>
                <c:pt idx="136">
                  <c:v>43656</c:v>
                </c:pt>
                <c:pt idx="137">
                  <c:v>43657</c:v>
                </c:pt>
                <c:pt idx="138">
                  <c:v>43658</c:v>
                </c:pt>
                <c:pt idx="139">
                  <c:v>43661</c:v>
                </c:pt>
                <c:pt idx="140">
                  <c:v>43662</c:v>
                </c:pt>
                <c:pt idx="141">
                  <c:v>43663</c:v>
                </c:pt>
                <c:pt idx="142">
                  <c:v>43664</c:v>
                </c:pt>
                <c:pt idx="143">
                  <c:v>43665</c:v>
                </c:pt>
                <c:pt idx="144">
                  <c:v>43668</c:v>
                </c:pt>
                <c:pt idx="145">
                  <c:v>43669</c:v>
                </c:pt>
                <c:pt idx="146">
                  <c:v>43670</c:v>
                </c:pt>
                <c:pt idx="147">
                  <c:v>43671</c:v>
                </c:pt>
                <c:pt idx="148">
                  <c:v>43672</c:v>
                </c:pt>
                <c:pt idx="149">
                  <c:v>43675</c:v>
                </c:pt>
                <c:pt idx="150">
                  <c:v>43676</c:v>
                </c:pt>
                <c:pt idx="151">
                  <c:v>43677</c:v>
                </c:pt>
                <c:pt idx="152">
                  <c:v>43678</c:v>
                </c:pt>
                <c:pt idx="153">
                  <c:v>43679</c:v>
                </c:pt>
                <c:pt idx="154">
                  <c:v>43682</c:v>
                </c:pt>
                <c:pt idx="155">
                  <c:v>43683</c:v>
                </c:pt>
                <c:pt idx="156">
                  <c:v>43684</c:v>
                </c:pt>
                <c:pt idx="157">
                  <c:v>43685</c:v>
                </c:pt>
                <c:pt idx="158">
                  <c:v>43686</c:v>
                </c:pt>
                <c:pt idx="159">
                  <c:v>43689</c:v>
                </c:pt>
                <c:pt idx="160">
                  <c:v>43690</c:v>
                </c:pt>
                <c:pt idx="161">
                  <c:v>43691</c:v>
                </c:pt>
                <c:pt idx="162">
                  <c:v>43692</c:v>
                </c:pt>
                <c:pt idx="163">
                  <c:v>43693</c:v>
                </c:pt>
                <c:pt idx="164">
                  <c:v>43696</c:v>
                </c:pt>
                <c:pt idx="165">
                  <c:v>43697</c:v>
                </c:pt>
                <c:pt idx="166">
                  <c:v>43698</c:v>
                </c:pt>
                <c:pt idx="167">
                  <c:v>43699</c:v>
                </c:pt>
                <c:pt idx="168">
                  <c:v>43700</c:v>
                </c:pt>
                <c:pt idx="169">
                  <c:v>43703</c:v>
                </c:pt>
                <c:pt idx="170">
                  <c:v>43704</c:v>
                </c:pt>
                <c:pt idx="171">
                  <c:v>43705</c:v>
                </c:pt>
                <c:pt idx="172">
                  <c:v>43706</c:v>
                </c:pt>
                <c:pt idx="173">
                  <c:v>43707</c:v>
                </c:pt>
                <c:pt idx="174">
                  <c:v>43710</c:v>
                </c:pt>
                <c:pt idx="175">
                  <c:v>43711</c:v>
                </c:pt>
                <c:pt idx="176">
                  <c:v>43712</c:v>
                </c:pt>
                <c:pt idx="177">
                  <c:v>43713</c:v>
                </c:pt>
                <c:pt idx="178">
                  <c:v>43714</c:v>
                </c:pt>
                <c:pt idx="179">
                  <c:v>43717</c:v>
                </c:pt>
                <c:pt idx="180">
                  <c:v>43718</c:v>
                </c:pt>
                <c:pt idx="181">
                  <c:v>43719</c:v>
                </c:pt>
                <c:pt idx="182">
                  <c:v>43720</c:v>
                </c:pt>
                <c:pt idx="183">
                  <c:v>43721</c:v>
                </c:pt>
                <c:pt idx="184">
                  <c:v>43724</c:v>
                </c:pt>
                <c:pt idx="185">
                  <c:v>43725</c:v>
                </c:pt>
                <c:pt idx="186">
                  <c:v>43726</c:v>
                </c:pt>
                <c:pt idx="187">
                  <c:v>43727</c:v>
                </c:pt>
                <c:pt idx="188">
                  <c:v>43728</c:v>
                </c:pt>
                <c:pt idx="189">
                  <c:v>43731</c:v>
                </c:pt>
                <c:pt idx="190">
                  <c:v>43732</c:v>
                </c:pt>
                <c:pt idx="191">
                  <c:v>43733</c:v>
                </c:pt>
                <c:pt idx="192">
                  <c:v>43734</c:v>
                </c:pt>
                <c:pt idx="193">
                  <c:v>43735</c:v>
                </c:pt>
                <c:pt idx="194">
                  <c:v>43738</c:v>
                </c:pt>
                <c:pt idx="195">
                  <c:v>43739</c:v>
                </c:pt>
                <c:pt idx="196">
                  <c:v>43740</c:v>
                </c:pt>
                <c:pt idx="197">
                  <c:v>43741</c:v>
                </c:pt>
                <c:pt idx="198">
                  <c:v>43742</c:v>
                </c:pt>
                <c:pt idx="199">
                  <c:v>43745</c:v>
                </c:pt>
                <c:pt idx="200">
                  <c:v>43746</c:v>
                </c:pt>
                <c:pt idx="201">
                  <c:v>43747</c:v>
                </c:pt>
                <c:pt idx="202">
                  <c:v>43748</c:v>
                </c:pt>
                <c:pt idx="203">
                  <c:v>43749</c:v>
                </c:pt>
                <c:pt idx="204">
                  <c:v>43752</c:v>
                </c:pt>
                <c:pt idx="205">
                  <c:v>43753</c:v>
                </c:pt>
                <c:pt idx="206">
                  <c:v>43754</c:v>
                </c:pt>
                <c:pt idx="207">
                  <c:v>43755</c:v>
                </c:pt>
                <c:pt idx="208">
                  <c:v>43756</c:v>
                </c:pt>
                <c:pt idx="209">
                  <c:v>43759</c:v>
                </c:pt>
                <c:pt idx="210">
                  <c:v>43760</c:v>
                </c:pt>
                <c:pt idx="211">
                  <c:v>43761</c:v>
                </c:pt>
                <c:pt idx="212">
                  <c:v>43762</c:v>
                </c:pt>
                <c:pt idx="213">
                  <c:v>43763</c:v>
                </c:pt>
                <c:pt idx="214">
                  <c:v>43766</c:v>
                </c:pt>
                <c:pt idx="215">
                  <c:v>43767</c:v>
                </c:pt>
                <c:pt idx="216">
                  <c:v>43768</c:v>
                </c:pt>
                <c:pt idx="217">
                  <c:v>43769</c:v>
                </c:pt>
                <c:pt idx="218">
                  <c:v>43770</c:v>
                </c:pt>
                <c:pt idx="219">
                  <c:v>43773</c:v>
                </c:pt>
                <c:pt idx="220">
                  <c:v>43774</c:v>
                </c:pt>
                <c:pt idx="221">
                  <c:v>43775</c:v>
                </c:pt>
                <c:pt idx="222">
                  <c:v>43776</c:v>
                </c:pt>
                <c:pt idx="223">
                  <c:v>43777</c:v>
                </c:pt>
                <c:pt idx="224">
                  <c:v>43780</c:v>
                </c:pt>
                <c:pt idx="225">
                  <c:v>43781</c:v>
                </c:pt>
                <c:pt idx="226">
                  <c:v>43782</c:v>
                </c:pt>
                <c:pt idx="227">
                  <c:v>43783</c:v>
                </c:pt>
                <c:pt idx="228">
                  <c:v>43784</c:v>
                </c:pt>
                <c:pt idx="229">
                  <c:v>43787</c:v>
                </c:pt>
                <c:pt idx="230">
                  <c:v>43788</c:v>
                </c:pt>
                <c:pt idx="231">
                  <c:v>43789</c:v>
                </c:pt>
                <c:pt idx="232">
                  <c:v>43790</c:v>
                </c:pt>
                <c:pt idx="233">
                  <c:v>43791</c:v>
                </c:pt>
                <c:pt idx="234">
                  <c:v>43794</c:v>
                </c:pt>
                <c:pt idx="235">
                  <c:v>43795</c:v>
                </c:pt>
                <c:pt idx="236">
                  <c:v>43796</c:v>
                </c:pt>
                <c:pt idx="237">
                  <c:v>43797</c:v>
                </c:pt>
                <c:pt idx="238">
                  <c:v>43798</c:v>
                </c:pt>
                <c:pt idx="239">
                  <c:v>43801</c:v>
                </c:pt>
                <c:pt idx="240">
                  <c:v>43802</c:v>
                </c:pt>
                <c:pt idx="241">
                  <c:v>43803</c:v>
                </c:pt>
                <c:pt idx="242">
                  <c:v>43804</c:v>
                </c:pt>
                <c:pt idx="243">
                  <c:v>43805</c:v>
                </c:pt>
                <c:pt idx="244">
                  <c:v>43808</c:v>
                </c:pt>
                <c:pt idx="245">
                  <c:v>43809</c:v>
                </c:pt>
                <c:pt idx="246">
                  <c:v>43810</c:v>
                </c:pt>
                <c:pt idx="247">
                  <c:v>43811</c:v>
                </c:pt>
                <c:pt idx="248">
                  <c:v>43812</c:v>
                </c:pt>
                <c:pt idx="249">
                  <c:v>43815</c:v>
                </c:pt>
                <c:pt idx="250">
                  <c:v>43816</c:v>
                </c:pt>
                <c:pt idx="251">
                  <c:v>43817</c:v>
                </c:pt>
                <c:pt idx="252">
                  <c:v>43818</c:v>
                </c:pt>
                <c:pt idx="253">
                  <c:v>43819</c:v>
                </c:pt>
                <c:pt idx="254">
                  <c:v>43822</c:v>
                </c:pt>
                <c:pt idx="255">
                  <c:v>43823</c:v>
                </c:pt>
                <c:pt idx="256">
                  <c:v>43824</c:v>
                </c:pt>
                <c:pt idx="257">
                  <c:v>43825</c:v>
                </c:pt>
                <c:pt idx="258">
                  <c:v>43826</c:v>
                </c:pt>
                <c:pt idx="259">
                  <c:v>43829</c:v>
                </c:pt>
                <c:pt idx="260">
                  <c:v>43830</c:v>
                </c:pt>
                <c:pt idx="261">
                  <c:v>43831</c:v>
                </c:pt>
                <c:pt idx="262">
                  <c:v>43832</c:v>
                </c:pt>
                <c:pt idx="263">
                  <c:v>43833</c:v>
                </c:pt>
                <c:pt idx="264">
                  <c:v>43836</c:v>
                </c:pt>
                <c:pt idx="265">
                  <c:v>43837</c:v>
                </c:pt>
                <c:pt idx="266">
                  <c:v>43838</c:v>
                </c:pt>
                <c:pt idx="267">
                  <c:v>43839</c:v>
                </c:pt>
                <c:pt idx="268">
                  <c:v>43840</c:v>
                </c:pt>
                <c:pt idx="269">
                  <c:v>43843</c:v>
                </c:pt>
                <c:pt idx="270">
                  <c:v>43844</c:v>
                </c:pt>
                <c:pt idx="271">
                  <c:v>43845</c:v>
                </c:pt>
                <c:pt idx="272">
                  <c:v>43846</c:v>
                </c:pt>
                <c:pt idx="273">
                  <c:v>43847</c:v>
                </c:pt>
                <c:pt idx="274">
                  <c:v>43850</c:v>
                </c:pt>
                <c:pt idx="275">
                  <c:v>43851</c:v>
                </c:pt>
                <c:pt idx="276">
                  <c:v>43852</c:v>
                </c:pt>
                <c:pt idx="277">
                  <c:v>43853</c:v>
                </c:pt>
                <c:pt idx="278">
                  <c:v>43854</c:v>
                </c:pt>
                <c:pt idx="279">
                  <c:v>43857</c:v>
                </c:pt>
                <c:pt idx="280">
                  <c:v>43858</c:v>
                </c:pt>
                <c:pt idx="281">
                  <c:v>43859</c:v>
                </c:pt>
                <c:pt idx="282">
                  <c:v>43860</c:v>
                </c:pt>
                <c:pt idx="283">
                  <c:v>43861</c:v>
                </c:pt>
                <c:pt idx="284">
                  <c:v>43864</c:v>
                </c:pt>
                <c:pt idx="285">
                  <c:v>43865</c:v>
                </c:pt>
                <c:pt idx="286">
                  <c:v>43866</c:v>
                </c:pt>
                <c:pt idx="287">
                  <c:v>43867</c:v>
                </c:pt>
                <c:pt idx="288">
                  <c:v>43868</c:v>
                </c:pt>
                <c:pt idx="289">
                  <c:v>43871</c:v>
                </c:pt>
                <c:pt idx="290">
                  <c:v>43872</c:v>
                </c:pt>
                <c:pt idx="291">
                  <c:v>43873</c:v>
                </c:pt>
                <c:pt idx="292">
                  <c:v>43874</c:v>
                </c:pt>
                <c:pt idx="293">
                  <c:v>43875</c:v>
                </c:pt>
                <c:pt idx="294">
                  <c:v>43878</c:v>
                </c:pt>
                <c:pt idx="295">
                  <c:v>43879</c:v>
                </c:pt>
                <c:pt idx="296">
                  <c:v>43880</c:v>
                </c:pt>
                <c:pt idx="297">
                  <c:v>43881</c:v>
                </c:pt>
                <c:pt idx="298">
                  <c:v>43882</c:v>
                </c:pt>
                <c:pt idx="299">
                  <c:v>43885</c:v>
                </c:pt>
                <c:pt idx="300">
                  <c:v>43886</c:v>
                </c:pt>
                <c:pt idx="301">
                  <c:v>43887</c:v>
                </c:pt>
                <c:pt idx="302">
                  <c:v>43888</c:v>
                </c:pt>
                <c:pt idx="303">
                  <c:v>43889</c:v>
                </c:pt>
                <c:pt idx="304">
                  <c:v>43892</c:v>
                </c:pt>
                <c:pt idx="305">
                  <c:v>43893</c:v>
                </c:pt>
                <c:pt idx="306">
                  <c:v>43894</c:v>
                </c:pt>
                <c:pt idx="307">
                  <c:v>43895</c:v>
                </c:pt>
                <c:pt idx="308">
                  <c:v>43896</c:v>
                </c:pt>
                <c:pt idx="309">
                  <c:v>43899</c:v>
                </c:pt>
                <c:pt idx="310">
                  <c:v>43900</c:v>
                </c:pt>
                <c:pt idx="311">
                  <c:v>43901</c:v>
                </c:pt>
                <c:pt idx="312">
                  <c:v>43902</c:v>
                </c:pt>
                <c:pt idx="313">
                  <c:v>43903</c:v>
                </c:pt>
                <c:pt idx="314">
                  <c:v>43906</c:v>
                </c:pt>
                <c:pt idx="315">
                  <c:v>43907</c:v>
                </c:pt>
                <c:pt idx="316">
                  <c:v>43908</c:v>
                </c:pt>
                <c:pt idx="317">
                  <c:v>43909</c:v>
                </c:pt>
                <c:pt idx="318">
                  <c:v>43910</c:v>
                </c:pt>
                <c:pt idx="319">
                  <c:v>43913</c:v>
                </c:pt>
                <c:pt idx="320">
                  <c:v>43914</c:v>
                </c:pt>
                <c:pt idx="321">
                  <c:v>43915</c:v>
                </c:pt>
                <c:pt idx="322">
                  <c:v>43916</c:v>
                </c:pt>
                <c:pt idx="323">
                  <c:v>43917</c:v>
                </c:pt>
                <c:pt idx="324">
                  <c:v>43920</c:v>
                </c:pt>
                <c:pt idx="325">
                  <c:v>43921</c:v>
                </c:pt>
                <c:pt idx="326">
                  <c:v>43922</c:v>
                </c:pt>
                <c:pt idx="327">
                  <c:v>43923</c:v>
                </c:pt>
                <c:pt idx="328">
                  <c:v>43924</c:v>
                </c:pt>
                <c:pt idx="329">
                  <c:v>43927</c:v>
                </c:pt>
                <c:pt idx="330">
                  <c:v>43928</c:v>
                </c:pt>
                <c:pt idx="331">
                  <c:v>43929</c:v>
                </c:pt>
                <c:pt idx="332">
                  <c:v>43930</c:v>
                </c:pt>
                <c:pt idx="333">
                  <c:v>43931</c:v>
                </c:pt>
                <c:pt idx="334">
                  <c:v>43934</c:v>
                </c:pt>
                <c:pt idx="335">
                  <c:v>43935</c:v>
                </c:pt>
                <c:pt idx="336">
                  <c:v>43936</c:v>
                </c:pt>
                <c:pt idx="337">
                  <c:v>43937</c:v>
                </c:pt>
                <c:pt idx="338">
                  <c:v>43938</c:v>
                </c:pt>
                <c:pt idx="339">
                  <c:v>43941</c:v>
                </c:pt>
                <c:pt idx="340">
                  <c:v>43942</c:v>
                </c:pt>
                <c:pt idx="341">
                  <c:v>43943</c:v>
                </c:pt>
                <c:pt idx="342">
                  <c:v>43944</c:v>
                </c:pt>
                <c:pt idx="343">
                  <c:v>43945</c:v>
                </c:pt>
                <c:pt idx="344">
                  <c:v>43948</c:v>
                </c:pt>
                <c:pt idx="345">
                  <c:v>43949</c:v>
                </c:pt>
                <c:pt idx="346">
                  <c:v>43950</c:v>
                </c:pt>
                <c:pt idx="347">
                  <c:v>43951</c:v>
                </c:pt>
                <c:pt idx="348">
                  <c:v>43952</c:v>
                </c:pt>
                <c:pt idx="349">
                  <c:v>43955</c:v>
                </c:pt>
                <c:pt idx="350">
                  <c:v>43956</c:v>
                </c:pt>
                <c:pt idx="351">
                  <c:v>43957</c:v>
                </c:pt>
                <c:pt idx="352">
                  <c:v>43958</c:v>
                </c:pt>
                <c:pt idx="353">
                  <c:v>43959</c:v>
                </c:pt>
                <c:pt idx="354">
                  <c:v>43962</c:v>
                </c:pt>
                <c:pt idx="355">
                  <c:v>43963</c:v>
                </c:pt>
                <c:pt idx="356">
                  <c:v>43964</c:v>
                </c:pt>
                <c:pt idx="357">
                  <c:v>43965</c:v>
                </c:pt>
                <c:pt idx="358">
                  <c:v>43966</c:v>
                </c:pt>
                <c:pt idx="359">
                  <c:v>43969</c:v>
                </c:pt>
                <c:pt idx="360">
                  <c:v>43970</c:v>
                </c:pt>
                <c:pt idx="361">
                  <c:v>43971</c:v>
                </c:pt>
                <c:pt idx="362">
                  <c:v>43972</c:v>
                </c:pt>
                <c:pt idx="363">
                  <c:v>43973</c:v>
                </c:pt>
                <c:pt idx="364">
                  <c:v>43976</c:v>
                </c:pt>
                <c:pt idx="365">
                  <c:v>43977</c:v>
                </c:pt>
                <c:pt idx="366">
                  <c:v>43978</c:v>
                </c:pt>
                <c:pt idx="367">
                  <c:v>43979</c:v>
                </c:pt>
                <c:pt idx="368">
                  <c:v>43980</c:v>
                </c:pt>
                <c:pt idx="369">
                  <c:v>43983</c:v>
                </c:pt>
                <c:pt idx="370">
                  <c:v>43984</c:v>
                </c:pt>
                <c:pt idx="371">
                  <c:v>43985</c:v>
                </c:pt>
                <c:pt idx="372">
                  <c:v>43986</c:v>
                </c:pt>
                <c:pt idx="373">
                  <c:v>43987</c:v>
                </c:pt>
                <c:pt idx="374">
                  <c:v>43990</c:v>
                </c:pt>
                <c:pt idx="375">
                  <c:v>43991</c:v>
                </c:pt>
                <c:pt idx="376">
                  <c:v>43992</c:v>
                </c:pt>
                <c:pt idx="377">
                  <c:v>43993</c:v>
                </c:pt>
                <c:pt idx="378">
                  <c:v>43994</c:v>
                </c:pt>
                <c:pt idx="379">
                  <c:v>43997</c:v>
                </c:pt>
                <c:pt idx="380">
                  <c:v>43998</c:v>
                </c:pt>
                <c:pt idx="381">
                  <c:v>43999</c:v>
                </c:pt>
                <c:pt idx="382">
                  <c:v>44000</c:v>
                </c:pt>
                <c:pt idx="383">
                  <c:v>44001</c:v>
                </c:pt>
                <c:pt idx="384">
                  <c:v>44004</c:v>
                </c:pt>
                <c:pt idx="385">
                  <c:v>44005</c:v>
                </c:pt>
                <c:pt idx="386">
                  <c:v>44006</c:v>
                </c:pt>
                <c:pt idx="387">
                  <c:v>44007</c:v>
                </c:pt>
                <c:pt idx="388">
                  <c:v>44008</c:v>
                </c:pt>
                <c:pt idx="389">
                  <c:v>44011</c:v>
                </c:pt>
                <c:pt idx="390">
                  <c:v>44012</c:v>
                </c:pt>
                <c:pt idx="391">
                  <c:v>44013</c:v>
                </c:pt>
                <c:pt idx="392">
                  <c:v>44014</c:v>
                </c:pt>
                <c:pt idx="393">
                  <c:v>44015</c:v>
                </c:pt>
                <c:pt idx="394">
                  <c:v>44018</c:v>
                </c:pt>
                <c:pt idx="395">
                  <c:v>44019</c:v>
                </c:pt>
                <c:pt idx="396">
                  <c:v>44020</c:v>
                </c:pt>
                <c:pt idx="397">
                  <c:v>44021</c:v>
                </c:pt>
                <c:pt idx="398">
                  <c:v>44022</c:v>
                </c:pt>
                <c:pt idx="399">
                  <c:v>44025</c:v>
                </c:pt>
                <c:pt idx="400">
                  <c:v>44026</c:v>
                </c:pt>
                <c:pt idx="401">
                  <c:v>44027</c:v>
                </c:pt>
                <c:pt idx="402">
                  <c:v>44028</c:v>
                </c:pt>
                <c:pt idx="403">
                  <c:v>44029</c:v>
                </c:pt>
                <c:pt idx="404">
                  <c:v>44032</c:v>
                </c:pt>
                <c:pt idx="405">
                  <c:v>44033</c:v>
                </c:pt>
                <c:pt idx="406">
                  <c:v>44034</c:v>
                </c:pt>
                <c:pt idx="407">
                  <c:v>44035</c:v>
                </c:pt>
                <c:pt idx="408">
                  <c:v>44036</c:v>
                </c:pt>
                <c:pt idx="409">
                  <c:v>44039</c:v>
                </c:pt>
                <c:pt idx="410">
                  <c:v>44040</c:v>
                </c:pt>
                <c:pt idx="411">
                  <c:v>44041</c:v>
                </c:pt>
                <c:pt idx="412">
                  <c:v>44042</c:v>
                </c:pt>
                <c:pt idx="413">
                  <c:v>44043</c:v>
                </c:pt>
                <c:pt idx="414">
                  <c:v>44046</c:v>
                </c:pt>
                <c:pt idx="415">
                  <c:v>44047</c:v>
                </c:pt>
                <c:pt idx="416">
                  <c:v>44048</c:v>
                </c:pt>
                <c:pt idx="417">
                  <c:v>44049</c:v>
                </c:pt>
                <c:pt idx="418">
                  <c:v>44050</c:v>
                </c:pt>
                <c:pt idx="419">
                  <c:v>44053</c:v>
                </c:pt>
                <c:pt idx="420">
                  <c:v>44054</c:v>
                </c:pt>
                <c:pt idx="421">
                  <c:v>44055</c:v>
                </c:pt>
                <c:pt idx="422">
                  <c:v>44056</c:v>
                </c:pt>
                <c:pt idx="423">
                  <c:v>44057</c:v>
                </c:pt>
                <c:pt idx="424">
                  <c:v>44060</c:v>
                </c:pt>
                <c:pt idx="425">
                  <c:v>44061</c:v>
                </c:pt>
                <c:pt idx="426">
                  <c:v>44062</c:v>
                </c:pt>
                <c:pt idx="427">
                  <c:v>44063</c:v>
                </c:pt>
                <c:pt idx="428">
                  <c:v>44064</c:v>
                </c:pt>
                <c:pt idx="429">
                  <c:v>44067</c:v>
                </c:pt>
                <c:pt idx="430">
                  <c:v>44068</c:v>
                </c:pt>
                <c:pt idx="431">
                  <c:v>44069</c:v>
                </c:pt>
                <c:pt idx="432">
                  <c:v>44070</c:v>
                </c:pt>
                <c:pt idx="433">
                  <c:v>44071</c:v>
                </c:pt>
                <c:pt idx="434">
                  <c:v>44074</c:v>
                </c:pt>
                <c:pt idx="435">
                  <c:v>44075</c:v>
                </c:pt>
                <c:pt idx="436">
                  <c:v>44076</c:v>
                </c:pt>
                <c:pt idx="437">
                  <c:v>44077</c:v>
                </c:pt>
                <c:pt idx="438">
                  <c:v>44078</c:v>
                </c:pt>
                <c:pt idx="439">
                  <c:v>44081</c:v>
                </c:pt>
                <c:pt idx="440">
                  <c:v>44082</c:v>
                </c:pt>
                <c:pt idx="441">
                  <c:v>44083</c:v>
                </c:pt>
                <c:pt idx="442">
                  <c:v>44084</c:v>
                </c:pt>
                <c:pt idx="443">
                  <c:v>44085</c:v>
                </c:pt>
                <c:pt idx="444">
                  <c:v>44088</c:v>
                </c:pt>
                <c:pt idx="445">
                  <c:v>44089</c:v>
                </c:pt>
                <c:pt idx="446">
                  <c:v>44090</c:v>
                </c:pt>
                <c:pt idx="447">
                  <c:v>44091</c:v>
                </c:pt>
                <c:pt idx="448">
                  <c:v>44092</c:v>
                </c:pt>
                <c:pt idx="449">
                  <c:v>44095</c:v>
                </c:pt>
                <c:pt idx="450">
                  <c:v>44096</c:v>
                </c:pt>
                <c:pt idx="451">
                  <c:v>44097</c:v>
                </c:pt>
                <c:pt idx="452">
                  <c:v>44098</c:v>
                </c:pt>
                <c:pt idx="453">
                  <c:v>44099</c:v>
                </c:pt>
                <c:pt idx="454">
                  <c:v>44102</c:v>
                </c:pt>
                <c:pt idx="455">
                  <c:v>44103</c:v>
                </c:pt>
                <c:pt idx="456">
                  <c:v>44104</c:v>
                </c:pt>
                <c:pt idx="457">
                  <c:v>44105</c:v>
                </c:pt>
                <c:pt idx="458">
                  <c:v>44106</c:v>
                </c:pt>
                <c:pt idx="459">
                  <c:v>44109</c:v>
                </c:pt>
                <c:pt idx="460">
                  <c:v>44110</c:v>
                </c:pt>
                <c:pt idx="461">
                  <c:v>44111</c:v>
                </c:pt>
                <c:pt idx="462">
                  <c:v>44112</c:v>
                </c:pt>
                <c:pt idx="463">
                  <c:v>44113</c:v>
                </c:pt>
                <c:pt idx="464">
                  <c:v>44116</c:v>
                </c:pt>
                <c:pt idx="465">
                  <c:v>44117</c:v>
                </c:pt>
                <c:pt idx="466">
                  <c:v>44118</c:v>
                </c:pt>
                <c:pt idx="467">
                  <c:v>44119</c:v>
                </c:pt>
                <c:pt idx="468">
                  <c:v>44120</c:v>
                </c:pt>
                <c:pt idx="469">
                  <c:v>44123</c:v>
                </c:pt>
                <c:pt idx="470">
                  <c:v>44124</c:v>
                </c:pt>
                <c:pt idx="471">
                  <c:v>44125</c:v>
                </c:pt>
                <c:pt idx="472">
                  <c:v>44126</c:v>
                </c:pt>
                <c:pt idx="473">
                  <c:v>44127</c:v>
                </c:pt>
                <c:pt idx="474">
                  <c:v>44130</c:v>
                </c:pt>
                <c:pt idx="475">
                  <c:v>44131</c:v>
                </c:pt>
                <c:pt idx="476">
                  <c:v>44132</c:v>
                </c:pt>
                <c:pt idx="477">
                  <c:v>44133</c:v>
                </c:pt>
                <c:pt idx="478">
                  <c:v>44134</c:v>
                </c:pt>
                <c:pt idx="479">
                  <c:v>44137</c:v>
                </c:pt>
                <c:pt idx="480">
                  <c:v>44138</c:v>
                </c:pt>
                <c:pt idx="481">
                  <c:v>44139</c:v>
                </c:pt>
                <c:pt idx="482">
                  <c:v>44140</c:v>
                </c:pt>
                <c:pt idx="483">
                  <c:v>44141</c:v>
                </c:pt>
                <c:pt idx="484">
                  <c:v>44144</c:v>
                </c:pt>
                <c:pt idx="485">
                  <c:v>44145</c:v>
                </c:pt>
                <c:pt idx="486">
                  <c:v>44146</c:v>
                </c:pt>
                <c:pt idx="487">
                  <c:v>44147</c:v>
                </c:pt>
                <c:pt idx="488">
                  <c:v>44148</c:v>
                </c:pt>
                <c:pt idx="489">
                  <c:v>44151</c:v>
                </c:pt>
                <c:pt idx="490">
                  <c:v>44152</c:v>
                </c:pt>
                <c:pt idx="491">
                  <c:v>44153</c:v>
                </c:pt>
                <c:pt idx="492">
                  <c:v>44154</c:v>
                </c:pt>
                <c:pt idx="493">
                  <c:v>44155</c:v>
                </c:pt>
                <c:pt idx="494">
                  <c:v>44158</c:v>
                </c:pt>
                <c:pt idx="495">
                  <c:v>44159</c:v>
                </c:pt>
                <c:pt idx="496">
                  <c:v>44160</c:v>
                </c:pt>
                <c:pt idx="497">
                  <c:v>44161</c:v>
                </c:pt>
                <c:pt idx="498">
                  <c:v>44162</c:v>
                </c:pt>
                <c:pt idx="499">
                  <c:v>44165</c:v>
                </c:pt>
                <c:pt idx="500">
                  <c:v>44166</c:v>
                </c:pt>
                <c:pt idx="501">
                  <c:v>44167</c:v>
                </c:pt>
                <c:pt idx="502">
                  <c:v>44168</c:v>
                </c:pt>
                <c:pt idx="503">
                  <c:v>44169</c:v>
                </c:pt>
                <c:pt idx="504">
                  <c:v>44172</c:v>
                </c:pt>
                <c:pt idx="505">
                  <c:v>44173</c:v>
                </c:pt>
                <c:pt idx="506">
                  <c:v>44174</c:v>
                </c:pt>
              </c:numCache>
            </c:numRef>
          </c:cat>
          <c:val>
            <c:numRef>
              <c:f>'G I.9'!$C$2092:$C$2598</c:f>
              <c:numCache>
                <c:formatCode>0.00</c:formatCode>
                <c:ptCount val="507"/>
                <c:pt idx="0">
                  <c:v>2.7057062505669962</c:v>
                </c:pt>
                <c:pt idx="1">
                  <c:v>2.648553025492153</c:v>
                </c:pt>
                <c:pt idx="2">
                  <c:v>2.6358523088088543</c:v>
                </c:pt>
                <c:pt idx="3">
                  <c:v>2.6490066225165565</c:v>
                </c:pt>
                <c:pt idx="4">
                  <c:v>2.671459675224531</c:v>
                </c:pt>
                <c:pt idx="5">
                  <c:v>2.6782636305905836</c:v>
                </c:pt>
                <c:pt idx="6">
                  <c:v>2.7052526535425927</c:v>
                </c:pt>
                <c:pt idx="7">
                  <c:v>2.6800780186881976</c:v>
                </c:pt>
                <c:pt idx="8">
                  <c:v>2.6882427651274612</c:v>
                </c:pt>
                <c:pt idx="9">
                  <c:v>2.6585321600290301</c:v>
                </c:pt>
                <c:pt idx="10">
                  <c:v>2.6680576975415047</c:v>
                </c:pt>
                <c:pt idx="11">
                  <c:v>2.6812120112492064</c:v>
                </c:pt>
                <c:pt idx="12">
                  <c:v>2.691191145786084</c:v>
                </c:pt>
                <c:pt idx="13">
                  <c:v>2.731561280957997</c:v>
                </c:pt>
                <c:pt idx="14">
                  <c:v>2.6995826907375489</c:v>
                </c:pt>
                <c:pt idx="15">
                  <c:v>2.6882427651274612</c:v>
                </c:pt>
                <c:pt idx="16">
                  <c:v>2.6855211829810397</c:v>
                </c:pt>
                <c:pt idx="17">
                  <c:v>2.6694184886147152</c:v>
                </c:pt>
                <c:pt idx="18">
                  <c:v>2.6766760410051713</c:v>
                </c:pt>
                <c:pt idx="19">
                  <c:v>2.7197677583235054</c:v>
                </c:pt>
                <c:pt idx="20">
                  <c:v>2.7247573255919439</c:v>
                </c:pt>
                <c:pt idx="21">
                  <c:v>2.7565091173001908</c:v>
                </c:pt>
                <c:pt idx="22">
                  <c:v>2.7887145060328407</c:v>
                </c:pt>
                <c:pt idx="23">
                  <c:v>2.7658078563004627</c:v>
                </c:pt>
                <c:pt idx="24">
                  <c:v>2.756282318787989</c:v>
                </c:pt>
                <c:pt idx="25">
                  <c:v>2.8005080286673318</c:v>
                </c:pt>
                <c:pt idx="26">
                  <c:v>2.8168375215458585</c:v>
                </c:pt>
                <c:pt idx="27">
                  <c:v>2.8245486709607182</c:v>
                </c:pt>
                <c:pt idx="28">
                  <c:v>2.815476730472648</c:v>
                </c:pt>
                <c:pt idx="29">
                  <c:v>2.7887145060328407</c:v>
                </c:pt>
                <c:pt idx="30">
                  <c:v>2.7678490429102789</c:v>
                </c:pt>
                <c:pt idx="31">
                  <c:v>2.776013789349542</c:v>
                </c:pt>
                <c:pt idx="32">
                  <c:v>2.8025492152771476</c:v>
                </c:pt>
                <c:pt idx="33">
                  <c:v>2.8077655810577884</c:v>
                </c:pt>
                <c:pt idx="34">
                  <c:v>2.8438265444978681</c:v>
                </c:pt>
                <c:pt idx="35">
                  <c:v>2.8333938129365874</c:v>
                </c:pt>
                <c:pt idx="36">
                  <c:v>2.8810215004989566</c:v>
                </c:pt>
                <c:pt idx="37">
                  <c:v>2.898938582962896</c:v>
                </c:pt>
                <c:pt idx="38">
                  <c:v>2.9433910913544405</c:v>
                </c:pt>
                <c:pt idx="39">
                  <c:v>2.9692461217454418</c:v>
                </c:pt>
                <c:pt idx="40">
                  <c:v>2.9352263449151774</c:v>
                </c:pt>
                <c:pt idx="41">
                  <c:v>2.9633493604281953</c:v>
                </c:pt>
                <c:pt idx="42">
                  <c:v>2.9647101515014058</c:v>
                </c:pt>
                <c:pt idx="43">
                  <c:v>2.981039644379933</c:v>
                </c:pt>
                <c:pt idx="44">
                  <c:v>2.9120928966705981</c:v>
                </c:pt>
                <c:pt idx="45">
                  <c:v>2.9726480994284681</c:v>
                </c:pt>
                <c:pt idx="46">
                  <c:v>2.9506486437448971</c:v>
                </c:pt>
                <c:pt idx="47">
                  <c:v>2.9293295835979318</c:v>
                </c:pt>
                <c:pt idx="48">
                  <c:v>2.9023405606459223</c:v>
                </c:pt>
                <c:pt idx="49">
                  <c:v>2.9188968520366507</c:v>
                </c:pt>
                <c:pt idx="50">
                  <c:v>2.9529166288669146</c:v>
                </c:pt>
                <c:pt idx="51">
                  <c:v>2.9615349723305813</c:v>
                </c:pt>
                <c:pt idx="52">
                  <c:v>2.9071033294021595</c:v>
                </c:pt>
                <c:pt idx="53">
                  <c:v>2.907556926426563</c:v>
                </c:pt>
                <c:pt idx="54">
                  <c:v>2.9447518824276511</c:v>
                </c:pt>
                <c:pt idx="55">
                  <c:v>2.9483806586228796</c:v>
                </c:pt>
                <c:pt idx="56">
                  <c:v>2.9424838973056335</c:v>
                </c:pt>
                <c:pt idx="57">
                  <c:v>2.9574525991109497</c:v>
                </c:pt>
                <c:pt idx="58">
                  <c:v>2.8916810305724399</c:v>
                </c:pt>
                <c:pt idx="59">
                  <c:v>2.8703619704254741</c:v>
                </c:pt>
                <c:pt idx="60">
                  <c:v>2.8853306722307899</c:v>
                </c:pt>
                <c:pt idx="61">
                  <c:v>2.875124739181711</c:v>
                </c:pt>
                <c:pt idx="62">
                  <c:v>2.8962170008164749</c:v>
                </c:pt>
                <c:pt idx="63">
                  <c:v>2.9415767032568265</c:v>
                </c:pt>
                <c:pt idx="64">
                  <c:v>2.9474734645740726</c:v>
                </c:pt>
                <c:pt idx="65">
                  <c:v>2.9170824639390367</c:v>
                </c:pt>
                <c:pt idx="66">
                  <c:v>2.9406695092080195</c:v>
                </c:pt>
                <c:pt idx="67">
                  <c:v>2.9229792252562823</c:v>
                </c:pt>
                <c:pt idx="68">
                  <c:v>2.9116392996461946</c:v>
                </c:pt>
                <c:pt idx="69">
                  <c:v>2.917762859475642</c:v>
                </c:pt>
                <c:pt idx="70">
                  <c:v>2.9474734645740726</c:v>
                </c:pt>
                <c:pt idx="71">
                  <c:v>2.9243400163294928</c:v>
                </c:pt>
                <c:pt idx="72">
                  <c:v>2.917762859475642</c:v>
                </c:pt>
                <c:pt idx="73">
                  <c:v>2.9438446883788441</c:v>
                </c:pt>
                <c:pt idx="74">
                  <c:v>2.9284223895491248</c:v>
                </c:pt>
                <c:pt idx="75">
                  <c:v>2.9302367776467388</c:v>
                </c:pt>
                <c:pt idx="76">
                  <c:v>2.9524630318425111</c:v>
                </c:pt>
                <c:pt idx="77">
                  <c:v>2.9247936133538963</c:v>
                </c:pt>
                <c:pt idx="78">
                  <c:v>2.9247936133538963</c:v>
                </c:pt>
                <c:pt idx="79">
                  <c:v>2.9247936133538963</c:v>
                </c:pt>
                <c:pt idx="80">
                  <c:v>2.9166288669146332</c:v>
                </c:pt>
                <c:pt idx="81">
                  <c:v>2.9200308445976595</c:v>
                </c:pt>
                <c:pt idx="82">
                  <c:v>2.8919078290846416</c:v>
                </c:pt>
                <c:pt idx="83">
                  <c:v>2.899845777011703</c:v>
                </c:pt>
                <c:pt idx="84">
                  <c:v>2.8921346275968434</c:v>
                </c:pt>
                <c:pt idx="85">
                  <c:v>2.9220720312074753</c:v>
                </c:pt>
                <c:pt idx="86">
                  <c:v>2.9021137621337205</c:v>
                </c:pt>
                <c:pt idx="87">
                  <c:v>2.8186519096434726</c:v>
                </c:pt>
                <c:pt idx="88">
                  <c:v>2.8032296108137529</c:v>
                </c:pt>
                <c:pt idx="89">
                  <c:v>2.8032296108137529</c:v>
                </c:pt>
                <c:pt idx="90">
                  <c:v>2.8005080286673318</c:v>
                </c:pt>
                <c:pt idx="91">
                  <c:v>2.7683026399346824</c:v>
                </c:pt>
                <c:pt idx="92">
                  <c:v>2.772385013154314</c:v>
                </c:pt>
                <c:pt idx="93">
                  <c:v>2.7830445432277964</c:v>
                </c:pt>
                <c:pt idx="94">
                  <c:v>2.7408600199582689</c:v>
                </c:pt>
                <c:pt idx="95">
                  <c:v>2.7247573255919439</c:v>
                </c:pt>
                <c:pt idx="96">
                  <c:v>2.7224893404699264</c:v>
                </c:pt>
                <c:pt idx="97">
                  <c:v>2.7619522815930329</c:v>
                </c:pt>
                <c:pt idx="98">
                  <c:v>2.7329220720312075</c:v>
                </c:pt>
                <c:pt idx="99">
                  <c:v>2.7147781910550668</c:v>
                </c:pt>
                <c:pt idx="100">
                  <c:v>2.7233965345187334</c:v>
                </c:pt>
                <c:pt idx="101">
                  <c:v>2.6852943844688379</c:v>
                </c:pt>
                <c:pt idx="102">
                  <c:v>2.6580785630046266</c:v>
                </c:pt>
                <c:pt idx="103">
                  <c:v>2.6848407874444344</c:v>
                </c:pt>
                <c:pt idx="104">
                  <c:v>2.6848407874444344</c:v>
                </c:pt>
                <c:pt idx="105">
                  <c:v>2.7018506758595664</c:v>
                </c:pt>
                <c:pt idx="106">
                  <c:v>2.6601197496144424</c:v>
                </c:pt>
                <c:pt idx="107">
                  <c:v>2.6412954731016964</c:v>
                </c:pt>
                <c:pt idx="108">
                  <c:v>2.6220175995645469</c:v>
                </c:pt>
                <c:pt idx="109">
                  <c:v>2.6290483534428017</c:v>
                </c:pt>
                <c:pt idx="110">
                  <c:v>2.6326771296380298</c:v>
                </c:pt>
                <c:pt idx="111">
                  <c:v>2.6456046448335298</c:v>
                </c:pt>
                <c:pt idx="112">
                  <c:v>2.6331307266624333</c:v>
                </c:pt>
                <c:pt idx="113">
                  <c:v>2.6172548308083101</c:v>
                </c:pt>
                <c:pt idx="114">
                  <c:v>2.6254195772475732</c:v>
                </c:pt>
                <c:pt idx="115">
                  <c:v>2.6784904291027853</c:v>
                </c:pt>
                <c:pt idx="116">
                  <c:v>2.6437902567359157</c:v>
                </c:pt>
                <c:pt idx="117">
                  <c:v>2.629728748979407</c:v>
                </c:pt>
                <c:pt idx="118">
                  <c:v>2.6333575251746351</c:v>
                </c:pt>
                <c:pt idx="119">
                  <c:v>2.610904472466661</c:v>
                </c:pt>
                <c:pt idx="120">
                  <c:v>2.6528621972239863</c:v>
                </c:pt>
                <c:pt idx="121">
                  <c:v>2.6739544588587503</c:v>
                </c:pt>
                <c:pt idx="122">
                  <c:v>2.7043454594937857</c:v>
                </c:pt>
                <c:pt idx="123">
                  <c:v>2.694819921981312</c:v>
                </c:pt>
                <c:pt idx="124">
                  <c:v>2.6839335933956274</c:v>
                </c:pt>
                <c:pt idx="125">
                  <c:v>2.7150049895672685</c:v>
                </c:pt>
                <c:pt idx="126">
                  <c:v>2.7243037285675404</c:v>
                </c:pt>
                <c:pt idx="127">
                  <c:v>2.7004898847863559</c:v>
                </c:pt>
                <c:pt idx="128">
                  <c:v>2.7088814297378212</c:v>
                </c:pt>
                <c:pt idx="129">
                  <c:v>2.7211285493967159</c:v>
                </c:pt>
                <c:pt idx="130">
                  <c:v>2.6807584142248029</c:v>
                </c:pt>
                <c:pt idx="131">
                  <c:v>2.6644289213462757</c:v>
                </c:pt>
                <c:pt idx="132">
                  <c:v>2.6762224439807678</c:v>
                </c:pt>
                <c:pt idx="133">
                  <c:v>2.6567177719314161</c:v>
                </c:pt>
                <c:pt idx="134">
                  <c:v>2.6816656082736099</c:v>
                </c:pt>
                <c:pt idx="135">
                  <c:v>2.6331307266624333</c:v>
                </c:pt>
                <c:pt idx="136">
                  <c:v>2.6592125555656354</c:v>
                </c:pt>
                <c:pt idx="137">
                  <c:v>2.6875623695908559</c:v>
                </c:pt>
                <c:pt idx="138">
                  <c:v>2.6989022952009436</c:v>
                </c:pt>
                <c:pt idx="139">
                  <c:v>2.7204481538601106</c:v>
                </c:pt>
                <c:pt idx="140">
                  <c:v>2.7029846684205752</c:v>
                </c:pt>
                <c:pt idx="141">
                  <c:v>2.686201578517645</c:v>
                </c:pt>
                <c:pt idx="142">
                  <c:v>2.6979951011521366</c:v>
                </c:pt>
                <c:pt idx="143">
                  <c:v>2.7515195500317522</c:v>
                </c:pt>
                <c:pt idx="144">
                  <c:v>2.7249841241041457</c:v>
                </c:pt>
                <c:pt idx="145">
                  <c:v>2.7072938401524085</c:v>
                </c:pt>
                <c:pt idx="146">
                  <c:v>2.7125102059330493</c:v>
                </c:pt>
                <c:pt idx="147">
                  <c:v>2.7261181166651545</c:v>
                </c:pt>
                <c:pt idx="148">
                  <c:v>2.6966343100789261</c:v>
                </c:pt>
                <c:pt idx="149">
                  <c:v>2.6986754966887418</c:v>
                </c:pt>
                <c:pt idx="150">
                  <c:v>2.6957271160301191</c:v>
                </c:pt>
                <c:pt idx="151">
                  <c:v>2.6880159666152594</c:v>
                </c:pt>
                <c:pt idx="152">
                  <c:v>2.6653361153950828</c:v>
                </c:pt>
                <c:pt idx="153">
                  <c:v>2.6168012337839066</c:v>
                </c:pt>
                <c:pt idx="154">
                  <c:v>2.561462396806677</c:v>
                </c:pt>
                <c:pt idx="155">
                  <c:v>2.5705343372947476</c:v>
                </c:pt>
                <c:pt idx="156">
                  <c:v>2.5734827179533704</c:v>
                </c:pt>
                <c:pt idx="157">
                  <c:v>2.5959357706613444</c:v>
                </c:pt>
                <c:pt idx="158">
                  <c:v>2.605461308173818</c:v>
                </c:pt>
                <c:pt idx="159">
                  <c:v>2.5966161661979497</c:v>
                </c:pt>
                <c:pt idx="160">
                  <c:v>2.5841422480268528</c:v>
                </c:pt>
                <c:pt idx="161">
                  <c:v>2.600018143880976</c:v>
                </c:pt>
                <c:pt idx="162">
                  <c:v>2.583915449514651</c:v>
                </c:pt>
                <c:pt idx="163">
                  <c:v>2.5900390093440988</c:v>
                </c:pt>
                <c:pt idx="164">
                  <c:v>2.6106776739544593</c:v>
                </c:pt>
                <c:pt idx="165">
                  <c:v>2.5845958450512563</c:v>
                </c:pt>
                <c:pt idx="166">
                  <c:v>2.583915449514651</c:v>
                </c:pt>
                <c:pt idx="167">
                  <c:v>2.5709879343191511</c:v>
                </c:pt>
                <c:pt idx="168">
                  <c:v>2.5741631134899756</c:v>
                </c:pt>
                <c:pt idx="169">
                  <c:v>2.5741631134899756</c:v>
                </c:pt>
                <c:pt idx="170">
                  <c:v>2.56826635217273</c:v>
                </c:pt>
                <c:pt idx="171">
                  <c:v>2.564183978953098</c:v>
                </c:pt>
                <c:pt idx="172">
                  <c:v>2.5954821736369409</c:v>
                </c:pt>
                <c:pt idx="173">
                  <c:v>2.5755239045631861</c:v>
                </c:pt>
                <c:pt idx="174">
                  <c:v>2.5449061054159485</c:v>
                </c:pt>
                <c:pt idx="175">
                  <c:v>2.5115667241222899</c:v>
                </c:pt>
                <c:pt idx="176">
                  <c:v>2.5687199491971335</c:v>
                </c:pt>
                <c:pt idx="177">
                  <c:v>2.6204300099791347</c:v>
                </c:pt>
                <c:pt idx="178">
                  <c:v>2.6251927787353715</c:v>
                </c:pt>
                <c:pt idx="179">
                  <c:v>2.6177084278327136</c:v>
                </c:pt>
                <c:pt idx="180">
                  <c:v>2.602739726027397</c:v>
                </c:pt>
                <c:pt idx="181">
                  <c:v>2.6149868456862926</c:v>
                </c:pt>
                <c:pt idx="182">
                  <c:v>2.6501406150775653</c:v>
                </c:pt>
                <c:pt idx="183">
                  <c:v>2.6626145332486617</c:v>
                </c:pt>
                <c:pt idx="184">
                  <c:v>2.6657897124194863</c:v>
                </c:pt>
                <c:pt idx="185">
                  <c:v>2.6136260546130821</c:v>
                </c:pt>
                <c:pt idx="186">
                  <c:v>2.6059149051982216</c:v>
                </c:pt>
                <c:pt idx="187">
                  <c:v>2.6120384650276698</c:v>
                </c:pt>
                <c:pt idx="188">
                  <c:v>2.6206568084913364</c:v>
                </c:pt>
                <c:pt idx="189">
                  <c:v>2.5832350539780458</c:v>
                </c:pt>
                <c:pt idx="190">
                  <c:v>2.6131724575886786</c:v>
                </c:pt>
                <c:pt idx="191">
                  <c:v>2.5938945840515286</c:v>
                </c:pt>
                <c:pt idx="192">
                  <c:v>2.6113580694910645</c:v>
                </c:pt>
                <c:pt idx="193">
                  <c:v>2.5918533974417128</c:v>
                </c:pt>
                <c:pt idx="194">
                  <c:v>2.5982037557833619</c:v>
                </c:pt>
                <c:pt idx="195">
                  <c:v>2.5446793069037468</c:v>
                </c:pt>
                <c:pt idx="196">
                  <c:v>2.5532976503674139</c:v>
                </c:pt>
                <c:pt idx="197">
                  <c:v>2.5519368592942029</c:v>
                </c:pt>
                <c:pt idx="198">
                  <c:v>2.5396897396353082</c:v>
                </c:pt>
                <c:pt idx="199">
                  <c:v>2.5519368592942029</c:v>
                </c:pt>
                <c:pt idx="200">
                  <c:v>2.5630499863920893</c:v>
                </c:pt>
                <c:pt idx="201">
                  <c:v>2.5673591581239226</c:v>
                </c:pt>
                <c:pt idx="202">
                  <c:v>2.584822643563458</c:v>
                </c:pt>
                <c:pt idx="203">
                  <c:v>2.6140796516374856</c:v>
                </c:pt>
                <c:pt idx="204">
                  <c:v>2.5938945840515286</c:v>
                </c:pt>
                <c:pt idx="205">
                  <c:v>2.6059149051982216</c:v>
                </c:pt>
                <c:pt idx="206">
                  <c:v>2.5782454867096072</c:v>
                </c:pt>
                <c:pt idx="207">
                  <c:v>2.5975233602467567</c:v>
                </c:pt>
                <c:pt idx="208">
                  <c:v>2.6086364873446435</c:v>
                </c:pt>
                <c:pt idx="209">
                  <c:v>2.6399346820284859</c:v>
                </c:pt>
                <c:pt idx="210">
                  <c:v>2.6281411593939947</c:v>
                </c:pt>
                <c:pt idx="211">
                  <c:v>2.6186156218815206</c:v>
                </c:pt>
                <c:pt idx="212">
                  <c:v>2.6621609362242582</c:v>
                </c:pt>
                <c:pt idx="213">
                  <c:v>2.6614805406876529</c:v>
                </c:pt>
                <c:pt idx="214">
                  <c:v>2.6710060782001275</c:v>
                </c:pt>
                <c:pt idx="215">
                  <c:v>2.666923704980495</c:v>
                </c:pt>
                <c:pt idx="216">
                  <c:v>2.6685112945659082</c:v>
                </c:pt>
                <c:pt idx="217">
                  <c:v>2.6422026671505034</c:v>
                </c:pt>
                <c:pt idx="218">
                  <c:v>2.6295019504672053</c:v>
                </c:pt>
                <c:pt idx="219">
                  <c:v>2.6519550031751793</c:v>
                </c:pt>
                <c:pt idx="220">
                  <c:v>2.6671505034926968</c:v>
                </c:pt>
                <c:pt idx="221">
                  <c:v>2.6823460038102152</c:v>
                </c:pt>
                <c:pt idx="222">
                  <c:v>2.694819921981312</c:v>
                </c:pt>
                <c:pt idx="223">
                  <c:v>2.6995826907375489</c:v>
                </c:pt>
                <c:pt idx="224">
                  <c:v>2.6567177719314161</c:v>
                </c:pt>
                <c:pt idx="225">
                  <c:v>2.6480994284677495</c:v>
                </c:pt>
                <c:pt idx="226">
                  <c:v>2.6412954731016964</c:v>
                </c:pt>
                <c:pt idx="227">
                  <c:v>2.6467386373945385</c:v>
                </c:pt>
                <c:pt idx="228">
                  <c:v>2.6363059058332579</c:v>
                </c:pt>
                <c:pt idx="229">
                  <c:v>2.643563458223714</c:v>
                </c:pt>
                <c:pt idx="230">
                  <c:v>2.6406150775650912</c:v>
                </c:pt>
                <c:pt idx="231">
                  <c:v>2.6639753243218722</c:v>
                </c:pt>
                <c:pt idx="232">
                  <c:v>2.6367595028576614</c:v>
                </c:pt>
                <c:pt idx="233">
                  <c:v>2.646285040370135</c:v>
                </c:pt>
                <c:pt idx="234">
                  <c:v>2.6637485258096705</c:v>
                </c:pt>
                <c:pt idx="235">
                  <c:v>2.6562641749070126</c:v>
                </c:pt>
                <c:pt idx="236">
                  <c:v>2.6877891681030577</c:v>
                </c:pt>
                <c:pt idx="237">
                  <c:v>2.6678308990293029</c:v>
                </c:pt>
                <c:pt idx="238">
                  <c:v>2.6553569808582056</c:v>
                </c:pt>
                <c:pt idx="239">
                  <c:v>2.6560373763948109</c:v>
                </c:pt>
                <c:pt idx="240">
                  <c:v>2.6363059058332579</c:v>
                </c:pt>
                <c:pt idx="241">
                  <c:v>2.6412954731016964</c:v>
                </c:pt>
                <c:pt idx="242">
                  <c:v>2.6558105778826091</c:v>
                </c:pt>
                <c:pt idx="243">
                  <c:v>2.6614805406876529</c:v>
                </c:pt>
                <c:pt idx="244">
                  <c:v>2.7147781910550668</c:v>
                </c:pt>
                <c:pt idx="245">
                  <c:v>2.7465299827633127</c:v>
                </c:pt>
                <c:pt idx="246">
                  <c:v>2.7592306994466118</c:v>
                </c:pt>
                <c:pt idx="247">
                  <c:v>2.7655810577882609</c:v>
                </c:pt>
                <c:pt idx="248">
                  <c:v>2.7914360881792617</c:v>
                </c:pt>
                <c:pt idx="249">
                  <c:v>2.792116483715867</c:v>
                </c:pt>
                <c:pt idx="250">
                  <c:v>2.8009616256917353</c:v>
                </c:pt>
                <c:pt idx="251">
                  <c:v>2.7789621700081648</c:v>
                </c:pt>
                <c:pt idx="252">
                  <c:v>2.7946112673500862</c:v>
                </c:pt>
                <c:pt idx="253">
                  <c:v>2.792116483715867</c:v>
                </c:pt>
                <c:pt idx="254">
                  <c:v>2.7909824911548582</c:v>
                </c:pt>
                <c:pt idx="255">
                  <c:v>2.8052707974235687</c:v>
                </c:pt>
                <c:pt idx="256">
                  <c:v>2.8052707974235687</c:v>
                </c:pt>
                <c:pt idx="257">
                  <c:v>2.8052707974235687</c:v>
                </c:pt>
                <c:pt idx="258">
                  <c:v>2.817291118570262</c:v>
                </c:pt>
                <c:pt idx="259">
                  <c:v>2.8048172003991652</c:v>
                </c:pt>
                <c:pt idx="260">
                  <c:v>2.7923432822280687</c:v>
                </c:pt>
                <c:pt idx="261">
                  <c:v>2.7923432822280687</c:v>
                </c:pt>
                <c:pt idx="262">
                  <c:v>2.796652453959902</c:v>
                </c:pt>
                <c:pt idx="263">
                  <c:v>2.7565091173001908</c:v>
                </c:pt>
                <c:pt idx="264">
                  <c:v>2.7658078563004627</c:v>
                </c:pt>
                <c:pt idx="265">
                  <c:v>2.7825909462033929</c:v>
                </c:pt>
                <c:pt idx="266">
                  <c:v>2.7914360881792617</c:v>
                </c:pt>
                <c:pt idx="267">
                  <c:v>2.7923432822280687</c:v>
                </c:pt>
                <c:pt idx="268">
                  <c:v>2.7927968792524722</c:v>
                </c:pt>
                <c:pt idx="269">
                  <c:v>2.8018688197405424</c:v>
                </c:pt>
                <c:pt idx="270">
                  <c:v>2.8336206114487892</c:v>
                </c:pt>
                <c:pt idx="271">
                  <c:v>2.8268166560827357</c:v>
                </c:pt>
                <c:pt idx="272">
                  <c:v>2.8578880522543773</c:v>
                </c:pt>
                <c:pt idx="273">
                  <c:v>2.8470017236686926</c:v>
                </c:pt>
                <c:pt idx="274">
                  <c:v>2.8327134173999822</c:v>
                </c:pt>
                <c:pt idx="275">
                  <c:v>2.7934772747890775</c:v>
                </c:pt>
                <c:pt idx="276">
                  <c:v>2.7685294384468841</c:v>
                </c:pt>
                <c:pt idx="277">
                  <c:v>2.7442619976412952</c:v>
                </c:pt>
                <c:pt idx="278">
                  <c:v>2.7070670416402067</c:v>
                </c:pt>
                <c:pt idx="279">
                  <c:v>2.6213372040279417</c:v>
                </c:pt>
                <c:pt idx="280">
                  <c:v>2.5923069944661163</c:v>
                </c:pt>
                <c:pt idx="281">
                  <c:v>2.5845958450512563</c:v>
                </c:pt>
                <c:pt idx="282">
                  <c:v>2.5496688741721854</c:v>
                </c:pt>
                <c:pt idx="283">
                  <c:v>2.526535425927606</c:v>
                </c:pt>
                <c:pt idx="284">
                  <c:v>2.5378753515376942</c:v>
                </c:pt>
                <c:pt idx="285">
                  <c:v>2.5637303819286945</c:v>
                </c:pt>
                <c:pt idx="286">
                  <c:v>2.5918533974417128</c:v>
                </c:pt>
                <c:pt idx="287">
                  <c:v>2.5972965617345549</c:v>
                </c:pt>
                <c:pt idx="288">
                  <c:v>2.564183978953098</c:v>
                </c:pt>
                <c:pt idx="289">
                  <c:v>2.5671323596117208</c:v>
                </c:pt>
                <c:pt idx="290">
                  <c:v>2.5836886510024493</c:v>
                </c:pt>
                <c:pt idx="291">
                  <c:v>2.6068220992470286</c:v>
                </c:pt>
                <c:pt idx="292">
                  <c:v>2.5927605914905199</c:v>
                </c:pt>
                <c:pt idx="293">
                  <c:v>2.6022861290029935</c:v>
                </c:pt>
                <c:pt idx="294">
                  <c:v>2.6317699355892228</c:v>
                </c:pt>
                <c:pt idx="295">
                  <c:v>2.5982037557833619</c:v>
                </c:pt>
                <c:pt idx="296">
                  <c:v>2.6061417037104233</c:v>
                </c:pt>
                <c:pt idx="297">
                  <c:v>2.5991109498321689</c:v>
                </c:pt>
                <c:pt idx="298">
                  <c:v>2.5864102331488703</c:v>
                </c:pt>
                <c:pt idx="299">
                  <c:v>2.5662251655629138</c:v>
                </c:pt>
                <c:pt idx="300">
                  <c:v>2.5689467477093353</c:v>
                </c:pt>
                <c:pt idx="301">
                  <c:v>2.5464936950013608</c:v>
                </c:pt>
                <c:pt idx="302">
                  <c:v>2.5483080830989748</c:v>
                </c:pt>
                <c:pt idx="303">
                  <c:v>2.5278962170008166</c:v>
                </c:pt>
                <c:pt idx="304">
                  <c:v>2.5582872176358524</c:v>
                </c:pt>
                <c:pt idx="305">
                  <c:v>2.5709879343191511</c:v>
                </c:pt>
                <c:pt idx="306">
                  <c:v>2.583008255465844</c:v>
                </c:pt>
                <c:pt idx="307">
                  <c:v>2.5707611358069493</c:v>
                </c:pt>
                <c:pt idx="308">
                  <c:v>2.5510296652453959</c:v>
                </c:pt>
                <c:pt idx="309">
                  <c:v>2.4870724848044996</c:v>
                </c:pt>
                <c:pt idx="310">
                  <c:v>2.5392361426109047</c:v>
                </c:pt>
                <c:pt idx="311">
                  <c:v>2.5183706794883425</c:v>
                </c:pt>
                <c:pt idx="312">
                  <c:v>2.4433003719495603</c:v>
                </c:pt>
                <c:pt idx="313">
                  <c:v>2.5086183434636671</c:v>
                </c:pt>
                <c:pt idx="314">
                  <c:v>2.3636940941667426</c:v>
                </c:pt>
                <c:pt idx="315">
                  <c:v>2.3609725120203211</c:v>
                </c:pt>
                <c:pt idx="316">
                  <c:v>2.2047083371133085</c:v>
                </c:pt>
                <c:pt idx="317">
                  <c:v>2.1251020593304908</c:v>
                </c:pt>
                <c:pt idx="318">
                  <c:v>2.2022135534790892</c:v>
                </c:pt>
                <c:pt idx="319">
                  <c:v>2.0944842601832532</c:v>
                </c:pt>
                <c:pt idx="320">
                  <c:v>2.1725029483806586</c:v>
                </c:pt>
                <c:pt idx="321">
                  <c:v>2.1564002540143337</c:v>
                </c:pt>
                <c:pt idx="322">
                  <c:v>2.1661525900390095</c:v>
                </c:pt>
                <c:pt idx="323">
                  <c:v>2.1654721945024042</c:v>
                </c:pt>
                <c:pt idx="324">
                  <c:v>2.1604826272339652</c:v>
                </c:pt>
                <c:pt idx="325">
                  <c:v>2.1759049260636854</c:v>
                </c:pt>
                <c:pt idx="326">
                  <c:v>2.1645650004535972</c:v>
                </c:pt>
                <c:pt idx="327">
                  <c:v>2.1870180531615713</c:v>
                </c:pt>
                <c:pt idx="328">
                  <c:v>2.206069128186519</c:v>
                </c:pt>
                <c:pt idx="329">
                  <c:v>2.2076567177719313</c:v>
                </c:pt>
                <c:pt idx="330">
                  <c:v>2.2986029211648371</c:v>
                </c:pt>
                <c:pt idx="331">
                  <c:v>2.2570987934319153</c:v>
                </c:pt>
                <c:pt idx="332">
                  <c:v>2.251428830626871</c:v>
                </c:pt>
                <c:pt idx="333">
                  <c:v>2.251428830626871</c:v>
                </c:pt>
                <c:pt idx="334">
                  <c:v>2.251428830626871</c:v>
                </c:pt>
                <c:pt idx="335">
                  <c:v>2.3219631679216182</c:v>
                </c:pt>
                <c:pt idx="336">
                  <c:v>2.2927061598475915</c:v>
                </c:pt>
                <c:pt idx="337">
                  <c:v>2.3126644289213463</c:v>
                </c:pt>
                <c:pt idx="338">
                  <c:v>2.3475913998004172</c:v>
                </c:pt>
                <c:pt idx="339">
                  <c:v>2.3448698176539962</c:v>
                </c:pt>
                <c:pt idx="340">
                  <c:v>2.2654903383833802</c:v>
                </c:pt>
                <c:pt idx="341">
                  <c:v>2.2834074208473196</c:v>
                </c:pt>
                <c:pt idx="342">
                  <c:v>2.3226435634582234</c:v>
                </c:pt>
                <c:pt idx="343">
                  <c:v>2.3215095708972147</c:v>
                </c:pt>
                <c:pt idx="344">
                  <c:v>2.3430554295563821</c:v>
                </c:pt>
                <c:pt idx="345">
                  <c:v>2.3448698176539962</c:v>
                </c:pt>
                <c:pt idx="346">
                  <c:v>2.351446974507847</c:v>
                </c:pt>
                <c:pt idx="347">
                  <c:v>2.3727660346548127</c:v>
                </c:pt>
                <c:pt idx="348">
                  <c:v>2.2956545405062143</c:v>
                </c:pt>
                <c:pt idx="349">
                  <c:v>2.2942937494330038</c:v>
                </c:pt>
                <c:pt idx="350">
                  <c:v>2.3185611902385919</c:v>
                </c:pt>
                <c:pt idx="351">
                  <c:v>2.3584777283861018</c:v>
                </c:pt>
                <c:pt idx="352">
                  <c:v>2.3711784450694005</c:v>
                </c:pt>
                <c:pt idx="353">
                  <c:v>2.3711784450694005</c:v>
                </c:pt>
                <c:pt idx="354">
                  <c:v>2.3727660346548127</c:v>
                </c:pt>
                <c:pt idx="355">
                  <c:v>2.3741268257280232</c:v>
                </c:pt>
                <c:pt idx="356">
                  <c:v>2.3643744897033478</c:v>
                </c:pt>
                <c:pt idx="357">
                  <c:v>2.3385194593123471</c:v>
                </c:pt>
                <c:pt idx="358">
                  <c:v>2.3428286310441804</c:v>
                </c:pt>
                <c:pt idx="359">
                  <c:v>2.3811575796062776</c:v>
                </c:pt>
                <c:pt idx="360">
                  <c:v>2.4104145876803047</c:v>
                </c:pt>
                <c:pt idx="361">
                  <c:v>2.4190329311439718</c:v>
                </c:pt>
                <c:pt idx="362">
                  <c:v>2.443527170461762</c:v>
                </c:pt>
                <c:pt idx="363">
                  <c:v>2.3779824004354531</c:v>
                </c:pt>
                <c:pt idx="364">
                  <c:v>2.3779824004354531</c:v>
                </c:pt>
                <c:pt idx="365">
                  <c:v>2.422888505851402</c:v>
                </c:pt>
                <c:pt idx="366">
                  <c:v>2.4079198040460854</c:v>
                </c:pt>
                <c:pt idx="367">
                  <c:v>2.3943118933139802</c:v>
                </c:pt>
                <c:pt idx="368">
                  <c:v>2.41880613263177</c:v>
                </c:pt>
                <c:pt idx="369">
                  <c:v>2.4387644017055248</c:v>
                </c:pt>
                <c:pt idx="370">
                  <c:v>2.4780005443164295</c:v>
                </c:pt>
                <c:pt idx="371">
                  <c:v>2.4943300371949562</c:v>
                </c:pt>
                <c:pt idx="372">
                  <c:v>2.4732377755601926</c:v>
                </c:pt>
                <c:pt idx="373">
                  <c:v>2.5347001723668696</c:v>
                </c:pt>
                <c:pt idx="374">
                  <c:v>2.5669055610995191</c:v>
                </c:pt>
                <c:pt idx="375">
                  <c:v>2.5766578971241949</c:v>
                </c:pt>
                <c:pt idx="376">
                  <c:v>2.6313163385648193</c:v>
                </c:pt>
                <c:pt idx="377">
                  <c:v>2.631543137077021</c:v>
                </c:pt>
                <c:pt idx="378">
                  <c:v>2.6242855846865645</c:v>
                </c:pt>
                <c:pt idx="379">
                  <c:v>2.5610087997822735</c:v>
                </c:pt>
                <c:pt idx="380">
                  <c:v>2.6124920620520733</c:v>
                </c:pt>
                <c:pt idx="381">
                  <c:v>2.600925337929783</c:v>
                </c:pt>
                <c:pt idx="382">
                  <c:v>2.6304091445160123</c:v>
                </c:pt>
                <c:pt idx="383">
                  <c:v>2.6469654359067403</c:v>
                </c:pt>
                <c:pt idx="384">
                  <c:v>2.6422026671505034</c:v>
                </c:pt>
                <c:pt idx="385">
                  <c:v>2.6739544588587503</c:v>
                </c:pt>
                <c:pt idx="386">
                  <c:v>2.6630681302730652</c:v>
                </c:pt>
                <c:pt idx="387">
                  <c:v>2.6673773020048994</c:v>
                </c:pt>
                <c:pt idx="388">
                  <c:v>2.7150049895672685</c:v>
                </c:pt>
                <c:pt idx="389">
                  <c:v>2.7020774743717682</c:v>
                </c:pt>
                <c:pt idx="390">
                  <c:v>2.7388188333484531</c:v>
                </c:pt>
                <c:pt idx="391">
                  <c:v>2.7290664973237777</c:v>
                </c:pt>
                <c:pt idx="392">
                  <c:v>2.7578699083734013</c:v>
                </c:pt>
                <c:pt idx="393">
                  <c:v>2.7317880794701987</c:v>
                </c:pt>
                <c:pt idx="394">
                  <c:v>2.772385013154314</c:v>
                </c:pt>
                <c:pt idx="395">
                  <c:v>2.7605914905198223</c:v>
                </c:pt>
                <c:pt idx="396">
                  <c:v>2.8095799691554024</c:v>
                </c:pt>
                <c:pt idx="397">
                  <c:v>2.8755783362061145</c:v>
                </c:pt>
                <c:pt idx="398">
                  <c:v>2.8678671867912549</c:v>
                </c:pt>
                <c:pt idx="399">
                  <c:v>2.9687925247210383</c:v>
                </c:pt>
                <c:pt idx="400">
                  <c:v>2.9436178898666423</c:v>
                </c:pt>
                <c:pt idx="401">
                  <c:v>2.9515558377937041</c:v>
                </c:pt>
                <c:pt idx="402">
                  <c:v>2.8962170008164749</c:v>
                </c:pt>
                <c:pt idx="403">
                  <c:v>2.9277419940125196</c:v>
                </c:pt>
                <c:pt idx="404">
                  <c:v>2.9105053070851858</c:v>
                </c:pt>
                <c:pt idx="405">
                  <c:v>2.9542774199401252</c:v>
                </c:pt>
                <c:pt idx="406">
                  <c:v>2.9606277782817743</c:v>
                </c:pt>
                <c:pt idx="407">
                  <c:v>2.9635761589403971</c:v>
                </c:pt>
                <c:pt idx="408">
                  <c:v>2.9086909189875718</c:v>
                </c:pt>
                <c:pt idx="409">
                  <c:v>2.9145876803048174</c:v>
                </c:pt>
                <c:pt idx="410">
                  <c:v>2.9027941576703258</c:v>
                </c:pt>
                <c:pt idx="411">
                  <c:v>2.9370407330127914</c:v>
                </c:pt>
                <c:pt idx="412">
                  <c:v>2.9182164565000455</c:v>
                </c:pt>
                <c:pt idx="413">
                  <c:v>2.9241132178172911</c:v>
                </c:pt>
                <c:pt idx="414">
                  <c:v>2.9216184341830718</c:v>
                </c:pt>
                <c:pt idx="415">
                  <c:v>2.9211648371586683</c:v>
                </c:pt>
                <c:pt idx="416">
                  <c:v>2.959947382745169</c:v>
                </c:pt>
                <c:pt idx="417">
                  <c:v>2.927288396988116</c:v>
                </c:pt>
                <c:pt idx="418">
                  <c:v>2.9198040460854577</c:v>
                </c:pt>
                <c:pt idx="419">
                  <c:v>2.8862378662795969</c:v>
                </c:pt>
                <c:pt idx="420">
                  <c:v>2.8832894856209741</c:v>
                </c:pt>
                <c:pt idx="421">
                  <c:v>2.8934954186700539</c:v>
                </c:pt>
                <c:pt idx="422">
                  <c:v>2.8939490156944574</c:v>
                </c:pt>
                <c:pt idx="423">
                  <c:v>2.876939127279325</c:v>
                </c:pt>
                <c:pt idx="424">
                  <c:v>2.9209380386464665</c:v>
                </c:pt>
                <c:pt idx="425">
                  <c:v>2.9449786809398528</c:v>
                </c:pt>
                <c:pt idx="426">
                  <c:v>3.024131361698267</c:v>
                </c:pt>
                <c:pt idx="427">
                  <c:v>2.9912455774290123</c:v>
                </c:pt>
                <c:pt idx="428">
                  <c:v>2.9776376666969067</c:v>
                </c:pt>
                <c:pt idx="429">
                  <c:v>2.9844416220629593</c:v>
                </c:pt>
                <c:pt idx="430">
                  <c:v>2.9685657262088365</c:v>
                </c:pt>
                <c:pt idx="431">
                  <c:v>2.9953279506486439</c:v>
                </c:pt>
                <c:pt idx="432">
                  <c:v>2.9948743536242404</c:v>
                </c:pt>
                <c:pt idx="433">
                  <c:v>3.0518007801868823</c:v>
                </c:pt>
                <c:pt idx="434">
                  <c:v>3.0518007801868823</c:v>
                </c:pt>
                <c:pt idx="435">
                  <c:v>3.0792434001632949</c:v>
                </c:pt>
                <c:pt idx="436">
                  <c:v>3.0477184069672507</c:v>
                </c:pt>
                <c:pt idx="437">
                  <c:v>2.9996371223804772</c:v>
                </c:pt>
                <c:pt idx="438">
                  <c:v>3.0291209289667065</c:v>
                </c:pt>
                <c:pt idx="439">
                  <c:v>3.0801505942121019</c:v>
                </c:pt>
                <c:pt idx="440">
                  <c:v>3.0697178626508212</c:v>
                </c:pt>
                <c:pt idx="441">
                  <c:v>3.0431824367232152</c:v>
                </c:pt>
                <c:pt idx="442">
                  <c:v>3.0438628322598205</c:v>
                </c:pt>
                <c:pt idx="443">
                  <c:v>3.0651818924067857</c:v>
                </c:pt>
                <c:pt idx="444">
                  <c:v>3.0790166016510931</c:v>
                </c:pt>
                <c:pt idx="445">
                  <c:v>3.090583325773383</c:v>
                </c:pt>
                <c:pt idx="446">
                  <c:v>3.0735734373582511</c:v>
                </c:pt>
                <c:pt idx="447">
                  <c:v>3.066769481992198</c:v>
                </c:pt>
                <c:pt idx="448">
                  <c:v>3.0996552662614532</c:v>
                </c:pt>
                <c:pt idx="449">
                  <c:v>3.1012428558468654</c:v>
                </c:pt>
                <c:pt idx="450">
                  <c:v>3.0889957361879707</c:v>
                </c:pt>
                <c:pt idx="451">
                  <c:v>3.0506667876258735</c:v>
                </c:pt>
                <c:pt idx="452">
                  <c:v>2.9658441440624146</c:v>
                </c:pt>
                <c:pt idx="453">
                  <c:v>2.9615349723305813</c:v>
                </c:pt>
                <c:pt idx="454">
                  <c:v>2.9808128458677312</c:v>
                </c:pt>
                <c:pt idx="455">
                  <c:v>2.9692461217454418</c:v>
                </c:pt>
                <c:pt idx="456">
                  <c:v>2.9982763313072667</c:v>
                </c:pt>
                <c:pt idx="457">
                  <c:v>3.0000907194048807</c:v>
                </c:pt>
                <c:pt idx="458">
                  <c:v>2.9073301279143613</c:v>
                </c:pt>
                <c:pt idx="459">
                  <c:v>2.9517826363059059</c:v>
                </c:pt>
                <c:pt idx="460">
                  <c:v>2.9524630318425111</c:v>
                </c:pt>
                <c:pt idx="461">
                  <c:v>2.9597205842329672</c:v>
                </c:pt>
                <c:pt idx="462">
                  <c:v>2.9989567268438719</c:v>
                </c:pt>
                <c:pt idx="463">
                  <c:v>3.0574707429919261</c:v>
                </c:pt>
                <c:pt idx="464">
                  <c:v>3.0703982581874265</c:v>
                </c:pt>
                <c:pt idx="465">
                  <c:v>3.0388732649913819</c:v>
                </c:pt>
                <c:pt idx="466">
                  <c:v>3.0400072575523907</c:v>
                </c:pt>
                <c:pt idx="467">
                  <c:v>3.0316157126009258</c:v>
                </c:pt>
                <c:pt idx="468">
                  <c:v>3.0518007801868823</c:v>
                </c:pt>
                <c:pt idx="469">
                  <c:v>3.064047899845777</c:v>
                </c:pt>
                <c:pt idx="470">
                  <c:v>3.0908101242855848</c:v>
                </c:pt>
                <c:pt idx="471">
                  <c:v>3.153860110677674</c:v>
                </c:pt>
                <c:pt idx="472">
                  <c:v>3.1234691100426382</c:v>
                </c:pt>
                <c:pt idx="473">
                  <c:v>3.1205207293840154</c:v>
                </c:pt>
                <c:pt idx="474">
                  <c:v>3.0871813480903567</c:v>
                </c:pt>
                <c:pt idx="475">
                  <c:v>3.0787898031388914</c:v>
                </c:pt>
                <c:pt idx="476">
                  <c:v>3.0366052798693643</c:v>
                </c:pt>
                <c:pt idx="477">
                  <c:v>3.0354712873083556</c:v>
                </c:pt>
                <c:pt idx="478">
                  <c:v>3.0366052798693643</c:v>
                </c:pt>
                <c:pt idx="479">
                  <c:v>3.0447700263086275</c:v>
                </c:pt>
                <c:pt idx="480">
                  <c:v>3.0806041912365054</c:v>
                </c:pt>
                <c:pt idx="481">
                  <c:v>3.0608727206749524</c:v>
                </c:pt>
                <c:pt idx="482">
                  <c:v>3.0835525718951282</c:v>
                </c:pt>
                <c:pt idx="483">
                  <c:v>3.1472829538238232</c:v>
                </c:pt>
                <c:pt idx="484">
                  <c:v>3.1906014696543594</c:v>
                </c:pt>
                <c:pt idx="485">
                  <c:v>3.1141703710423663</c:v>
                </c:pt>
                <c:pt idx="486">
                  <c:v>3.1354894311893315</c:v>
                </c:pt>
                <c:pt idx="487">
                  <c:v>3.1316338564819017</c:v>
                </c:pt>
                <c:pt idx="488">
                  <c:v>3.1416129910187789</c:v>
                </c:pt>
                <c:pt idx="489">
                  <c:v>3.2264356345822369</c:v>
                </c:pt>
                <c:pt idx="490">
                  <c:v>3.1978590220448155</c:v>
                </c:pt>
                <c:pt idx="491">
                  <c:v>3.2128277238501317</c:v>
                </c:pt>
                <c:pt idx="492">
                  <c:v>3.1878798875079384</c:v>
                </c:pt>
                <c:pt idx="493">
                  <c:v>3.256146239680668</c:v>
                </c:pt>
                <c:pt idx="494">
                  <c:v>3.2729293295835982</c:v>
                </c:pt>
                <c:pt idx="495">
                  <c:v>3.3121654721945024</c:v>
                </c:pt>
                <c:pt idx="496">
                  <c:v>3.2833620611448788</c:v>
                </c:pt>
                <c:pt idx="497">
                  <c:v>3.3368865100244944</c:v>
                </c:pt>
                <c:pt idx="498">
                  <c:v>3.3847409960990653</c:v>
                </c:pt>
                <c:pt idx="499">
                  <c:v>3.4811303637848137</c:v>
                </c:pt>
                <c:pt idx="500">
                  <c:v>3.4672956545405067</c:v>
                </c:pt>
                <c:pt idx="501">
                  <c:v>3.4548217363694094</c:v>
                </c:pt>
                <c:pt idx="502">
                  <c:v>3.4831715503946294</c:v>
                </c:pt>
                <c:pt idx="503">
                  <c:v>3.5115213644198495</c:v>
                </c:pt>
                <c:pt idx="504">
                  <c:v>3.4729656173455505</c:v>
                </c:pt>
                <c:pt idx="505">
                  <c:v>3.4632132813208742</c:v>
                </c:pt>
                <c:pt idx="506">
                  <c:v>3.4946999999999999</c:v>
                </c:pt>
              </c:numCache>
            </c:numRef>
          </c:val>
          <c:smooth val="0"/>
          <c:extLst>
            <c:ext xmlns:c16="http://schemas.microsoft.com/office/drawing/2014/chart" uri="{C3380CC4-5D6E-409C-BE32-E72D297353CC}">
              <c16:uniqueId val="{00000000-4C27-48C0-91C8-7E17E2969D96}"/>
            </c:ext>
          </c:extLst>
        </c:ser>
        <c:ser>
          <c:idx val="2"/>
          <c:order val="2"/>
          <c:spPr>
            <a:ln w="22225" cap="rnd">
              <a:solidFill>
                <a:schemeClr val="tx1"/>
              </a:solidFill>
              <a:prstDash val="sysDash"/>
              <a:round/>
            </a:ln>
            <a:effectLst/>
          </c:spPr>
          <c:marker>
            <c:symbol val="none"/>
          </c:marker>
          <c:cat>
            <c:numRef>
              <c:f>'G I.9'!$A$2092:$A$2598</c:f>
              <c:numCache>
                <c:formatCode>m/d/yyyy</c:formatCode>
                <c:ptCount val="507"/>
                <c:pt idx="0">
                  <c:v>43466</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43486</c:v>
                </c:pt>
                <c:pt idx="15">
                  <c:v>43487</c:v>
                </c:pt>
                <c:pt idx="16">
                  <c:v>43488</c:v>
                </c:pt>
                <c:pt idx="17">
                  <c:v>43489</c:v>
                </c:pt>
                <c:pt idx="18">
                  <c:v>43490</c:v>
                </c:pt>
                <c:pt idx="19">
                  <c:v>43493</c:v>
                </c:pt>
                <c:pt idx="20">
                  <c:v>43494</c:v>
                </c:pt>
                <c:pt idx="21">
                  <c:v>43495</c:v>
                </c:pt>
                <c:pt idx="22">
                  <c:v>43496</c:v>
                </c:pt>
                <c:pt idx="23">
                  <c:v>43497</c:v>
                </c:pt>
                <c:pt idx="24">
                  <c:v>43500</c:v>
                </c:pt>
                <c:pt idx="25">
                  <c:v>43501</c:v>
                </c:pt>
                <c:pt idx="26">
                  <c:v>43502</c:v>
                </c:pt>
                <c:pt idx="27">
                  <c:v>43503</c:v>
                </c:pt>
                <c:pt idx="28">
                  <c:v>43504</c:v>
                </c:pt>
                <c:pt idx="29">
                  <c:v>43507</c:v>
                </c:pt>
                <c:pt idx="30">
                  <c:v>43508</c:v>
                </c:pt>
                <c:pt idx="31">
                  <c:v>43509</c:v>
                </c:pt>
                <c:pt idx="32">
                  <c:v>43510</c:v>
                </c:pt>
                <c:pt idx="33">
                  <c:v>43511</c:v>
                </c:pt>
                <c:pt idx="34">
                  <c:v>43514</c:v>
                </c:pt>
                <c:pt idx="35">
                  <c:v>43515</c:v>
                </c:pt>
                <c:pt idx="36">
                  <c:v>43516</c:v>
                </c:pt>
                <c:pt idx="37">
                  <c:v>43517</c:v>
                </c:pt>
                <c:pt idx="38">
                  <c:v>43518</c:v>
                </c:pt>
                <c:pt idx="39">
                  <c:v>43521</c:v>
                </c:pt>
                <c:pt idx="40">
                  <c:v>43522</c:v>
                </c:pt>
                <c:pt idx="41">
                  <c:v>43523</c:v>
                </c:pt>
                <c:pt idx="42">
                  <c:v>43524</c:v>
                </c:pt>
                <c:pt idx="43">
                  <c:v>43525</c:v>
                </c:pt>
                <c:pt idx="44">
                  <c:v>43528</c:v>
                </c:pt>
                <c:pt idx="45">
                  <c:v>43529</c:v>
                </c:pt>
                <c:pt idx="46">
                  <c:v>43530</c:v>
                </c:pt>
                <c:pt idx="47">
                  <c:v>43531</c:v>
                </c:pt>
                <c:pt idx="48">
                  <c:v>43532</c:v>
                </c:pt>
                <c:pt idx="49">
                  <c:v>43535</c:v>
                </c:pt>
                <c:pt idx="50">
                  <c:v>43536</c:v>
                </c:pt>
                <c:pt idx="51">
                  <c:v>43537</c:v>
                </c:pt>
                <c:pt idx="52">
                  <c:v>43538</c:v>
                </c:pt>
                <c:pt idx="53">
                  <c:v>43539</c:v>
                </c:pt>
                <c:pt idx="54">
                  <c:v>43542</c:v>
                </c:pt>
                <c:pt idx="55">
                  <c:v>43543</c:v>
                </c:pt>
                <c:pt idx="56">
                  <c:v>43544</c:v>
                </c:pt>
                <c:pt idx="57">
                  <c:v>43545</c:v>
                </c:pt>
                <c:pt idx="58">
                  <c:v>43546</c:v>
                </c:pt>
                <c:pt idx="59">
                  <c:v>43549</c:v>
                </c:pt>
                <c:pt idx="60">
                  <c:v>43550</c:v>
                </c:pt>
                <c:pt idx="61">
                  <c:v>43551</c:v>
                </c:pt>
                <c:pt idx="62">
                  <c:v>43552</c:v>
                </c:pt>
                <c:pt idx="63">
                  <c:v>43553</c:v>
                </c:pt>
                <c:pt idx="64">
                  <c:v>43556</c:v>
                </c:pt>
                <c:pt idx="65">
                  <c:v>43557</c:v>
                </c:pt>
                <c:pt idx="66">
                  <c:v>43558</c:v>
                </c:pt>
                <c:pt idx="67">
                  <c:v>43559</c:v>
                </c:pt>
                <c:pt idx="68">
                  <c:v>43560</c:v>
                </c:pt>
                <c:pt idx="69">
                  <c:v>43563</c:v>
                </c:pt>
                <c:pt idx="70">
                  <c:v>43564</c:v>
                </c:pt>
                <c:pt idx="71">
                  <c:v>43565</c:v>
                </c:pt>
                <c:pt idx="72">
                  <c:v>43566</c:v>
                </c:pt>
                <c:pt idx="73">
                  <c:v>43567</c:v>
                </c:pt>
                <c:pt idx="74">
                  <c:v>43570</c:v>
                </c:pt>
                <c:pt idx="75">
                  <c:v>43571</c:v>
                </c:pt>
                <c:pt idx="76">
                  <c:v>43572</c:v>
                </c:pt>
                <c:pt idx="77">
                  <c:v>43573</c:v>
                </c:pt>
                <c:pt idx="78">
                  <c:v>43574</c:v>
                </c:pt>
                <c:pt idx="79">
                  <c:v>43577</c:v>
                </c:pt>
                <c:pt idx="80">
                  <c:v>43578</c:v>
                </c:pt>
                <c:pt idx="81">
                  <c:v>43579</c:v>
                </c:pt>
                <c:pt idx="82">
                  <c:v>43580</c:v>
                </c:pt>
                <c:pt idx="83">
                  <c:v>43581</c:v>
                </c:pt>
                <c:pt idx="84">
                  <c:v>43584</c:v>
                </c:pt>
                <c:pt idx="85">
                  <c:v>43585</c:v>
                </c:pt>
                <c:pt idx="86">
                  <c:v>43586</c:v>
                </c:pt>
                <c:pt idx="87">
                  <c:v>43587</c:v>
                </c:pt>
                <c:pt idx="88">
                  <c:v>43588</c:v>
                </c:pt>
                <c:pt idx="89">
                  <c:v>43591</c:v>
                </c:pt>
                <c:pt idx="90">
                  <c:v>43592</c:v>
                </c:pt>
                <c:pt idx="91">
                  <c:v>43593</c:v>
                </c:pt>
                <c:pt idx="92">
                  <c:v>43594</c:v>
                </c:pt>
                <c:pt idx="93">
                  <c:v>43595</c:v>
                </c:pt>
                <c:pt idx="94">
                  <c:v>43598</c:v>
                </c:pt>
                <c:pt idx="95">
                  <c:v>43599</c:v>
                </c:pt>
                <c:pt idx="96">
                  <c:v>43600</c:v>
                </c:pt>
                <c:pt idx="97">
                  <c:v>43601</c:v>
                </c:pt>
                <c:pt idx="98">
                  <c:v>43602</c:v>
                </c:pt>
                <c:pt idx="99">
                  <c:v>43605</c:v>
                </c:pt>
                <c:pt idx="100">
                  <c:v>43606</c:v>
                </c:pt>
                <c:pt idx="101">
                  <c:v>43607</c:v>
                </c:pt>
                <c:pt idx="102">
                  <c:v>43608</c:v>
                </c:pt>
                <c:pt idx="103">
                  <c:v>43609</c:v>
                </c:pt>
                <c:pt idx="104">
                  <c:v>43612</c:v>
                </c:pt>
                <c:pt idx="105">
                  <c:v>43613</c:v>
                </c:pt>
                <c:pt idx="106">
                  <c:v>43614</c:v>
                </c:pt>
                <c:pt idx="107">
                  <c:v>43615</c:v>
                </c:pt>
                <c:pt idx="108">
                  <c:v>43616</c:v>
                </c:pt>
                <c:pt idx="109">
                  <c:v>43619</c:v>
                </c:pt>
                <c:pt idx="110">
                  <c:v>43620</c:v>
                </c:pt>
                <c:pt idx="111">
                  <c:v>43621</c:v>
                </c:pt>
                <c:pt idx="112">
                  <c:v>43622</c:v>
                </c:pt>
                <c:pt idx="113">
                  <c:v>43623</c:v>
                </c:pt>
                <c:pt idx="114">
                  <c:v>43626</c:v>
                </c:pt>
                <c:pt idx="115">
                  <c:v>43627</c:v>
                </c:pt>
                <c:pt idx="116">
                  <c:v>43628</c:v>
                </c:pt>
                <c:pt idx="117">
                  <c:v>43629</c:v>
                </c:pt>
                <c:pt idx="118">
                  <c:v>43630</c:v>
                </c:pt>
                <c:pt idx="119">
                  <c:v>43633</c:v>
                </c:pt>
                <c:pt idx="120">
                  <c:v>43634</c:v>
                </c:pt>
                <c:pt idx="121">
                  <c:v>43635</c:v>
                </c:pt>
                <c:pt idx="122">
                  <c:v>43636</c:v>
                </c:pt>
                <c:pt idx="123">
                  <c:v>43637</c:v>
                </c:pt>
                <c:pt idx="124">
                  <c:v>43640</c:v>
                </c:pt>
                <c:pt idx="125">
                  <c:v>43641</c:v>
                </c:pt>
                <c:pt idx="126">
                  <c:v>43642</c:v>
                </c:pt>
                <c:pt idx="127">
                  <c:v>43643</c:v>
                </c:pt>
                <c:pt idx="128">
                  <c:v>43644</c:v>
                </c:pt>
                <c:pt idx="129">
                  <c:v>43647</c:v>
                </c:pt>
                <c:pt idx="130">
                  <c:v>43648</c:v>
                </c:pt>
                <c:pt idx="131">
                  <c:v>43649</c:v>
                </c:pt>
                <c:pt idx="132">
                  <c:v>43650</c:v>
                </c:pt>
                <c:pt idx="133">
                  <c:v>43651</c:v>
                </c:pt>
                <c:pt idx="134">
                  <c:v>43654</c:v>
                </c:pt>
                <c:pt idx="135">
                  <c:v>43655</c:v>
                </c:pt>
                <c:pt idx="136">
                  <c:v>43656</c:v>
                </c:pt>
                <c:pt idx="137">
                  <c:v>43657</c:v>
                </c:pt>
                <c:pt idx="138">
                  <c:v>43658</c:v>
                </c:pt>
                <c:pt idx="139">
                  <c:v>43661</c:v>
                </c:pt>
                <c:pt idx="140">
                  <c:v>43662</c:v>
                </c:pt>
                <c:pt idx="141">
                  <c:v>43663</c:v>
                </c:pt>
                <c:pt idx="142">
                  <c:v>43664</c:v>
                </c:pt>
                <c:pt idx="143">
                  <c:v>43665</c:v>
                </c:pt>
                <c:pt idx="144">
                  <c:v>43668</c:v>
                </c:pt>
                <c:pt idx="145">
                  <c:v>43669</c:v>
                </c:pt>
                <c:pt idx="146">
                  <c:v>43670</c:v>
                </c:pt>
                <c:pt idx="147">
                  <c:v>43671</c:v>
                </c:pt>
                <c:pt idx="148">
                  <c:v>43672</c:v>
                </c:pt>
                <c:pt idx="149">
                  <c:v>43675</c:v>
                </c:pt>
                <c:pt idx="150">
                  <c:v>43676</c:v>
                </c:pt>
                <c:pt idx="151">
                  <c:v>43677</c:v>
                </c:pt>
                <c:pt idx="152">
                  <c:v>43678</c:v>
                </c:pt>
                <c:pt idx="153">
                  <c:v>43679</c:v>
                </c:pt>
                <c:pt idx="154">
                  <c:v>43682</c:v>
                </c:pt>
                <c:pt idx="155">
                  <c:v>43683</c:v>
                </c:pt>
                <c:pt idx="156">
                  <c:v>43684</c:v>
                </c:pt>
                <c:pt idx="157">
                  <c:v>43685</c:v>
                </c:pt>
                <c:pt idx="158">
                  <c:v>43686</c:v>
                </c:pt>
                <c:pt idx="159">
                  <c:v>43689</c:v>
                </c:pt>
                <c:pt idx="160">
                  <c:v>43690</c:v>
                </c:pt>
                <c:pt idx="161">
                  <c:v>43691</c:v>
                </c:pt>
                <c:pt idx="162">
                  <c:v>43692</c:v>
                </c:pt>
                <c:pt idx="163">
                  <c:v>43693</c:v>
                </c:pt>
                <c:pt idx="164">
                  <c:v>43696</c:v>
                </c:pt>
                <c:pt idx="165">
                  <c:v>43697</c:v>
                </c:pt>
                <c:pt idx="166">
                  <c:v>43698</c:v>
                </c:pt>
                <c:pt idx="167">
                  <c:v>43699</c:v>
                </c:pt>
                <c:pt idx="168">
                  <c:v>43700</c:v>
                </c:pt>
                <c:pt idx="169">
                  <c:v>43703</c:v>
                </c:pt>
                <c:pt idx="170">
                  <c:v>43704</c:v>
                </c:pt>
                <c:pt idx="171">
                  <c:v>43705</c:v>
                </c:pt>
                <c:pt idx="172">
                  <c:v>43706</c:v>
                </c:pt>
                <c:pt idx="173">
                  <c:v>43707</c:v>
                </c:pt>
                <c:pt idx="174">
                  <c:v>43710</c:v>
                </c:pt>
                <c:pt idx="175">
                  <c:v>43711</c:v>
                </c:pt>
                <c:pt idx="176">
                  <c:v>43712</c:v>
                </c:pt>
                <c:pt idx="177">
                  <c:v>43713</c:v>
                </c:pt>
                <c:pt idx="178">
                  <c:v>43714</c:v>
                </c:pt>
                <c:pt idx="179">
                  <c:v>43717</c:v>
                </c:pt>
                <c:pt idx="180">
                  <c:v>43718</c:v>
                </c:pt>
                <c:pt idx="181">
                  <c:v>43719</c:v>
                </c:pt>
                <c:pt idx="182">
                  <c:v>43720</c:v>
                </c:pt>
                <c:pt idx="183">
                  <c:v>43721</c:v>
                </c:pt>
                <c:pt idx="184">
                  <c:v>43724</c:v>
                </c:pt>
                <c:pt idx="185">
                  <c:v>43725</c:v>
                </c:pt>
                <c:pt idx="186">
                  <c:v>43726</c:v>
                </c:pt>
                <c:pt idx="187">
                  <c:v>43727</c:v>
                </c:pt>
                <c:pt idx="188">
                  <c:v>43728</c:v>
                </c:pt>
                <c:pt idx="189">
                  <c:v>43731</c:v>
                </c:pt>
                <c:pt idx="190">
                  <c:v>43732</c:v>
                </c:pt>
                <c:pt idx="191">
                  <c:v>43733</c:v>
                </c:pt>
                <c:pt idx="192">
                  <c:v>43734</c:v>
                </c:pt>
                <c:pt idx="193">
                  <c:v>43735</c:v>
                </c:pt>
                <c:pt idx="194">
                  <c:v>43738</c:v>
                </c:pt>
                <c:pt idx="195">
                  <c:v>43739</c:v>
                </c:pt>
                <c:pt idx="196">
                  <c:v>43740</c:v>
                </c:pt>
                <c:pt idx="197">
                  <c:v>43741</c:v>
                </c:pt>
                <c:pt idx="198">
                  <c:v>43742</c:v>
                </c:pt>
                <c:pt idx="199">
                  <c:v>43745</c:v>
                </c:pt>
                <c:pt idx="200">
                  <c:v>43746</c:v>
                </c:pt>
                <c:pt idx="201">
                  <c:v>43747</c:v>
                </c:pt>
                <c:pt idx="202">
                  <c:v>43748</c:v>
                </c:pt>
                <c:pt idx="203">
                  <c:v>43749</c:v>
                </c:pt>
                <c:pt idx="204">
                  <c:v>43752</c:v>
                </c:pt>
                <c:pt idx="205">
                  <c:v>43753</c:v>
                </c:pt>
                <c:pt idx="206">
                  <c:v>43754</c:v>
                </c:pt>
                <c:pt idx="207">
                  <c:v>43755</c:v>
                </c:pt>
                <c:pt idx="208">
                  <c:v>43756</c:v>
                </c:pt>
                <c:pt idx="209">
                  <c:v>43759</c:v>
                </c:pt>
                <c:pt idx="210">
                  <c:v>43760</c:v>
                </c:pt>
                <c:pt idx="211">
                  <c:v>43761</c:v>
                </c:pt>
                <c:pt idx="212">
                  <c:v>43762</c:v>
                </c:pt>
                <c:pt idx="213">
                  <c:v>43763</c:v>
                </c:pt>
                <c:pt idx="214">
                  <c:v>43766</c:v>
                </c:pt>
                <c:pt idx="215">
                  <c:v>43767</c:v>
                </c:pt>
                <c:pt idx="216">
                  <c:v>43768</c:v>
                </c:pt>
                <c:pt idx="217">
                  <c:v>43769</c:v>
                </c:pt>
                <c:pt idx="218">
                  <c:v>43770</c:v>
                </c:pt>
                <c:pt idx="219">
                  <c:v>43773</c:v>
                </c:pt>
                <c:pt idx="220">
                  <c:v>43774</c:v>
                </c:pt>
                <c:pt idx="221">
                  <c:v>43775</c:v>
                </c:pt>
                <c:pt idx="222">
                  <c:v>43776</c:v>
                </c:pt>
                <c:pt idx="223">
                  <c:v>43777</c:v>
                </c:pt>
                <c:pt idx="224">
                  <c:v>43780</c:v>
                </c:pt>
                <c:pt idx="225">
                  <c:v>43781</c:v>
                </c:pt>
                <c:pt idx="226">
                  <c:v>43782</c:v>
                </c:pt>
                <c:pt idx="227">
                  <c:v>43783</c:v>
                </c:pt>
                <c:pt idx="228">
                  <c:v>43784</c:v>
                </c:pt>
                <c:pt idx="229">
                  <c:v>43787</c:v>
                </c:pt>
                <c:pt idx="230">
                  <c:v>43788</c:v>
                </c:pt>
                <c:pt idx="231">
                  <c:v>43789</c:v>
                </c:pt>
                <c:pt idx="232">
                  <c:v>43790</c:v>
                </c:pt>
                <c:pt idx="233">
                  <c:v>43791</c:v>
                </c:pt>
                <c:pt idx="234">
                  <c:v>43794</c:v>
                </c:pt>
                <c:pt idx="235">
                  <c:v>43795</c:v>
                </c:pt>
                <c:pt idx="236">
                  <c:v>43796</c:v>
                </c:pt>
                <c:pt idx="237">
                  <c:v>43797</c:v>
                </c:pt>
                <c:pt idx="238">
                  <c:v>43798</c:v>
                </c:pt>
                <c:pt idx="239">
                  <c:v>43801</c:v>
                </c:pt>
                <c:pt idx="240">
                  <c:v>43802</c:v>
                </c:pt>
                <c:pt idx="241">
                  <c:v>43803</c:v>
                </c:pt>
                <c:pt idx="242">
                  <c:v>43804</c:v>
                </c:pt>
                <c:pt idx="243">
                  <c:v>43805</c:v>
                </c:pt>
                <c:pt idx="244">
                  <c:v>43808</c:v>
                </c:pt>
                <c:pt idx="245">
                  <c:v>43809</c:v>
                </c:pt>
                <c:pt idx="246">
                  <c:v>43810</c:v>
                </c:pt>
                <c:pt idx="247">
                  <c:v>43811</c:v>
                </c:pt>
                <c:pt idx="248">
                  <c:v>43812</c:v>
                </c:pt>
                <c:pt idx="249">
                  <c:v>43815</c:v>
                </c:pt>
                <c:pt idx="250">
                  <c:v>43816</c:v>
                </c:pt>
                <c:pt idx="251">
                  <c:v>43817</c:v>
                </c:pt>
                <c:pt idx="252">
                  <c:v>43818</c:v>
                </c:pt>
                <c:pt idx="253">
                  <c:v>43819</c:v>
                </c:pt>
                <c:pt idx="254">
                  <c:v>43822</c:v>
                </c:pt>
                <c:pt idx="255">
                  <c:v>43823</c:v>
                </c:pt>
                <c:pt idx="256">
                  <c:v>43824</c:v>
                </c:pt>
                <c:pt idx="257">
                  <c:v>43825</c:v>
                </c:pt>
                <c:pt idx="258">
                  <c:v>43826</c:v>
                </c:pt>
                <c:pt idx="259">
                  <c:v>43829</c:v>
                </c:pt>
                <c:pt idx="260">
                  <c:v>43830</c:v>
                </c:pt>
                <c:pt idx="261">
                  <c:v>43831</c:v>
                </c:pt>
                <c:pt idx="262">
                  <c:v>43832</c:v>
                </c:pt>
                <c:pt idx="263">
                  <c:v>43833</c:v>
                </c:pt>
                <c:pt idx="264">
                  <c:v>43836</c:v>
                </c:pt>
                <c:pt idx="265">
                  <c:v>43837</c:v>
                </c:pt>
                <c:pt idx="266">
                  <c:v>43838</c:v>
                </c:pt>
                <c:pt idx="267">
                  <c:v>43839</c:v>
                </c:pt>
                <c:pt idx="268">
                  <c:v>43840</c:v>
                </c:pt>
                <c:pt idx="269">
                  <c:v>43843</c:v>
                </c:pt>
                <c:pt idx="270">
                  <c:v>43844</c:v>
                </c:pt>
                <c:pt idx="271">
                  <c:v>43845</c:v>
                </c:pt>
                <c:pt idx="272">
                  <c:v>43846</c:v>
                </c:pt>
                <c:pt idx="273">
                  <c:v>43847</c:v>
                </c:pt>
                <c:pt idx="274">
                  <c:v>43850</c:v>
                </c:pt>
                <c:pt idx="275">
                  <c:v>43851</c:v>
                </c:pt>
                <c:pt idx="276">
                  <c:v>43852</c:v>
                </c:pt>
                <c:pt idx="277">
                  <c:v>43853</c:v>
                </c:pt>
                <c:pt idx="278">
                  <c:v>43854</c:v>
                </c:pt>
                <c:pt idx="279">
                  <c:v>43857</c:v>
                </c:pt>
                <c:pt idx="280">
                  <c:v>43858</c:v>
                </c:pt>
                <c:pt idx="281">
                  <c:v>43859</c:v>
                </c:pt>
                <c:pt idx="282">
                  <c:v>43860</c:v>
                </c:pt>
                <c:pt idx="283">
                  <c:v>43861</c:v>
                </c:pt>
                <c:pt idx="284">
                  <c:v>43864</c:v>
                </c:pt>
                <c:pt idx="285">
                  <c:v>43865</c:v>
                </c:pt>
                <c:pt idx="286">
                  <c:v>43866</c:v>
                </c:pt>
                <c:pt idx="287">
                  <c:v>43867</c:v>
                </c:pt>
                <c:pt idx="288">
                  <c:v>43868</c:v>
                </c:pt>
                <c:pt idx="289">
                  <c:v>43871</c:v>
                </c:pt>
                <c:pt idx="290">
                  <c:v>43872</c:v>
                </c:pt>
                <c:pt idx="291">
                  <c:v>43873</c:v>
                </c:pt>
                <c:pt idx="292">
                  <c:v>43874</c:v>
                </c:pt>
                <c:pt idx="293">
                  <c:v>43875</c:v>
                </c:pt>
                <c:pt idx="294">
                  <c:v>43878</c:v>
                </c:pt>
                <c:pt idx="295">
                  <c:v>43879</c:v>
                </c:pt>
                <c:pt idx="296">
                  <c:v>43880</c:v>
                </c:pt>
                <c:pt idx="297">
                  <c:v>43881</c:v>
                </c:pt>
                <c:pt idx="298">
                  <c:v>43882</c:v>
                </c:pt>
                <c:pt idx="299">
                  <c:v>43885</c:v>
                </c:pt>
                <c:pt idx="300">
                  <c:v>43886</c:v>
                </c:pt>
                <c:pt idx="301">
                  <c:v>43887</c:v>
                </c:pt>
                <c:pt idx="302">
                  <c:v>43888</c:v>
                </c:pt>
                <c:pt idx="303">
                  <c:v>43889</c:v>
                </c:pt>
                <c:pt idx="304">
                  <c:v>43892</c:v>
                </c:pt>
                <c:pt idx="305">
                  <c:v>43893</c:v>
                </c:pt>
                <c:pt idx="306">
                  <c:v>43894</c:v>
                </c:pt>
                <c:pt idx="307">
                  <c:v>43895</c:v>
                </c:pt>
                <c:pt idx="308">
                  <c:v>43896</c:v>
                </c:pt>
                <c:pt idx="309">
                  <c:v>43899</c:v>
                </c:pt>
                <c:pt idx="310">
                  <c:v>43900</c:v>
                </c:pt>
                <c:pt idx="311">
                  <c:v>43901</c:v>
                </c:pt>
                <c:pt idx="312">
                  <c:v>43902</c:v>
                </c:pt>
                <c:pt idx="313">
                  <c:v>43903</c:v>
                </c:pt>
                <c:pt idx="314">
                  <c:v>43906</c:v>
                </c:pt>
                <c:pt idx="315">
                  <c:v>43907</c:v>
                </c:pt>
                <c:pt idx="316">
                  <c:v>43908</c:v>
                </c:pt>
                <c:pt idx="317">
                  <c:v>43909</c:v>
                </c:pt>
                <c:pt idx="318">
                  <c:v>43910</c:v>
                </c:pt>
                <c:pt idx="319">
                  <c:v>43913</c:v>
                </c:pt>
                <c:pt idx="320">
                  <c:v>43914</c:v>
                </c:pt>
                <c:pt idx="321">
                  <c:v>43915</c:v>
                </c:pt>
                <c:pt idx="322">
                  <c:v>43916</c:v>
                </c:pt>
                <c:pt idx="323">
                  <c:v>43917</c:v>
                </c:pt>
                <c:pt idx="324">
                  <c:v>43920</c:v>
                </c:pt>
                <c:pt idx="325">
                  <c:v>43921</c:v>
                </c:pt>
                <c:pt idx="326">
                  <c:v>43922</c:v>
                </c:pt>
                <c:pt idx="327">
                  <c:v>43923</c:v>
                </c:pt>
                <c:pt idx="328">
                  <c:v>43924</c:v>
                </c:pt>
                <c:pt idx="329">
                  <c:v>43927</c:v>
                </c:pt>
                <c:pt idx="330">
                  <c:v>43928</c:v>
                </c:pt>
                <c:pt idx="331">
                  <c:v>43929</c:v>
                </c:pt>
                <c:pt idx="332">
                  <c:v>43930</c:v>
                </c:pt>
                <c:pt idx="333">
                  <c:v>43931</c:v>
                </c:pt>
                <c:pt idx="334">
                  <c:v>43934</c:v>
                </c:pt>
                <c:pt idx="335">
                  <c:v>43935</c:v>
                </c:pt>
                <c:pt idx="336">
                  <c:v>43936</c:v>
                </c:pt>
                <c:pt idx="337">
                  <c:v>43937</c:v>
                </c:pt>
                <c:pt idx="338">
                  <c:v>43938</c:v>
                </c:pt>
                <c:pt idx="339">
                  <c:v>43941</c:v>
                </c:pt>
                <c:pt idx="340">
                  <c:v>43942</c:v>
                </c:pt>
                <c:pt idx="341">
                  <c:v>43943</c:v>
                </c:pt>
                <c:pt idx="342">
                  <c:v>43944</c:v>
                </c:pt>
                <c:pt idx="343">
                  <c:v>43945</c:v>
                </c:pt>
                <c:pt idx="344">
                  <c:v>43948</c:v>
                </c:pt>
                <c:pt idx="345">
                  <c:v>43949</c:v>
                </c:pt>
                <c:pt idx="346">
                  <c:v>43950</c:v>
                </c:pt>
                <c:pt idx="347">
                  <c:v>43951</c:v>
                </c:pt>
                <c:pt idx="348">
                  <c:v>43952</c:v>
                </c:pt>
                <c:pt idx="349">
                  <c:v>43955</c:v>
                </c:pt>
                <c:pt idx="350">
                  <c:v>43956</c:v>
                </c:pt>
                <c:pt idx="351">
                  <c:v>43957</c:v>
                </c:pt>
                <c:pt idx="352">
                  <c:v>43958</c:v>
                </c:pt>
                <c:pt idx="353">
                  <c:v>43959</c:v>
                </c:pt>
                <c:pt idx="354">
                  <c:v>43962</c:v>
                </c:pt>
                <c:pt idx="355">
                  <c:v>43963</c:v>
                </c:pt>
                <c:pt idx="356">
                  <c:v>43964</c:v>
                </c:pt>
                <c:pt idx="357">
                  <c:v>43965</c:v>
                </c:pt>
                <c:pt idx="358">
                  <c:v>43966</c:v>
                </c:pt>
                <c:pt idx="359">
                  <c:v>43969</c:v>
                </c:pt>
                <c:pt idx="360">
                  <c:v>43970</c:v>
                </c:pt>
                <c:pt idx="361">
                  <c:v>43971</c:v>
                </c:pt>
                <c:pt idx="362">
                  <c:v>43972</c:v>
                </c:pt>
                <c:pt idx="363">
                  <c:v>43973</c:v>
                </c:pt>
                <c:pt idx="364">
                  <c:v>43976</c:v>
                </c:pt>
                <c:pt idx="365">
                  <c:v>43977</c:v>
                </c:pt>
                <c:pt idx="366">
                  <c:v>43978</c:v>
                </c:pt>
                <c:pt idx="367">
                  <c:v>43979</c:v>
                </c:pt>
                <c:pt idx="368">
                  <c:v>43980</c:v>
                </c:pt>
                <c:pt idx="369">
                  <c:v>43983</c:v>
                </c:pt>
                <c:pt idx="370">
                  <c:v>43984</c:v>
                </c:pt>
                <c:pt idx="371">
                  <c:v>43985</c:v>
                </c:pt>
                <c:pt idx="372">
                  <c:v>43986</c:v>
                </c:pt>
                <c:pt idx="373">
                  <c:v>43987</c:v>
                </c:pt>
                <c:pt idx="374">
                  <c:v>43990</c:v>
                </c:pt>
                <c:pt idx="375">
                  <c:v>43991</c:v>
                </c:pt>
                <c:pt idx="376">
                  <c:v>43992</c:v>
                </c:pt>
                <c:pt idx="377">
                  <c:v>43993</c:v>
                </c:pt>
                <c:pt idx="378">
                  <c:v>43994</c:v>
                </c:pt>
                <c:pt idx="379">
                  <c:v>43997</c:v>
                </c:pt>
                <c:pt idx="380">
                  <c:v>43998</c:v>
                </c:pt>
                <c:pt idx="381">
                  <c:v>43999</c:v>
                </c:pt>
                <c:pt idx="382">
                  <c:v>44000</c:v>
                </c:pt>
                <c:pt idx="383">
                  <c:v>44001</c:v>
                </c:pt>
                <c:pt idx="384">
                  <c:v>44004</c:v>
                </c:pt>
                <c:pt idx="385">
                  <c:v>44005</c:v>
                </c:pt>
                <c:pt idx="386">
                  <c:v>44006</c:v>
                </c:pt>
                <c:pt idx="387">
                  <c:v>44007</c:v>
                </c:pt>
                <c:pt idx="388">
                  <c:v>44008</c:v>
                </c:pt>
                <c:pt idx="389">
                  <c:v>44011</c:v>
                </c:pt>
                <c:pt idx="390">
                  <c:v>44012</c:v>
                </c:pt>
                <c:pt idx="391">
                  <c:v>44013</c:v>
                </c:pt>
                <c:pt idx="392">
                  <c:v>44014</c:v>
                </c:pt>
                <c:pt idx="393">
                  <c:v>44015</c:v>
                </c:pt>
                <c:pt idx="394">
                  <c:v>44018</c:v>
                </c:pt>
                <c:pt idx="395">
                  <c:v>44019</c:v>
                </c:pt>
                <c:pt idx="396">
                  <c:v>44020</c:v>
                </c:pt>
                <c:pt idx="397">
                  <c:v>44021</c:v>
                </c:pt>
                <c:pt idx="398">
                  <c:v>44022</c:v>
                </c:pt>
                <c:pt idx="399">
                  <c:v>44025</c:v>
                </c:pt>
                <c:pt idx="400">
                  <c:v>44026</c:v>
                </c:pt>
                <c:pt idx="401">
                  <c:v>44027</c:v>
                </c:pt>
                <c:pt idx="402">
                  <c:v>44028</c:v>
                </c:pt>
                <c:pt idx="403">
                  <c:v>44029</c:v>
                </c:pt>
                <c:pt idx="404">
                  <c:v>44032</c:v>
                </c:pt>
                <c:pt idx="405">
                  <c:v>44033</c:v>
                </c:pt>
                <c:pt idx="406">
                  <c:v>44034</c:v>
                </c:pt>
                <c:pt idx="407">
                  <c:v>44035</c:v>
                </c:pt>
                <c:pt idx="408">
                  <c:v>44036</c:v>
                </c:pt>
                <c:pt idx="409">
                  <c:v>44039</c:v>
                </c:pt>
                <c:pt idx="410">
                  <c:v>44040</c:v>
                </c:pt>
                <c:pt idx="411">
                  <c:v>44041</c:v>
                </c:pt>
                <c:pt idx="412">
                  <c:v>44042</c:v>
                </c:pt>
                <c:pt idx="413">
                  <c:v>44043</c:v>
                </c:pt>
                <c:pt idx="414">
                  <c:v>44046</c:v>
                </c:pt>
                <c:pt idx="415">
                  <c:v>44047</c:v>
                </c:pt>
                <c:pt idx="416">
                  <c:v>44048</c:v>
                </c:pt>
                <c:pt idx="417">
                  <c:v>44049</c:v>
                </c:pt>
                <c:pt idx="418">
                  <c:v>44050</c:v>
                </c:pt>
                <c:pt idx="419">
                  <c:v>44053</c:v>
                </c:pt>
                <c:pt idx="420">
                  <c:v>44054</c:v>
                </c:pt>
                <c:pt idx="421">
                  <c:v>44055</c:v>
                </c:pt>
                <c:pt idx="422">
                  <c:v>44056</c:v>
                </c:pt>
                <c:pt idx="423">
                  <c:v>44057</c:v>
                </c:pt>
                <c:pt idx="424">
                  <c:v>44060</c:v>
                </c:pt>
                <c:pt idx="425">
                  <c:v>44061</c:v>
                </c:pt>
                <c:pt idx="426">
                  <c:v>44062</c:v>
                </c:pt>
                <c:pt idx="427">
                  <c:v>44063</c:v>
                </c:pt>
                <c:pt idx="428">
                  <c:v>44064</c:v>
                </c:pt>
                <c:pt idx="429">
                  <c:v>44067</c:v>
                </c:pt>
                <c:pt idx="430">
                  <c:v>44068</c:v>
                </c:pt>
                <c:pt idx="431">
                  <c:v>44069</c:v>
                </c:pt>
                <c:pt idx="432">
                  <c:v>44070</c:v>
                </c:pt>
                <c:pt idx="433">
                  <c:v>44071</c:v>
                </c:pt>
                <c:pt idx="434">
                  <c:v>44074</c:v>
                </c:pt>
                <c:pt idx="435">
                  <c:v>44075</c:v>
                </c:pt>
                <c:pt idx="436">
                  <c:v>44076</c:v>
                </c:pt>
                <c:pt idx="437">
                  <c:v>44077</c:v>
                </c:pt>
                <c:pt idx="438">
                  <c:v>44078</c:v>
                </c:pt>
                <c:pt idx="439">
                  <c:v>44081</c:v>
                </c:pt>
                <c:pt idx="440">
                  <c:v>44082</c:v>
                </c:pt>
                <c:pt idx="441">
                  <c:v>44083</c:v>
                </c:pt>
                <c:pt idx="442">
                  <c:v>44084</c:v>
                </c:pt>
                <c:pt idx="443">
                  <c:v>44085</c:v>
                </c:pt>
                <c:pt idx="444">
                  <c:v>44088</c:v>
                </c:pt>
                <c:pt idx="445">
                  <c:v>44089</c:v>
                </c:pt>
                <c:pt idx="446">
                  <c:v>44090</c:v>
                </c:pt>
                <c:pt idx="447">
                  <c:v>44091</c:v>
                </c:pt>
                <c:pt idx="448">
                  <c:v>44092</c:v>
                </c:pt>
                <c:pt idx="449">
                  <c:v>44095</c:v>
                </c:pt>
                <c:pt idx="450">
                  <c:v>44096</c:v>
                </c:pt>
                <c:pt idx="451">
                  <c:v>44097</c:v>
                </c:pt>
                <c:pt idx="452">
                  <c:v>44098</c:v>
                </c:pt>
                <c:pt idx="453">
                  <c:v>44099</c:v>
                </c:pt>
                <c:pt idx="454">
                  <c:v>44102</c:v>
                </c:pt>
                <c:pt idx="455">
                  <c:v>44103</c:v>
                </c:pt>
                <c:pt idx="456">
                  <c:v>44104</c:v>
                </c:pt>
                <c:pt idx="457">
                  <c:v>44105</c:v>
                </c:pt>
                <c:pt idx="458">
                  <c:v>44106</c:v>
                </c:pt>
                <c:pt idx="459">
                  <c:v>44109</c:v>
                </c:pt>
                <c:pt idx="460">
                  <c:v>44110</c:v>
                </c:pt>
                <c:pt idx="461">
                  <c:v>44111</c:v>
                </c:pt>
                <c:pt idx="462">
                  <c:v>44112</c:v>
                </c:pt>
                <c:pt idx="463">
                  <c:v>44113</c:v>
                </c:pt>
                <c:pt idx="464">
                  <c:v>44116</c:v>
                </c:pt>
                <c:pt idx="465">
                  <c:v>44117</c:v>
                </c:pt>
                <c:pt idx="466">
                  <c:v>44118</c:v>
                </c:pt>
                <c:pt idx="467">
                  <c:v>44119</c:v>
                </c:pt>
                <c:pt idx="468">
                  <c:v>44120</c:v>
                </c:pt>
                <c:pt idx="469">
                  <c:v>44123</c:v>
                </c:pt>
                <c:pt idx="470">
                  <c:v>44124</c:v>
                </c:pt>
                <c:pt idx="471">
                  <c:v>44125</c:v>
                </c:pt>
                <c:pt idx="472">
                  <c:v>44126</c:v>
                </c:pt>
                <c:pt idx="473">
                  <c:v>44127</c:v>
                </c:pt>
                <c:pt idx="474">
                  <c:v>44130</c:v>
                </c:pt>
                <c:pt idx="475">
                  <c:v>44131</c:v>
                </c:pt>
                <c:pt idx="476">
                  <c:v>44132</c:v>
                </c:pt>
                <c:pt idx="477">
                  <c:v>44133</c:v>
                </c:pt>
                <c:pt idx="478">
                  <c:v>44134</c:v>
                </c:pt>
                <c:pt idx="479">
                  <c:v>44137</c:v>
                </c:pt>
                <c:pt idx="480">
                  <c:v>44138</c:v>
                </c:pt>
                <c:pt idx="481">
                  <c:v>44139</c:v>
                </c:pt>
                <c:pt idx="482">
                  <c:v>44140</c:v>
                </c:pt>
                <c:pt idx="483">
                  <c:v>44141</c:v>
                </c:pt>
                <c:pt idx="484">
                  <c:v>44144</c:v>
                </c:pt>
                <c:pt idx="485">
                  <c:v>44145</c:v>
                </c:pt>
                <c:pt idx="486">
                  <c:v>44146</c:v>
                </c:pt>
                <c:pt idx="487">
                  <c:v>44147</c:v>
                </c:pt>
                <c:pt idx="488">
                  <c:v>44148</c:v>
                </c:pt>
                <c:pt idx="489">
                  <c:v>44151</c:v>
                </c:pt>
                <c:pt idx="490">
                  <c:v>44152</c:v>
                </c:pt>
                <c:pt idx="491">
                  <c:v>44153</c:v>
                </c:pt>
                <c:pt idx="492">
                  <c:v>44154</c:v>
                </c:pt>
                <c:pt idx="493">
                  <c:v>44155</c:v>
                </c:pt>
                <c:pt idx="494">
                  <c:v>44158</c:v>
                </c:pt>
                <c:pt idx="495">
                  <c:v>44159</c:v>
                </c:pt>
                <c:pt idx="496">
                  <c:v>44160</c:v>
                </c:pt>
                <c:pt idx="497">
                  <c:v>44161</c:v>
                </c:pt>
                <c:pt idx="498">
                  <c:v>44162</c:v>
                </c:pt>
                <c:pt idx="499">
                  <c:v>44165</c:v>
                </c:pt>
                <c:pt idx="500">
                  <c:v>44166</c:v>
                </c:pt>
                <c:pt idx="501">
                  <c:v>44167</c:v>
                </c:pt>
                <c:pt idx="502">
                  <c:v>44168</c:v>
                </c:pt>
                <c:pt idx="503">
                  <c:v>44169</c:v>
                </c:pt>
                <c:pt idx="504">
                  <c:v>44172</c:v>
                </c:pt>
                <c:pt idx="505">
                  <c:v>44173</c:v>
                </c:pt>
                <c:pt idx="506">
                  <c:v>44174</c:v>
                </c:pt>
              </c:numCache>
            </c:numRef>
          </c:cat>
          <c:val>
            <c:numRef>
              <c:f>'G I.9'!$I$2092:$I$2598</c:f>
              <c:numCache>
                <c:formatCode>General</c:formatCode>
                <c:ptCount val="507"/>
                <c:pt idx="430">
                  <c:v>0</c:v>
                </c:pt>
                <c:pt idx="431">
                  <c:v>100</c:v>
                </c:pt>
              </c:numCache>
            </c:numRef>
          </c:val>
          <c:smooth val="0"/>
          <c:extLst>
            <c:ext xmlns:c16="http://schemas.microsoft.com/office/drawing/2014/chart" uri="{C3380CC4-5D6E-409C-BE32-E72D297353CC}">
              <c16:uniqueId val="{00000001-4C27-48C0-91C8-7E17E2969D96}"/>
            </c:ext>
          </c:extLst>
        </c:ser>
        <c:dLbls>
          <c:showLegendKey val="0"/>
          <c:showVal val="0"/>
          <c:showCatName val="0"/>
          <c:showSerName val="0"/>
          <c:showPercent val="0"/>
          <c:showBubbleSize val="0"/>
        </c:dLbls>
        <c:marker val="1"/>
        <c:smooth val="0"/>
        <c:axId val="648809168"/>
        <c:axId val="649298336"/>
      </c:lineChart>
      <c:lineChart>
        <c:grouping val="standard"/>
        <c:varyColors val="0"/>
        <c:ser>
          <c:idx val="1"/>
          <c:order val="1"/>
          <c:tx>
            <c:strRef>
              <c:f>'G I.9'!$H$5</c:f>
              <c:strCache>
                <c:ptCount val="1"/>
                <c:pt idx="0">
                  <c:v>Petróleo (eje der.)</c:v>
                </c:pt>
              </c:strCache>
            </c:strRef>
          </c:tx>
          <c:spPr>
            <a:ln w="22225" cap="rnd">
              <a:solidFill>
                <a:srgbClr val="7030A0"/>
              </a:solidFill>
              <a:round/>
            </a:ln>
            <a:effectLst/>
          </c:spPr>
          <c:marker>
            <c:symbol val="none"/>
          </c:marker>
          <c:cat>
            <c:numRef>
              <c:f>'G I.9'!$A$2092:$A$2598</c:f>
              <c:numCache>
                <c:formatCode>m/d/yyyy</c:formatCode>
                <c:ptCount val="507"/>
                <c:pt idx="0">
                  <c:v>43466</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43486</c:v>
                </c:pt>
                <c:pt idx="15">
                  <c:v>43487</c:v>
                </c:pt>
                <c:pt idx="16">
                  <c:v>43488</c:v>
                </c:pt>
                <c:pt idx="17">
                  <c:v>43489</c:v>
                </c:pt>
                <c:pt idx="18">
                  <c:v>43490</c:v>
                </c:pt>
                <c:pt idx="19">
                  <c:v>43493</c:v>
                </c:pt>
                <c:pt idx="20">
                  <c:v>43494</c:v>
                </c:pt>
                <c:pt idx="21">
                  <c:v>43495</c:v>
                </c:pt>
                <c:pt idx="22">
                  <c:v>43496</c:v>
                </c:pt>
                <c:pt idx="23">
                  <c:v>43497</c:v>
                </c:pt>
                <c:pt idx="24">
                  <c:v>43500</c:v>
                </c:pt>
                <c:pt idx="25">
                  <c:v>43501</c:v>
                </c:pt>
                <c:pt idx="26">
                  <c:v>43502</c:v>
                </c:pt>
                <c:pt idx="27">
                  <c:v>43503</c:v>
                </c:pt>
                <c:pt idx="28">
                  <c:v>43504</c:v>
                </c:pt>
                <c:pt idx="29">
                  <c:v>43507</c:v>
                </c:pt>
                <c:pt idx="30">
                  <c:v>43508</c:v>
                </c:pt>
                <c:pt idx="31">
                  <c:v>43509</c:v>
                </c:pt>
                <c:pt idx="32">
                  <c:v>43510</c:v>
                </c:pt>
                <c:pt idx="33">
                  <c:v>43511</c:v>
                </c:pt>
                <c:pt idx="34">
                  <c:v>43514</c:v>
                </c:pt>
                <c:pt idx="35">
                  <c:v>43515</c:v>
                </c:pt>
                <c:pt idx="36">
                  <c:v>43516</c:v>
                </c:pt>
                <c:pt idx="37">
                  <c:v>43517</c:v>
                </c:pt>
                <c:pt idx="38">
                  <c:v>43518</c:v>
                </c:pt>
                <c:pt idx="39">
                  <c:v>43521</c:v>
                </c:pt>
                <c:pt idx="40">
                  <c:v>43522</c:v>
                </c:pt>
                <c:pt idx="41">
                  <c:v>43523</c:v>
                </c:pt>
                <c:pt idx="42">
                  <c:v>43524</c:v>
                </c:pt>
                <c:pt idx="43">
                  <c:v>43525</c:v>
                </c:pt>
                <c:pt idx="44">
                  <c:v>43528</c:v>
                </c:pt>
                <c:pt idx="45">
                  <c:v>43529</c:v>
                </c:pt>
                <c:pt idx="46">
                  <c:v>43530</c:v>
                </c:pt>
                <c:pt idx="47">
                  <c:v>43531</c:v>
                </c:pt>
                <c:pt idx="48">
                  <c:v>43532</c:v>
                </c:pt>
                <c:pt idx="49">
                  <c:v>43535</c:v>
                </c:pt>
                <c:pt idx="50">
                  <c:v>43536</c:v>
                </c:pt>
                <c:pt idx="51">
                  <c:v>43537</c:v>
                </c:pt>
                <c:pt idx="52">
                  <c:v>43538</c:v>
                </c:pt>
                <c:pt idx="53">
                  <c:v>43539</c:v>
                </c:pt>
                <c:pt idx="54">
                  <c:v>43542</c:v>
                </c:pt>
                <c:pt idx="55">
                  <c:v>43543</c:v>
                </c:pt>
                <c:pt idx="56">
                  <c:v>43544</c:v>
                </c:pt>
                <c:pt idx="57">
                  <c:v>43545</c:v>
                </c:pt>
                <c:pt idx="58">
                  <c:v>43546</c:v>
                </c:pt>
                <c:pt idx="59">
                  <c:v>43549</c:v>
                </c:pt>
                <c:pt idx="60">
                  <c:v>43550</c:v>
                </c:pt>
                <c:pt idx="61">
                  <c:v>43551</c:v>
                </c:pt>
                <c:pt idx="62">
                  <c:v>43552</c:v>
                </c:pt>
                <c:pt idx="63">
                  <c:v>43553</c:v>
                </c:pt>
                <c:pt idx="64">
                  <c:v>43556</c:v>
                </c:pt>
                <c:pt idx="65">
                  <c:v>43557</c:v>
                </c:pt>
                <c:pt idx="66">
                  <c:v>43558</c:v>
                </c:pt>
                <c:pt idx="67">
                  <c:v>43559</c:v>
                </c:pt>
                <c:pt idx="68">
                  <c:v>43560</c:v>
                </c:pt>
                <c:pt idx="69">
                  <c:v>43563</c:v>
                </c:pt>
                <c:pt idx="70">
                  <c:v>43564</c:v>
                </c:pt>
                <c:pt idx="71">
                  <c:v>43565</c:v>
                </c:pt>
                <c:pt idx="72">
                  <c:v>43566</c:v>
                </c:pt>
                <c:pt idx="73">
                  <c:v>43567</c:v>
                </c:pt>
                <c:pt idx="74">
                  <c:v>43570</c:v>
                </c:pt>
                <c:pt idx="75">
                  <c:v>43571</c:v>
                </c:pt>
                <c:pt idx="76">
                  <c:v>43572</c:v>
                </c:pt>
                <c:pt idx="77">
                  <c:v>43573</c:v>
                </c:pt>
                <c:pt idx="78">
                  <c:v>43574</c:v>
                </c:pt>
                <c:pt idx="79">
                  <c:v>43577</c:v>
                </c:pt>
                <c:pt idx="80">
                  <c:v>43578</c:v>
                </c:pt>
                <c:pt idx="81">
                  <c:v>43579</c:v>
                </c:pt>
                <c:pt idx="82">
                  <c:v>43580</c:v>
                </c:pt>
                <c:pt idx="83">
                  <c:v>43581</c:v>
                </c:pt>
                <c:pt idx="84">
                  <c:v>43584</c:v>
                </c:pt>
                <c:pt idx="85">
                  <c:v>43585</c:v>
                </c:pt>
                <c:pt idx="86">
                  <c:v>43586</c:v>
                </c:pt>
                <c:pt idx="87">
                  <c:v>43587</c:v>
                </c:pt>
                <c:pt idx="88">
                  <c:v>43588</c:v>
                </c:pt>
                <c:pt idx="89">
                  <c:v>43591</c:v>
                </c:pt>
                <c:pt idx="90">
                  <c:v>43592</c:v>
                </c:pt>
                <c:pt idx="91">
                  <c:v>43593</c:v>
                </c:pt>
                <c:pt idx="92">
                  <c:v>43594</c:v>
                </c:pt>
                <c:pt idx="93">
                  <c:v>43595</c:v>
                </c:pt>
                <c:pt idx="94">
                  <c:v>43598</c:v>
                </c:pt>
                <c:pt idx="95">
                  <c:v>43599</c:v>
                </c:pt>
                <c:pt idx="96">
                  <c:v>43600</c:v>
                </c:pt>
                <c:pt idx="97">
                  <c:v>43601</c:v>
                </c:pt>
                <c:pt idx="98">
                  <c:v>43602</c:v>
                </c:pt>
                <c:pt idx="99">
                  <c:v>43605</c:v>
                </c:pt>
                <c:pt idx="100">
                  <c:v>43606</c:v>
                </c:pt>
                <c:pt idx="101">
                  <c:v>43607</c:v>
                </c:pt>
                <c:pt idx="102">
                  <c:v>43608</c:v>
                </c:pt>
                <c:pt idx="103">
                  <c:v>43609</c:v>
                </c:pt>
                <c:pt idx="104">
                  <c:v>43612</c:v>
                </c:pt>
                <c:pt idx="105">
                  <c:v>43613</c:v>
                </c:pt>
                <c:pt idx="106">
                  <c:v>43614</c:v>
                </c:pt>
                <c:pt idx="107">
                  <c:v>43615</c:v>
                </c:pt>
                <c:pt idx="108">
                  <c:v>43616</c:v>
                </c:pt>
                <c:pt idx="109">
                  <c:v>43619</c:v>
                </c:pt>
                <c:pt idx="110">
                  <c:v>43620</c:v>
                </c:pt>
                <c:pt idx="111">
                  <c:v>43621</c:v>
                </c:pt>
                <c:pt idx="112">
                  <c:v>43622</c:v>
                </c:pt>
                <c:pt idx="113">
                  <c:v>43623</c:v>
                </c:pt>
                <c:pt idx="114">
                  <c:v>43626</c:v>
                </c:pt>
                <c:pt idx="115">
                  <c:v>43627</c:v>
                </c:pt>
                <c:pt idx="116">
                  <c:v>43628</c:v>
                </c:pt>
                <c:pt idx="117">
                  <c:v>43629</c:v>
                </c:pt>
                <c:pt idx="118">
                  <c:v>43630</c:v>
                </c:pt>
                <c:pt idx="119">
                  <c:v>43633</c:v>
                </c:pt>
                <c:pt idx="120">
                  <c:v>43634</c:v>
                </c:pt>
                <c:pt idx="121">
                  <c:v>43635</c:v>
                </c:pt>
                <c:pt idx="122">
                  <c:v>43636</c:v>
                </c:pt>
                <c:pt idx="123">
                  <c:v>43637</c:v>
                </c:pt>
                <c:pt idx="124">
                  <c:v>43640</c:v>
                </c:pt>
                <c:pt idx="125">
                  <c:v>43641</c:v>
                </c:pt>
                <c:pt idx="126">
                  <c:v>43642</c:v>
                </c:pt>
                <c:pt idx="127">
                  <c:v>43643</c:v>
                </c:pt>
                <c:pt idx="128">
                  <c:v>43644</c:v>
                </c:pt>
                <c:pt idx="129">
                  <c:v>43647</c:v>
                </c:pt>
                <c:pt idx="130">
                  <c:v>43648</c:v>
                </c:pt>
                <c:pt idx="131">
                  <c:v>43649</c:v>
                </c:pt>
                <c:pt idx="132">
                  <c:v>43650</c:v>
                </c:pt>
                <c:pt idx="133">
                  <c:v>43651</c:v>
                </c:pt>
                <c:pt idx="134">
                  <c:v>43654</c:v>
                </c:pt>
                <c:pt idx="135">
                  <c:v>43655</c:v>
                </c:pt>
                <c:pt idx="136">
                  <c:v>43656</c:v>
                </c:pt>
                <c:pt idx="137">
                  <c:v>43657</c:v>
                </c:pt>
                <c:pt idx="138">
                  <c:v>43658</c:v>
                </c:pt>
                <c:pt idx="139">
                  <c:v>43661</c:v>
                </c:pt>
                <c:pt idx="140">
                  <c:v>43662</c:v>
                </c:pt>
                <c:pt idx="141">
                  <c:v>43663</c:v>
                </c:pt>
                <c:pt idx="142">
                  <c:v>43664</c:v>
                </c:pt>
                <c:pt idx="143">
                  <c:v>43665</c:v>
                </c:pt>
                <c:pt idx="144">
                  <c:v>43668</c:v>
                </c:pt>
                <c:pt idx="145">
                  <c:v>43669</c:v>
                </c:pt>
                <c:pt idx="146">
                  <c:v>43670</c:v>
                </c:pt>
                <c:pt idx="147">
                  <c:v>43671</c:v>
                </c:pt>
                <c:pt idx="148">
                  <c:v>43672</c:v>
                </c:pt>
                <c:pt idx="149">
                  <c:v>43675</c:v>
                </c:pt>
                <c:pt idx="150">
                  <c:v>43676</c:v>
                </c:pt>
                <c:pt idx="151">
                  <c:v>43677</c:v>
                </c:pt>
                <c:pt idx="152">
                  <c:v>43678</c:v>
                </c:pt>
                <c:pt idx="153">
                  <c:v>43679</c:v>
                </c:pt>
                <c:pt idx="154">
                  <c:v>43682</c:v>
                </c:pt>
                <c:pt idx="155">
                  <c:v>43683</c:v>
                </c:pt>
                <c:pt idx="156">
                  <c:v>43684</c:v>
                </c:pt>
                <c:pt idx="157">
                  <c:v>43685</c:v>
                </c:pt>
                <c:pt idx="158">
                  <c:v>43686</c:v>
                </c:pt>
                <c:pt idx="159">
                  <c:v>43689</c:v>
                </c:pt>
                <c:pt idx="160">
                  <c:v>43690</c:v>
                </c:pt>
                <c:pt idx="161">
                  <c:v>43691</c:v>
                </c:pt>
                <c:pt idx="162">
                  <c:v>43692</c:v>
                </c:pt>
                <c:pt idx="163">
                  <c:v>43693</c:v>
                </c:pt>
                <c:pt idx="164">
                  <c:v>43696</c:v>
                </c:pt>
                <c:pt idx="165">
                  <c:v>43697</c:v>
                </c:pt>
                <c:pt idx="166">
                  <c:v>43698</c:v>
                </c:pt>
                <c:pt idx="167">
                  <c:v>43699</c:v>
                </c:pt>
                <c:pt idx="168">
                  <c:v>43700</c:v>
                </c:pt>
                <c:pt idx="169">
                  <c:v>43703</c:v>
                </c:pt>
                <c:pt idx="170">
                  <c:v>43704</c:v>
                </c:pt>
                <c:pt idx="171">
                  <c:v>43705</c:v>
                </c:pt>
                <c:pt idx="172">
                  <c:v>43706</c:v>
                </c:pt>
                <c:pt idx="173">
                  <c:v>43707</c:v>
                </c:pt>
                <c:pt idx="174">
                  <c:v>43710</c:v>
                </c:pt>
                <c:pt idx="175">
                  <c:v>43711</c:v>
                </c:pt>
                <c:pt idx="176">
                  <c:v>43712</c:v>
                </c:pt>
                <c:pt idx="177">
                  <c:v>43713</c:v>
                </c:pt>
                <c:pt idx="178">
                  <c:v>43714</c:v>
                </c:pt>
                <c:pt idx="179">
                  <c:v>43717</c:v>
                </c:pt>
                <c:pt idx="180">
                  <c:v>43718</c:v>
                </c:pt>
                <c:pt idx="181">
                  <c:v>43719</c:v>
                </c:pt>
                <c:pt idx="182">
                  <c:v>43720</c:v>
                </c:pt>
                <c:pt idx="183">
                  <c:v>43721</c:v>
                </c:pt>
                <c:pt idx="184">
                  <c:v>43724</c:v>
                </c:pt>
                <c:pt idx="185">
                  <c:v>43725</c:v>
                </c:pt>
                <c:pt idx="186">
                  <c:v>43726</c:v>
                </c:pt>
                <c:pt idx="187">
                  <c:v>43727</c:v>
                </c:pt>
                <c:pt idx="188">
                  <c:v>43728</c:v>
                </c:pt>
                <c:pt idx="189">
                  <c:v>43731</c:v>
                </c:pt>
                <c:pt idx="190">
                  <c:v>43732</c:v>
                </c:pt>
                <c:pt idx="191">
                  <c:v>43733</c:v>
                </c:pt>
                <c:pt idx="192">
                  <c:v>43734</c:v>
                </c:pt>
                <c:pt idx="193">
                  <c:v>43735</c:v>
                </c:pt>
                <c:pt idx="194">
                  <c:v>43738</c:v>
                </c:pt>
                <c:pt idx="195">
                  <c:v>43739</c:v>
                </c:pt>
                <c:pt idx="196">
                  <c:v>43740</c:v>
                </c:pt>
                <c:pt idx="197">
                  <c:v>43741</c:v>
                </c:pt>
                <c:pt idx="198">
                  <c:v>43742</c:v>
                </c:pt>
                <c:pt idx="199">
                  <c:v>43745</c:v>
                </c:pt>
                <c:pt idx="200">
                  <c:v>43746</c:v>
                </c:pt>
                <c:pt idx="201">
                  <c:v>43747</c:v>
                </c:pt>
                <c:pt idx="202">
                  <c:v>43748</c:v>
                </c:pt>
                <c:pt idx="203">
                  <c:v>43749</c:v>
                </c:pt>
                <c:pt idx="204">
                  <c:v>43752</c:v>
                </c:pt>
                <c:pt idx="205">
                  <c:v>43753</c:v>
                </c:pt>
                <c:pt idx="206">
                  <c:v>43754</c:v>
                </c:pt>
                <c:pt idx="207">
                  <c:v>43755</c:v>
                </c:pt>
                <c:pt idx="208">
                  <c:v>43756</c:v>
                </c:pt>
                <c:pt idx="209">
                  <c:v>43759</c:v>
                </c:pt>
                <c:pt idx="210">
                  <c:v>43760</c:v>
                </c:pt>
                <c:pt idx="211">
                  <c:v>43761</c:v>
                </c:pt>
                <c:pt idx="212">
                  <c:v>43762</c:v>
                </c:pt>
                <c:pt idx="213">
                  <c:v>43763</c:v>
                </c:pt>
                <c:pt idx="214">
                  <c:v>43766</c:v>
                </c:pt>
                <c:pt idx="215">
                  <c:v>43767</c:v>
                </c:pt>
                <c:pt idx="216">
                  <c:v>43768</c:v>
                </c:pt>
                <c:pt idx="217">
                  <c:v>43769</c:v>
                </c:pt>
                <c:pt idx="218">
                  <c:v>43770</c:v>
                </c:pt>
                <c:pt idx="219">
                  <c:v>43773</c:v>
                </c:pt>
                <c:pt idx="220">
                  <c:v>43774</c:v>
                </c:pt>
                <c:pt idx="221">
                  <c:v>43775</c:v>
                </c:pt>
                <c:pt idx="222">
                  <c:v>43776</c:v>
                </c:pt>
                <c:pt idx="223">
                  <c:v>43777</c:v>
                </c:pt>
                <c:pt idx="224">
                  <c:v>43780</c:v>
                </c:pt>
                <c:pt idx="225">
                  <c:v>43781</c:v>
                </c:pt>
                <c:pt idx="226">
                  <c:v>43782</c:v>
                </c:pt>
                <c:pt idx="227">
                  <c:v>43783</c:v>
                </c:pt>
                <c:pt idx="228">
                  <c:v>43784</c:v>
                </c:pt>
                <c:pt idx="229">
                  <c:v>43787</c:v>
                </c:pt>
                <c:pt idx="230">
                  <c:v>43788</c:v>
                </c:pt>
                <c:pt idx="231">
                  <c:v>43789</c:v>
                </c:pt>
                <c:pt idx="232">
                  <c:v>43790</c:v>
                </c:pt>
                <c:pt idx="233">
                  <c:v>43791</c:v>
                </c:pt>
                <c:pt idx="234">
                  <c:v>43794</c:v>
                </c:pt>
                <c:pt idx="235">
                  <c:v>43795</c:v>
                </c:pt>
                <c:pt idx="236">
                  <c:v>43796</c:v>
                </c:pt>
                <c:pt idx="237">
                  <c:v>43797</c:v>
                </c:pt>
                <c:pt idx="238">
                  <c:v>43798</c:v>
                </c:pt>
                <c:pt idx="239">
                  <c:v>43801</c:v>
                </c:pt>
                <c:pt idx="240">
                  <c:v>43802</c:v>
                </c:pt>
                <c:pt idx="241">
                  <c:v>43803</c:v>
                </c:pt>
                <c:pt idx="242">
                  <c:v>43804</c:v>
                </c:pt>
                <c:pt idx="243">
                  <c:v>43805</c:v>
                </c:pt>
                <c:pt idx="244">
                  <c:v>43808</c:v>
                </c:pt>
                <c:pt idx="245">
                  <c:v>43809</c:v>
                </c:pt>
                <c:pt idx="246">
                  <c:v>43810</c:v>
                </c:pt>
                <c:pt idx="247">
                  <c:v>43811</c:v>
                </c:pt>
                <c:pt idx="248">
                  <c:v>43812</c:v>
                </c:pt>
                <c:pt idx="249">
                  <c:v>43815</c:v>
                </c:pt>
                <c:pt idx="250">
                  <c:v>43816</c:v>
                </c:pt>
                <c:pt idx="251">
                  <c:v>43817</c:v>
                </c:pt>
                <c:pt idx="252">
                  <c:v>43818</c:v>
                </c:pt>
                <c:pt idx="253">
                  <c:v>43819</c:v>
                </c:pt>
                <c:pt idx="254">
                  <c:v>43822</c:v>
                </c:pt>
                <c:pt idx="255">
                  <c:v>43823</c:v>
                </c:pt>
                <c:pt idx="256">
                  <c:v>43824</c:v>
                </c:pt>
                <c:pt idx="257">
                  <c:v>43825</c:v>
                </c:pt>
                <c:pt idx="258">
                  <c:v>43826</c:v>
                </c:pt>
                <c:pt idx="259">
                  <c:v>43829</c:v>
                </c:pt>
                <c:pt idx="260">
                  <c:v>43830</c:v>
                </c:pt>
                <c:pt idx="261">
                  <c:v>43831</c:v>
                </c:pt>
                <c:pt idx="262">
                  <c:v>43832</c:v>
                </c:pt>
                <c:pt idx="263">
                  <c:v>43833</c:v>
                </c:pt>
                <c:pt idx="264">
                  <c:v>43836</c:v>
                </c:pt>
                <c:pt idx="265">
                  <c:v>43837</c:v>
                </c:pt>
                <c:pt idx="266">
                  <c:v>43838</c:v>
                </c:pt>
                <c:pt idx="267">
                  <c:v>43839</c:v>
                </c:pt>
                <c:pt idx="268">
                  <c:v>43840</c:v>
                </c:pt>
                <c:pt idx="269">
                  <c:v>43843</c:v>
                </c:pt>
                <c:pt idx="270">
                  <c:v>43844</c:v>
                </c:pt>
                <c:pt idx="271">
                  <c:v>43845</c:v>
                </c:pt>
                <c:pt idx="272">
                  <c:v>43846</c:v>
                </c:pt>
                <c:pt idx="273">
                  <c:v>43847</c:v>
                </c:pt>
                <c:pt idx="274">
                  <c:v>43850</c:v>
                </c:pt>
                <c:pt idx="275">
                  <c:v>43851</c:v>
                </c:pt>
                <c:pt idx="276">
                  <c:v>43852</c:v>
                </c:pt>
                <c:pt idx="277">
                  <c:v>43853</c:v>
                </c:pt>
                <c:pt idx="278">
                  <c:v>43854</c:v>
                </c:pt>
                <c:pt idx="279">
                  <c:v>43857</c:v>
                </c:pt>
                <c:pt idx="280">
                  <c:v>43858</c:v>
                </c:pt>
                <c:pt idx="281">
                  <c:v>43859</c:v>
                </c:pt>
                <c:pt idx="282">
                  <c:v>43860</c:v>
                </c:pt>
                <c:pt idx="283">
                  <c:v>43861</c:v>
                </c:pt>
                <c:pt idx="284">
                  <c:v>43864</c:v>
                </c:pt>
                <c:pt idx="285">
                  <c:v>43865</c:v>
                </c:pt>
                <c:pt idx="286">
                  <c:v>43866</c:v>
                </c:pt>
                <c:pt idx="287">
                  <c:v>43867</c:v>
                </c:pt>
                <c:pt idx="288">
                  <c:v>43868</c:v>
                </c:pt>
                <c:pt idx="289">
                  <c:v>43871</c:v>
                </c:pt>
                <c:pt idx="290">
                  <c:v>43872</c:v>
                </c:pt>
                <c:pt idx="291">
                  <c:v>43873</c:v>
                </c:pt>
                <c:pt idx="292">
                  <c:v>43874</c:v>
                </c:pt>
                <c:pt idx="293">
                  <c:v>43875</c:v>
                </c:pt>
                <c:pt idx="294">
                  <c:v>43878</c:v>
                </c:pt>
                <c:pt idx="295">
                  <c:v>43879</c:v>
                </c:pt>
                <c:pt idx="296">
                  <c:v>43880</c:v>
                </c:pt>
                <c:pt idx="297">
                  <c:v>43881</c:v>
                </c:pt>
                <c:pt idx="298">
                  <c:v>43882</c:v>
                </c:pt>
                <c:pt idx="299">
                  <c:v>43885</c:v>
                </c:pt>
                <c:pt idx="300">
                  <c:v>43886</c:v>
                </c:pt>
                <c:pt idx="301">
                  <c:v>43887</c:v>
                </c:pt>
                <c:pt idx="302">
                  <c:v>43888</c:v>
                </c:pt>
                <c:pt idx="303">
                  <c:v>43889</c:v>
                </c:pt>
                <c:pt idx="304">
                  <c:v>43892</c:v>
                </c:pt>
                <c:pt idx="305">
                  <c:v>43893</c:v>
                </c:pt>
                <c:pt idx="306">
                  <c:v>43894</c:v>
                </c:pt>
                <c:pt idx="307">
                  <c:v>43895</c:v>
                </c:pt>
                <c:pt idx="308">
                  <c:v>43896</c:v>
                </c:pt>
                <c:pt idx="309">
                  <c:v>43899</c:v>
                </c:pt>
                <c:pt idx="310">
                  <c:v>43900</c:v>
                </c:pt>
                <c:pt idx="311">
                  <c:v>43901</c:v>
                </c:pt>
                <c:pt idx="312">
                  <c:v>43902</c:v>
                </c:pt>
                <c:pt idx="313">
                  <c:v>43903</c:v>
                </c:pt>
                <c:pt idx="314">
                  <c:v>43906</c:v>
                </c:pt>
                <c:pt idx="315">
                  <c:v>43907</c:v>
                </c:pt>
                <c:pt idx="316">
                  <c:v>43908</c:v>
                </c:pt>
                <c:pt idx="317">
                  <c:v>43909</c:v>
                </c:pt>
                <c:pt idx="318">
                  <c:v>43910</c:v>
                </c:pt>
                <c:pt idx="319">
                  <c:v>43913</c:v>
                </c:pt>
                <c:pt idx="320">
                  <c:v>43914</c:v>
                </c:pt>
                <c:pt idx="321">
                  <c:v>43915</c:v>
                </c:pt>
                <c:pt idx="322">
                  <c:v>43916</c:v>
                </c:pt>
                <c:pt idx="323">
                  <c:v>43917</c:v>
                </c:pt>
                <c:pt idx="324">
                  <c:v>43920</c:v>
                </c:pt>
                <c:pt idx="325">
                  <c:v>43921</c:v>
                </c:pt>
                <c:pt idx="326">
                  <c:v>43922</c:v>
                </c:pt>
                <c:pt idx="327">
                  <c:v>43923</c:v>
                </c:pt>
                <c:pt idx="328">
                  <c:v>43924</c:v>
                </c:pt>
                <c:pt idx="329">
                  <c:v>43927</c:v>
                </c:pt>
                <c:pt idx="330">
                  <c:v>43928</c:v>
                </c:pt>
                <c:pt idx="331">
                  <c:v>43929</c:v>
                </c:pt>
                <c:pt idx="332">
                  <c:v>43930</c:v>
                </c:pt>
                <c:pt idx="333">
                  <c:v>43931</c:v>
                </c:pt>
                <c:pt idx="334">
                  <c:v>43934</c:v>
                </c:pt>
                <c:pt idx="335">
                  <c:v>43935</c:v>
                </c:pt>
                <c:pt idx="336">
                  <c:v>43936</c:v>
                </c:pt>
                <c:pt idx="337">
                  <c:v>43937</c:v>
                </c:pt>
                <c:pt idx="338">
                  <c:v>43938</c:v>
                </c:pt>
                <c:pt idx="339">
                  <c:v>43941</c:v>
                </c:pt>
                <c:pt idx="340">
                  <c:v>43942</c:v>
                </c:pt>
                <c:pt idx="341">
                  <c:v>43943</c:v>
                </c:pt>
                <c:pt idx="342">
                  <c:v>43944</c:v>
                </c:pt>
                <c:pt idx="343">
                  <c:v>43945</c:v>
                </c:pt>
                <c:pt idx="344">
                  <c:v>43948</c:v>
                </c:pt>
                <c:pt idx="345">
                  <c:v>43949</c:v>
                </c:pt>
                <c:pt idx="346">
                  <c:v>43950</c:v>
                </c:pt>
                <c:pt idx="347">
                  <c:v>43951</c:v>
                </c:pt>
                <c:pt idx="348">
                  <c:v>43952</c:v>
                </c:pt>
                <c:pt idx="349">
                  <c:v>43955</c:v>
                </c:pt>
                <c:pt idx="350">
                  <c:v>43956</c:v>
                </c:pt>
                <c:pt idx="351">
                  <c:v>43957</c:v>
                </c:pt>
                <c:pt idx="352">
                  <c:v>43958</c:v>
                </c:pt>
                <c:pt idx="353">
                  <c:v>43959</c:v>
                </c:pt>
                <c:pt idx="354">
                  <c:v>43962</c:v>
                </c:pt>
                <c:pt idx="355">
                  <c:v>43963</c:v>
                </c:pt>
                <c:pt idx="356">
                  <c:v>43964</c:v>
                </c:pt>
                <c:pt idx="357">
                  <c:v>43965</c:v>
                </c:pt>
                <c:pt idx="358">
                  <c:v>43966</c:v>
                </c:pt>
                <c:pt idx="359">
                  <c:v>43969</c:v>
                </c:pt>
                <c:pt idx="360">
                  <c:v>43970</c:v>
                </c:pt>
                <c:pt idx="361">
                  <c:v>43971</c:v>
                </c:pt>
                <c:pt idx="362">
                  <c:v>43972</c:v>
                </c:pt>
                <c:pt idx="363">
                  <c:v>43973</c:v>
                </c:pt>
                <c:pt idx="364">
                  <c:v>43976</c:v>
                </c:pt>
                <c:pt idx="365">
                  <c:v>43977</c:v>
                </c:pt>
                <c:pt idx="366">
                  <c:v>43978</c:v>
                </c:pt>
                <c:pt idx="367">
                  <c:v>43979</c:v>
                </c:pt>
                <c:pt idx="368">
                  <c:v>43980</c:v>
                </c:pt>
                <c:pt idx="369">
                  <c:v>43983</c:v>
                </c:pt>
                <c:pt idx="370">
                  <c:v>43984</c:v>
                </c:pt>
                <c:pt idx="371">
                  <c:v>43985</c:v>
                </c:pt>
                <c:pt idx="372">
                  <c:v>43986</c:v>
                </c:pt>
                <c:pt idx="373">
                  <c:v>43987</c:v>
                </c:pt>
                <c:pt idx="374">
                  <c:v>43990</c:v>
                </c:pt>
                <c:pt idx="375">
                  <c:v>43991</c:v>
                </c:pt>
                <c:pt idx="376">
                  <c:v>43992</c:v>
                </c:pt>
                <c:pt idx="377">
                  <c:v>43993</c:v>
                </c:pt>
                <c:pt idx="378">
                  <c:v>43994</c:v>
                </c:pt>
                <c:pt idx="379">
                  <c:v>43997</c:v>
                </c:pt>
                <c:pt idx="380">
                  <c:v>43998</c:v>
                </c:pt>
                <c:pt idx="381">
                  <c:v>43999</c:v>
                </c:pt>
                <c:pt idx="382">
                  <c:v>44000</c:v>
                </c:pt>
                <c:pt idx="383">
                  <c:v>44001</c:v>
                </c:pt>
                <c:pt idx="384">
                  <c:v>44004</c:v>
                </c:pt>
                <c:pt idx="385">
                  <c:v>44005</c:v>
                </c:pt>
                <c:pt idx="386">
                  <c:v>44006</c:v>
                </c:pt>
                <c:pt idx="387">
                  <c:v>44007</c:v>
                </c:pt>
                <c:pt idx="388">
                  <c:v>44008</c:v>
                </c:pt>
                <c:pt idx="389">
                  <c:v>44011</c:v>
                </c:pt>
                <c:pt idx="390">
                  <c:v>44012</c:v>
                </c:pt>
                <c:pt idx="391">
                  <c:v>44013</c:v>
                </c:pt>
                <c:pt idx="392">
                  <c:v>44014</c:v>
                </c:pt>
                <c:pt idx="393">
                  <c:v>44015</c:v>
                </c:pt>
                <c:pt idx="394">
                  <c:v>44018</c:v>
                </c:pt>
                <c:pt idx="395">
                  <c:v>44019</c:v>
                </c:pt>
                <c:pt idx="396">
                  <c:v>44020</c:v>
                </c:pt>
                <c:pt idx="397">
                  <c:v>44021</c:v>
                </c:pt>
                <c:pt idx="398">
                  <c:v>44022</c:v>
                </c:pt>
                <c:pt idx="399">
                  <c:v>44025</c:v>
                </c:pt>
                <c:pt idx="400">
                  <c:v>44026</c:v>
                </c:pt>
                <c:pt idx="401">
                  <c:v>44027</c:v>
                </c:pt>
                <c:pt idx="402">
                  <c:v>44028</c:v>
                </c:pt>
                <c:pt idx="403">
                  <c:v>44029</c:v>
                </c:pt>
                <c:pt idx="404">
                  <c:v>44032</c:v>
                </c:pt>
                <c:pt idx="405">
                  <c:v>44033</c:v>
                </c:pt>
                <c:pt idx="406">
                  <c:v>44034</c:v>
                </c:pt>
                <c:pt idx="407">
                  <c:v>44035</c:v>
                </c:pt>
                <c:pt idx="408">
                  <c:v>44036</c:v>
                </c:pt>
                <c:pt idx="409">
                  <c:v>44039</c:v>
                </c:pt>
                <c:pt idx="410">
                  <c:v>44040</c:v>
                </c:pt>
                <c:pt idx="411">
                  <c:v>44041</c:v>
                </c:pt>
                <c:pt idx="412">
                  <c:v>44042</c:v>
                </c:pt>
                <c:pt idx="413">
                  <c:v>44043</c:v>
                </c:pt>
                <c:pt idx="414">
                  <c:v>44046</c:v>
                </c:pt>
                <c:pt idx="415">
                  <c:v>44047</c:v>
                </c:pt>
                <c:pt idx="416">
                  <c:v>44048</c:v>
                </c:pt>
                <c:pt idx="417">
                  <c:v>44049</c:v>
                </c:pt>
                <c:pt idx="418">
                  <c:v>44050</c:v>
                </c:pt>
                <c:pt idx="419">
                  <c:v>44053</c:v>
                </c:pt>
                <c:pt idx="420">
                  <c:v>44054</c:v>
                </c:pt>
                <c:pt idx="421">
                  <c:v>44055</c:v>
                </c:pt>
                <c:pt idx="422">
                  <c:v>44056</c:v>
                </c:pt>
                <c:pt idx="423">
                  <c:v>44057</c:v>
                </c:pt>
                <c:pt idx="424">
                  <c:v>44060</c:v>
                </c:pt>
                <c:pt idx="425">
                  <c:v>44061</c:v>
                </c:pt>
                <c:pt idx="426">
                  <c:v>44062</c:v>
                </c:pt>
                <c:pt idx="427">
                  <c:v>44063</c:v>
                </c:pt>
                <c:pt idx="428">
                  <c:v>44064</c:v>
                </c:pt>
                <c:pt idx="429">
                  <c:v>44067</c:v>
                </c:pt>
                <c:pt idx="430">
                  <c:v>44068</c:v>
                </c:pt>
                <c:pt idx="431">
                  <c:v>44069</c:v>
                </c:pt>
                <c:pt idx="432">
                  <c:v>44070</c:v>
                </c:pt>
                <c:pt idx="433">
                  <c:v>44071</c:v>
                </c:pt>
                <c:pt idx="434">
                  <c:v>44074</c:v>
                </c:pt>
                <c:pt idx="435">
                  <c:v>44075</c:v>
                </c:pt>
                <c:pt idx="436">
                  <c:v>44076</c:v>
                </c:pt>
                <c:pt idx="437">
                  <c:v>44077</c:v>
                </c:pt>
                <c:pt idx="438">
                  <c:v>44078</c:v>
                </c:pt>
                <c:pt idx="439">
                  <c:v>44081</c:v>
                </c:pt>
                <c:pt idx="440">
                  <c:v>44082</c:v>
                </c:pt>
                <c:pt idx="441">
                  <c:v>44083</c:v>
                </c:pt>
                <c:pt idx="442">
                  <c:v>44084</c:v>
                </c:pt>
                <c:pt idx="443">
                  <c:v>44085</c:v>
                </c:pt>
                <c:pt idx="444">
                  <c:v>44088</c:v>
                </c:pt>
                <c:pt idx="445">
                  <c:v>44089</c:v>
                </c:pt>
                <c:pt idx="446">
                  <c:v>44090</c:v>
                </c:pt>
                <c:pt idx="447">
                  <c:v>44091</c:v>
                </c:pt>
                <c:pt idx="448">
                  <c:v>44092</c:v>
                </c:pt>
                <c:pt idx="449">
                  <c:v>44095</c:v>
                </c:pt>
                <c:pt idx="450">
                  <c:v>44096</c:v>
                </c:pt>
                <c:pt idx="451">
                  <c:v>44097</c:v>
                </c:pt>
                <c:pt idx="452">
                  <c:v>44098</c:v>
                </c:pt>
                <c:pt idx="453">
                  <c:v>44099</c:v>
                </c:pt>
                <c:pt idx="454">
                  <c:v>44102</c:v>
                </c:pt>
                <c:pt idx="455">
                  <c:v>44103</c:v>
                </c:pt>
                <c:pt idx="456">
                  <c:v>44104</c:v>
                </c:pt>
                <c:pt idx="457">
                  <c:v>44105</c:v>
                </c:pt>
                <c:pt idx="458">
                  <c:v>44106</c:v>
                </c:pt>
                <c:pt idx="459">
                  <c:v>44109</c:v>
                </c:pt>
                <c:pt idx="460">
                  <c:v>44110</c:v>
                </c:pt>
                <c:pt idx="461">
                  <c:v>44111</c:v>
                </c:pt>
                <c:pt idx="462">
                  <c:v>44112</c:v>
                </c:pt>
                <c:pt idx="463">
                  <c:v>44113</c:v>
                </c:pt>
                <c:pt idx="464">
                  <c:v>44116</c:v>
                </c:pt>
                <c:pt idx="465">
                  <c:v>44117</c:v>
                </c:pt>
                <c:pt idx="466">
                  <c:v>44118</c:v>
                </c:pt>
                <c:pt idx="467">
                  <c:v>44119</c:v>
                </c:pt>
                <c:pt idx="468">
                  <c:v>44120</c:v>
                </c:pt>
                <c:pt idx="469">
                  <c:v>44123</c:v>
                </c:pt>
                <c:pt idx="470">
                  <c:v>44124</c:v>
                </c:pt>
                <c:pt idx="471">
                  <c:v>44125</c:v>
                </c:pt>
                <c:pt idx="472">
                  <c:v>44126</c:v>
                </c:pt>
                <c:pt idx="473">
                  <c:v>44127</c:v>
                </c:pt>
                <c:pt idx="474">
                  <c:v>44130</c:v>
                </c:pt>
                <c:pt idx="475">
                  <c:v>44131</c:v>
                </c:pt>
                <c:pt idx="476">
                  <c:v>44132</c:v>
                </c:pt>
                <c:pt idx="477">
                  <c:v>44133</c:v>
                </c:pt>
                <c:pt idx="478">
                  <c:v>44134</c:v>
                </c:pt>
                <c:pt idx="479">
                  <c:v>44137</c:v>
                </c:pt>
                <c:pt idx="480">
                  <c:v>44138</c:v>
                </c:pt>
                <c:pt idx="481">
                  <c:v>44139</c:v>
                </c:pt>
                <c:pt idx="482">
                  <c:v>44140</c:v>
                </c:pt>
                <c:pt idx="483">
                  <c:v>44141</c:v>
                </c:pt>
                <c:pt idx="484">
                  <c:v>44144</c:v>
                </c:pt>
                <c:pt idx="485">
                  <c:v>44145</c:v>
                </c:pt>
                <c:pt idx="486">
                  <c:v>44146</c:v>
                </c:pt>
                <c:pt idx="487">
                  <c:v>44147</c:v>
                </c:pt>
                <c:pt idx="488">
                  <c:v>44148</c:v>
                </c:pt>
                <c:pt idx="489">
                  <c:v>44151</c:v>
                </c:pt>
                <c:pt idx="490">
                  <c:v>44152</c:v>
                </c:pt>
                <c:pt idx="491">
                  <c:v>44153</c:v>
                </c:pt>
                <c:pt idx="492">
                  <c:v>44154</c:v>
                </c:pt>
                <c:pt idx="493">
                  <c:v>44155</c:v>
                </c:pt>
                <c:pt idx="494">
                  <c:v>44158</c:v>
                </c:pt>
                <c:pt idx="495">
                  <c:v>44159</c:v>
                </c:pt>
                <c:pt idx="496">
                  <c:v>44160</c:v>
                </c:pt>
                <c:pt idx="497">
                  <c:v>44161</c:v>
                </c:pt>
                <c:pt idx="498">
                  <c:v>44162</c:v>
                </c:pt>
                <c:pt idx="499">
                  <c:v>44165</c:v>
                </c:pt>
                <c:pt idx="500">
                  <c:v>44166</c:v>
                </c:pt>
                <c:pt idx="501">
                  <c:v>44167</c:v>
                </c:pt>
                <c:pt idx="502">
                  <c:v>44168</c:v>
                </c:pt>
                <c:pt idx="503">
                  <c:v>44169</c:v>
                </c:pt>
                <c:pt idx="504">
                  <c:v>44172</c:v>
                </c:pt>
                <c:pt idx="505">
                  <c:v>44173</c:v>
                </c:pt>
                <c:pt idx="506">
                  <c:v>44174</c:v>
                </c:pt>
              </c:numCache>
            </c:numRef>
          </c:cat>
          <c:val>
            <c:numRef>
              <c:f>'G I.9'!$H$2092:$H$2598</c:f>
              <c:numCache>
                <c:formatCode>0.00</c:formatCode>
                <c:ptCount val="507"/>
                <c:pt idx="0">
                  <c:v>49.114999999999995</c:v>
                </c:pt>
                <c:pt idx="1">
                  <c:v>50.185000000000002</c:v>
                </c:pt>
                <c:pt idx="2">
                  <c:v>50.85</c:v>
                </c:pt>
                <c:pt idx="3">
                  <c:v>52.269999999999996</c:v>
                </c:pt>
                <c:pt idx="4">
                  <c:v>52.725000000000001</c:v>
                </c:pt>
                <c:pt idx="5">
                  <c:v>53.769999999999996</c:v>
                </c:pt>
                <c:pt idx="6">
                  <c:v>56.45</c:v>
                </c:pt>
                <c:pt idx="7">
                  <c:v>56.52</c:v>
                </c:pt>
                <c:pt idx="8">
                  <c:v>55.7</c:v>
                </c:pt>
                <c:pt idx="9">
                  <c:v>54.489999999999995</c:v>
                </c:pt>
                <c:pt idx="10">
                  <c:v>55.914999999999999</c:v>
                </c:pt>
                <c:pt idx="11">
                  <c:v>56.435000000000002</c:v>
                </c:pt>
                <c:pt idx="12">
                  <c:v>56.295000000000002</c:v>
                </c:pt>
                <c:pt idx="13">
                  <c:v>57.935000000000002</c:v>
                </c:pt>
                <c:pt idx="14">
                  <c:v>58.084999999999994</c:v>
                </c:pt>
                <c:pt idx="15">
                  <c:v>56.8</c:v>
                </c:pt>
                <c:pt idx="16">
                  <c:v>56.495000000000005</c:v>
                </c:pt>
                <c:pt idx="17">
                  <c:v>56.95</c:v>
                </c:pt>
                <c:pt idx="18">
                  <c:v>57.325000000000003</c:v>
                </c:pt>
                <c:pt idx="19">
                  <c:v>55.730000000000004</c:v>
                </c:pt>
                <c:pt idx="20">
                  <c:v>57.075000000000003</c:v>
                </c:pt>
                <c:pt idx="21">
                  <c:v>57.78</c:v>
                </c:pt>
                <c:pt idx="22">
                  <c:v>57.349999999999994</c:v>
                </c:pt>
                <c:pt idx="23">
                  <c:v>58.9</c:v>
                </c:pt>
                <c:pt idx="24">
                  <c:v>58.57</c:v>
                </c:pt>
                <c:pt idx="25">
                  <c:v>57.69</c:v>
                </c:pt>
                <c:pt idx="26">
                  <c:v>58.075000000000003</c:v>
                </c:pt>
                <c:pt idx="27">
                  <c:v>57.094999999999999</c:v>
                </c:pt>
                <c:pt idx="28">
                  <c:v>57.29</c:v>
                </c:pt>
                <c:pt idx="29">
                  <c:v>56.935000000000002</c:v>
                </c:pt>
                <c:pt idx="30">
                  <c:v>57.72</c:v>
                </c:pt>
                <c:pt idx="31">
                  <c:v>58.65</c:v>
                </c:pt>
                <c:pt idx="32">
                  <c:v>59.335000000000001</c:v>
                </c:pt>
                <c:pt idx="33">
                  <c:v>60.800000000000004</c:v>
                </c:pt>
                <c:pt idx="34">
                  <c:v>60.79</c:v>
                </c:pt>
                <c:pt idx="35">
                  <c:v>61.03</c:v>
                </c:pt>
                <c:pt idx="36">
                  <c:v>61.79</c:v>
                </c:pt>
                <c:pt idx="37">
                  <c:v>61.66</c:v>
                </c:pt>
                <c:pt idx="38">
                  <c:v>61.814999999999998</c:v>
                </c:pt>
                <c:pt idx="39">
                  <c:v>59.82</c:v>
                </c:pt>
                <c:pt idx="40">
                  <c:v>60.314999999999998</c:v>
                </c:pt>
                <c:pt idx="41">
                  <c:v>61.414999999999999</c:v>
                </c:pt>
                <c:pt idx="42">
                  <c:v>61.505000000000003</c:v>
                </c:pt>
                <c:pt idx="43">
                  <c:v>60.045000000000002</c:v>
                </c:pt>
                <c:pt idx="44">
                  <c:v>60.704999999999998</c:v>
                </c:pt>
                <c:pt idx="45">
                  <c:v>60.695</c:v>
                </c:pt>
                <c:pt idx="46">
                  <c:v>60.734999999999999</c:v>
                </c:pt>
                <c:pt idx="47">
                  <c:v>61.1</c:v>
                </c:pt>
                <c:pt idx="48">
                  <c:v>60.614999999999995</c:v>
                </c:pt>
                <c:pt idx="49">
                  <c:v>61.435000000000002</c:v>
                </c:pt>
                <c:pt idx="50">
                  <c:v>61.594999999999999</c:v>
                </c:pt>
                <c:pt idx="51">
                  <c:v>62.704999999999998</c:v>
                </c:pt>
                <c:pt idx="52">
                  <c:v>62.674999999999997</c:v>
                </c:pt>
                <c:pt idx="53">
                  <c:v>62.510000000000005</c:v>
                </c:pt>
                <c:pt idx="54">
                  <c:v>63</c:v>
                </c:pt>
                <c:pt idx="55">
                  <c:v>63.174999999999997</c:v>
                </c:pt>
                <c:pt idx="56">
                  <c:v>63.94</c:v>
                </c:pt>
                <c:pt idx="57">
                  <c:v>63.685000000000002</c:v>
                </c:pt>
                <c:pt idx="58">
                  <c:v>62.695</c:v>
                </c:pt>
                <c:pt idx="59">
                  <c:v>62.685000000000002</c:v>
                </c:pt>
                <c:pt idx="60">
                  <c:v>63.6</c:v>
                </c:pt>
                <c:pt idx="61">
                  <c:v>63.28</c:v>
                </c:pt>
                <c:pt idx="62">
                  <c:v>63.23</c:v>
                </c:pt>
                <c:pt idx="63">
                  <c:v>63.825000000000003</c:v>
                </c:pt>
                <c:pt idx="64">
                  <c:v>65.289999999999992</c:v>
                </c:pt>
                <c:pt idx="65">
                  <c:v>65.91</c:v>
                </c:pt>
                <c:pt idx="66">
                  <c:v>65.814999999999998</c:v>
                </c:pt>
                <c:pt idx="67">
                  <c:v>65.48</c:v>
                </c:pt>
                <c:pt idx="68">
                  <c:v>66.52</c:v>
                </c:pt>
                <c:pt idx="69">
                  <c:v>67.599999999999994</c:v>
                </c:pt>
                <c:pt idx="70">
                  <c:v>67.265000000000001</c:v>
                </c:pt>
                <c:pt idx="71">
                  <c:v>67.92</c:v>
                </c:pt>
                <c:pt idx="72">
                  <c:v>67.10499999999999</c:v>
                </c:pt>
                <c:pt idx="73">
                  <c:v>67.465000000000003</c:v>
                </c:pt>
                <c:pt idx="74">
                  <c:v>67.16</c:v>
                </c:pt>
                <c:pt idx="75">
                  <c:v>67.694999999999993</c:v>
                </c:pt>
                <c:pt idx="76">
                  <c:v>67.42</c:v>
                </c:pt>
                <c:pt idx="77">
                  <c:v>67.694999999999993</c:v>
                </c:pt>
                <c:pt idx="78">
                  <c:v>67.724999999999994</c:v>
                </c:pt>
                <c:pt idx="79">
                  <c:v>69.53</c:v>
                </c:pt>
                <c:pt idx="80">
                  <c:v>70.12</c:v>
                </c:pt>
                <c:pt idx="81">
                  <c:v>69.855000000000004</c:v>
                </c:pt>
                <c:pt idx="82">
                  <c:v>69.474999999999994</c:v>
                </c:pt>
                <c:pt idx="83">
                  <c:v>67.324999999999989</c:v>
                </c:pt>
                <c:pt idx="84">
                  <c:v>67.55</c:v>
                </c:pt>
                <c:pt idx="85">
                  <c:v>67.88</c:v>
                </c:pt>
                <c:pt idx="86">
                  <c:v>67.965000000000003</c:v>
                </c:pt>
                <c:pt idx="87">
                  <c:v>66.23</c:v>
                </c:pt>
                <c:pt idx="88">
                  <c:v>66.58</c:v>
                </c:pt>
                <c:pt idx="89">
                  <c:v>66.75</c:v>
                </c:pt>
                <c:pt idx="90">
                  <c:v>65.834999999999994</c:v>
                </c:pt>
                <c:pt idx="91">
                  <c:v>66.36</c:v>
                </c:pt>
                <c:pt idx="92">
                  <c:v>66.180000000000007</c:v>
                </c:pt>
                <c:pt idx="93">
                  <c:v>66.63</c:v>
                </c:pt>
                <c:pt idx="94">
                  <c:v>66.03</c:v>
                </c:pt>
                <c:pt idx="95">
                  <c:v>66.7</c:v>
                </c:pt>
                <c:pt idx="96">
                  <c:v>67.465000000000003</c:v>
                </c:pt>
                <c:pt idx="97">
                  <c:v>68.38</c:v>
                </c:pt>
                <c:pt idx="98">
                  <c:v>68.010000000000005</c:v>
                </c:pt>
                <c:pt idx="99">
                  <c:v>67.805000000000007</c:v>
                </c:pt>
                <c:pt idx="100">
                  <c:v>67.510000000000005</c:v>
                </c:pt>
                <c:pt idx="101">
                  <c:v>66.03</c:v>
                </c:pt>
                <c:pt idx="102">
                  <c:v>62.709999999999994</c:v>
                </c:pt>
                <c:pt idx="103">
                  <c:v>63.879999999999995</c:v>
                </c:pt>
                <c:pt idx="104">
                  <c:v>64.22</c:v>
                </c:pt>
                <c:pt idx="105">
                  <c:v>64.53</c:v>
                </c:pt>
                <c:pt idx="106">
                  <c:v>64.06</c:v>
                </c:pt>
                <c:pt idx="107">
                  <c:v>61.414999999999999</c:v>
                </c:pt>
                <c:pt idx="108">
                  <c:v>58.215000000000003</c:v>
                </c:pt>
                <c:pt idx="109">
                  <c:v>57.655000000000001</c:v>
                </c:pt>
                <c:pt idx="110">
                  <c:v>57.894999999999996</c:v>
                </c:pt>
                <c:pt idx="111">
                  <c:v>56.57</c:v>
                </c:pt>
                <c:pt idx="112">
                  <c:v>57.91</c:v>
                </c:pt>
                <c:pt idx="113">
                  <c:v>59.11</c:v>
                </c:pt>
                <c:pt idx="114">
                  <c:v>58.28</c:v>
                </c:pt>
                <c:pt idx="115">
                  <c:v>58.07</c:v>
                </c:pt>
                <c:pt idx="116">
                  <c:v>55.9</c:v>
                </c:pt>
                <c:pt idx="117">
                  <c:v>57.31</c:v>
                </c:pt>
                <c:pt idx="118">
                  <c:v>57.7</c:v>
                </c:pt>
                <c:pt idx="119">
                  <c:v>56.55</c:v>
                </c:pt>
                <c:pt idx="120">
                  <c:v>58.215000000000003</c:v>
                </c:pt>
                <c:pt idx="121">
                  <c:v>58.07</c:v>
                </c:pt>
                <c:pt idx="122">
                  <c:v>60.685000000000002</c:v>
                </c:pt>
                <c:pt idx="123">
                  <c:v>61.055</c:v>
                </c:pt>
                <c:pt idx="124">
                  <c:v>61.045000000000002</c:v>
                </c:pt>
                <c:pt idx="125">
                  <c:v>61.315000000000005</c:v>
                </c:pt>
                <c:pt idx="126">
                  <c:v>62.5</c:v>
                </c:pt>
                <c:pt idx="127">
                  <c:v>62.444999999999993</c:v>
                </c:pt>
                <c:pt idx="128">
                  <c:v>61.45</c:v>
                </c:pt>
                <c:pt idx="129">
                  <c:v>62.17</c:v>
                </c:pt>
                <c:pt idx="130">
                  <c:v>59.185000000000002</c:v>
                </c:pt>
                <c:pt idx="131">
                  <c:v>60.435000000000002</c:v>
                </c:pt>
                <c:pt idx="132">
                  <c:v>60.21</c:v>
                </c:pt>
                <c:pt idx="133">
                  <c:v>60.895000000000003</c:v>
                </c:pt>
                <c:pt idx="134">
                  <c:v>60.76</c:v>
                </c:pt>
                <c:pt idx="135">
                  <c:v>61.034999999999997</c:v>
                </c:pt>
                <c:pt idx="136">
                  <c:v>63.47</c:v>
                </c:pt>
                <c:pt idx="137">
                  <c:v>63.45</c:v>
                </c:pt>
                <c:pt idx="138">
                  <c:v>63.724999999999994</c:v>
                </c:pt>
                <c:pt idx="139">
                  <c:v>62.82</c:v>
                </c:pt>
                <c:pt idx="140">
                  <c:v>60.929999999999993</c:v>
                </c:pt>
                <c:pt idx="141">
                  <c:v>60.034999999999997</c:v>
                </c:pt>
                <c:pt idx="142">
                  <c:v>58.674999999999997</c:v>
                </c:pt>
                <c:pt idx="143">
                  <c:v>58.97</c:v>
                </c:pt>
                <c:pt idx="144">
                  <c:v>59.495000000000005</c:v>
                </c:pt>
                <c:pt idx="145">
                  <c:v>60.234999999999999</c:v>
                </c:pt>
                <c:pt idx="146">
                  <c:v>59.14</c:v>
                </c:pt>
                <c:pt idx="147">
                  <c:v>59.275000000000006</c:v>
                </c:pt>
                <c:pt idx="148">
                  <c:v>59.534999999999997</c:v>
                </c:pt>
                <c:pt idx="149">
                  <c:v>60.164999999999999</c:v>
                </c:pt>
                <c:pt idx="150">
                  <c:v>61.384999999999998</c:v>
                </c:pt>
                <c:pt idx="151">
                  <c:v>61.354999999999997</c:v>
                </c:pt>
                <c:pt idx="152">
                  <c:v>57.475000000000001</c:v>
                </c:pt>
                <c:pt idx="153">
                  <c:v>58.444999999999993</c:v>
                </c:pt>
                <c:pt idx="154">
                  <c:v>57.394999999999996</c:v>
                </c:pt>
                <c:pt idx="155">
                  <c:v>56.03</c:v>
                </c:pt>
                <c:pt idx="156">
                  <c:v>54.085000000000001</c:v>
                </c:pt>
                <c:pt idx="157">
                  <c:v>55.024999999999999</c:v>
                </c:pt>
                <c:pt idx="158">
                  <c:v>56.265000000000001</c:v>
                </c:pt>
                <c:pt idx="159">
                  <c:v>56.58</c:v>
                </c:pt>
                <c:pt idx="160">
                  <c:v>58.94</c:v>
                </c:pt>
                <c:pt idx="161">
                  <c:v>57.019999999999996</c:v>
                </c:pt>
                <c:pt idx="162">
                  <c:v>56.314999999999998</c:v>
                </c:pt>
                <c:pt idx="163">
                  <c:v>56.784999999999997</c:v>
                </c:pt>
                <c:pt idx="164">
                  <c:v>57.85</c:v>
                </c:pt>
                <c:pt idx="165">
                  <c:v>58.115000000000002</c:v>
                </c:pt>
                <c:pt idx="166">
                  <c:v>58.015000000000001</c:v>
                </c:pt>
                <c:pt idx="167">
                  <c:v>57.435000000000002</c:v>
                </c:pt>
                <c:pt idx="168">
                  <c:v>56.21</c:v>
                </c:pt>
                <c:pt idx="169">
                  <c:v>55.965000000000003</c:v>
                </c:pt>
                <c:pt idx="170">
                  <c:v>57.34</c:v>
                </c:pt>
                <c:pt idx="171">
                  <c:v>57.89</c:v>
                </c:pt>
                <c:pt idx="172">
                  <c:v>58.620000000000005</c:v>
                </c:pt>
                <c:pt idx="173">
                  <c:v>57.150000000000006</c:v>
                </c:pt>
                <c:pt idx="174">
                  <c:v>56.995000000000005</c:v>
                </c:pt>
                <c:pt idx="175">
                  <c:v>56.18</c:v>
                </c:pt>
                <c:pt idx="176">
                  <c:v>58.474999999999994</c:v>
                </c:pt>
                <c:pt idx="177">
                  <c:v>58.769999999999996</c:v>
                </c:pt>
                <c:pt idx="178">
                  <c:v>59.335000000000001</c:v>
                </c:pt>
                <c:pt idx="179">
                  <c:v>60.594999999999999</c:v>
                </c:pt>
                <c:pt idx="180">
                  <c:v>60.39</c:v>
                </c:pt>
                <c:pt idx="181">
                  <c:v>58.655000000000001</c:v>
                </c:pt>
                <c:pt idx="182">
                  <c:v>57.915000000000006</c:v>
                </c:pt>
                <c:pt idx="183">
                  <c:v>57.74</c:v>
                </c:pt>
                <c:pt idx="184">
                  <c:v>65.64</c:v>
                </c:pt>
                <c:pt idx="185">
                  <c:v>61.9</c:v>
                </c:pt>
                <c:pt idx="186">
                  <c:v>61.08</c:v>
                </c:pt>
                <c:pt idx="187">
                  <c:v>61.445000000000007</c:v>
                </c:pt>
                <c:pt idx="188">
                  <c:v>61.355000000000004</c:v>
                </c:pt>
                <c:pt idx="189">
                  <c:v>61.22</c:v>
                </c:pt>
                <c:pt idx="190">
                  <c:v>59.58</c:v>
                </c:pt>
                <c:pt idx="191">
                  <c:v>59.195</c:v>
                </c:pt>
                <c:pt idx="192">
                  <c:v>59.26</c:v>
                </c:pt>
                <c:pt idx="193">
                  <c:v>58.78</c:v>
                </c:pt>
                <c:pt idx="194">
                  <c:v>56.96</c:v>
                </c:pt>
                <c:pt idx="195">
                  <c:v>56.55</c:v>
                </c:pt>
                <c:pt idx="196">
                  <c:v>55.204999999999998</c:v>
                </c:pt>
                <c:pt idx="197">
                  <c:v>55.19</c:v>
                </c:pt>
                <c:pt idx="198">
                  <c:v>55.805</c:v>
                </c:pt>
                <c:pt idx="199">
                  <c:v>55.68</c:v>
                </c:pt>
                <c:pt idx="200">
                  <c:v>55.355000000000004</c:v>
                </c:pt>
                <c:pt idx="201">
                  <c:v>55.430000000000007</c:v>
                </c:pt>
                <c:pt idx="202">
                  <c:v>56.47</c:v>
                </c:pt>
                <c:pt idx="203">
                  <c:v>57.594999999999999</c:v>
                </c:pt>
                <c:pt idx="204">
                  <c:v>56.405000000000001</c:v>
                </c:pt>
                <c:pt idx="205">
                  <c:v>55.6</c:v>
                </c:pt>
                <c:pt idx="206">
                  <c:v>55.96</c:v>
                </c:pt>
                <c:pt idx="207">
                  <c:v>56.715000000000003</c:v>
                </c:pt>
                <c:pt idx="208">
                  <c:v>56.370000000000005</c:v>
                </c:pt>
                <c:pt idx="209">
                  <c:v>55.92</c:v>
                </c:pt>
                <c:pt idx="210">
                  <c:v>56.604999999999997</c:v>
                </c:pt>
                <c:pt idx="211">
                  <c:v>58.14</c:v>
                </c:pt>
                <c:pt idx="212">
                  <c:v>58.475000000000001</c:v>
                </c:pt>
                <c:pt idx="213">
                  <c:v>58.97</c:v>
                </c:pt>
                <c:pt idx="214">
                  <c:v>58.400000000000006</c:v>
                </c:pt>
                <c:pt idx="215">
                  <c:v>58.230000000000004</c:v>
                </c:pt>
                <c:pt idx="216">
                  <c:v>57.58</c:v>
                </c:pt>
                <c:pt idx="217">
                  <c:v>56.864999999999995</c:v>
                </c:pt>
                <c:pt idx="218">
                  <c:v>58.945</c:v>
                </c:pt>
                <c:pt idx="219">
                  <c:v>59.454999999999998</c:v>
                </c:pt>
                <c:pt idx="220">
                  <c:v>60.18</c:v>
                </c:pt>
                <c:pt idx="221">
                  <c:v>59.18</c:v>
                </c:pt>
                <c:pt idx="222">
                  <c:v>59.924999999999997</c:v>
                </c:pt>
                <c:pt idx="223">
                  <c:v>60.105000000000004</c:v>
                </c:pt>
                <c:pt idx="224">
                  <c:v>59.634999999999998</c:v>
                </c:pt>
                <c:pt idx="225">
                  <c:v>59.7</c:v>
                </c:pt>
                <c:pt idx="226">
                  <c:v>60.12</c:v>
                </c:pt>
                <c:pt idx="227">
                  <c:v>59.88</c:v>
                </c:pt>
                <c:pt idx="228">
                  <c:v>60.825000000000003</c:v>
                </c:pt>
                <c:pt idx="229">
                  <c:v>59.744999999999997</c:v>
                </c:pt>
                <c:pt idx="230">
                  <c:v>58.1</c:v>
                </c:pt>
                <c:pt idx="231">
                  <c:v>59.86</c:v>
                </c:pt>
                <c:pt idx="232">
                  <c:v>60.8</c:v>
                </c:pt>
                <c:pt idx="233">
                  <c:v>60.34</c:v>
                </c:pt>
                <c:pt idx="234">
                  <c:v>60.494999999999997</c:v>
                </c:pt>
                <c:pt idx="235">
                  <c:v>61.055</c:v>
                </c:pt>
                <c:pt idx="236">
                  <c:v>60.884999999999998</c:v>
                </c:pt>
                <c:pt idx="237">
                  <c:v>60.989999999999995</c:v>
                </c:pt>
                <c:pt idx="238">
                  <c:v>58.255000000000003</c:v>
                </c:pt>
                <c:pt idx="239">
                  <c:v>58.365000000000002</c:v>
                </c:pt>
                <c:pt idx="240">
                  <c:v>58.519999999999996</c:v>
                </c:pt>
                <c:pt idx="241">
                  <c:v>60.644999999999996</c:v>
                </c:pt>
                <c:pt idx="242">
                  <c:v>61.3</c:v>
                </c:pt>
                <c:pt idx="243">
                  <c:v>62.33</c:v>
                </c:pt>
                <c:pt idx="244">
                  <c:v>62.22</c:v>
                </c:pt>
                <c:pt idx="245">
                  <c:v>62.265000000000001</c:v>
                </c:pt>
                <c:pt idx="246">
                  <c:v>61.959999999999994</c:v>
                </c:pt>
                <c:pt idx="247">
                  <c:v>62.730000000000004</c:v>
                </c:pt>
                <c:pt idx="248">
                  <c:v>63.484999999999999</c:v>
                </c:pt>
                <c:pt idx="249">
                  <c:v>63.66</c:v>
                </c:pt>
                <c:pt idx="250">
                  <c:v>64.240000000000009</c:v>
                </c:pt>
                <c:pt idx="251">
                  <c:v>64.36</c:v>
                </c:pt>
                <c:pt idx="252">
                  <c:v>64.474999999999994</c:v>
                </c:pt>
                <c:pt idx="253">
                  <c:v>63.489999999999995</c:v>
                </c:pt>
                <c:pt idx="254">
                  <c:v>63.385000000000005</c:v>
                </c:pt>
                <c:pt idx="255">
                  <c:v>64.025000000000006</c:v>
                </c:pt>
                <c:pt idx="256">
                  <c:v>64</c:v>
                </c:pt>
                <c:pt idx="257">
                  <c:v>64.62</c:v>
                </c:pt>
                <c:pt idx="258">
                  <c:v>64.615000000000009</c:v>
                </c:pt>
                <c:pt idx="259">
                  <c:v>64.405000000000001</c:v>
                </c:pt>
                <c:pt idx="260">
                  <c:v>63.74</c:v>
                </c:pt>
                <c:pt idx="261">
                  <c:v>63.685000000000002</c:v>
                </c:pt>
                <c:pt idx="262">
                  <c:v>63.900000000000006</c:v>
                </c:pt>
                <c:pt idx="263">
                  <c:v>66.004999999999995</c:v>
                </c:pt>
                <c:pt idx="264">
                  <c:v>66.144999999999996</c:v>
                </c:pt>
                <c:pt idx="265">
                  <c:v>65.585000000000008</c:v>
                </c:pt>
                <c:pt idx="266">
                  <c:v>62.75</c:v>
                </c:pt>
                <c:pt idx="267">
                  <c:v>62.550000000000004</c:v>
                </c:pt>
                <c:pt idx="268">
                  <c:v>62.165000000000006</c:v>
                </c:pt>
                <c:pt idx="269">
                  <c:v>61.269999999999996</c:v>
                </c:pt>
                <c:pt idx="270">
                  <c:v>61.554999999999993</c:v>
                </c:pt>
                <c:pt idx="271">
                  <c:v>61.105000000000004</c:v>
                </c:pt>
                <c:pt idx="272">
                  <c:v>61.67</c:v>
                </c:pt>
                <c:pt idx="273">
                  <c:v>61.86</c:v>
                </c:pt>
                <c:pt idx="274">
                  <c:v>61.614999999999995</c:v>
                </c:pt>
                <c:pt idx="275">
                  <c:v>61.13</c:v>
                </c:pt>
                <c:pt idx="276">
                  <c:v>59.405000000000001</c:v>
                </c:pt>
                <c:pt idx="277">
                  <c:v>58.545000000000002</c:v>
                </c:pt>
                <c:pt idx="278">
                  <c:v>57.064999999999998</c:v>
                </c:pt>
                <c:pt idx="279">
                  <c:v>55.674999999999997</c:v>
                </c:pt>
                <c:pt idx="280">
                  <c:v>56.405000000000001</c:v>
                </c:pt>
                <c:pt idx="281">
                  <c:v>56.06</c:v>
                </c:pt>
                <c:pt idx="282">
                  <c:v>55.055</c:v>
                </c:pt>
                <c:pt idx="283">
                  <c:v>53.945</c:v>
                </c:pt>
                <c:pt idx="284">
                  <c:v>51.674999999999997</c:v>
                </c:pt>
                <c:pt idx="285">
                  <c:v>51.33</c:v>
                </c:pt>
                <c:pt idx="286">
                  <c:v>52.885000000000005</c:v>
                </c:pt>
                <c:pt idx="287">
                  <c:v>52.715000000000003</c:v>
                </c:pt>
                <c:pt idx="288">
                  <c:v>52.09</c:v>
                </c:pt>
                <c:pt idx="289">
                  <c:v>51.269999999999996</c:v>
                </c:pt>
                <c:pt idx="290">
                  <c:v>51.984999999999999</c:v>
                </c:pt>
                <c:pt idx="291">
                  <c:v>53.685000000000002</c:v>
                </c:pt>
                <c:pt idx="292">
                  <c:v>53.900000000000006</c:v>
                </c:pt>
                <c:pt idx="293">
                  <c:v>54.634999999999998</c:v>
                </c:pt>
                <c:pt idx="294">
                  <c:v>54.7</c:v>
                </c:pt>
                <c:pt idx="295">
                  <c:v>54.674999999999997</c:v>
                </c:pt>
                <c:pt idx="296">
                  <c:v>56.18</c:v>
                </c:pt>
                <c:pt idx="297">
                  <c:v>56.14</c:v>
                </c:pt>
                <c:pt idx="298">
                  <c:v>55.58</c:v>
                </c:pt>
                <c:pt idx="299">
                  <c:v>53.47</c:v>
                </c:pt>
                <c:pt idx="300">
                  <c:v>52.05</c:v>
                </c:pt>
                <c:pt idx="301">
                  <c:v>50.734999999999999</c:v>
                </c:pt>
                <c:pt idx="302">
                  <c:v>48.96</c:v>
                </c:pt>
                <c:pt idx="303">
                  <c:v>47.39</c:v>
                </c:pt>
                <c:pt idx="304">
                  <c:v>49.739999999999995</c:v>
                </c:pt>
                <c:pt idx="305">
                  <c:v>49.42</c:v>
                </c:pt>
                <c:pt idx="306">
                  <c:v>49.19</c:v>
                </c:pt>
                <c:pt idx="307">
                  <c:v>47.945</c:v>
                </c:pt>
                <c:pt idx="308">
                  <c:v>43.265000000000001</c:v>
                </c:pt>
                <c:pt idx="309">
                  <c:v>31.734999999999999</c:v>
                </c:pt>
                <c:pt idx="310">
                  <c:v>35.454999999999998</c:v>
                </c:pt>
                <c:pt idx="311">
                  <c:v>33.744999999999997</c:v>
                </c:pt>
                <c:pt idx="312">
                  <c:v>31.365000000000002</c:v>
                </c:pt>
                <c:pt idx="313">
                  <c:v>32.64</c:v>
                </c:pt>
                <c:pt idx="314">
                  <c:v>28.314999999999998</c:v>
                </c:pt>
                <c:pt idx="315">
                  <c:v>27.16</c:v>
                </c:pt>
                <c:pt idx="316">
                  <c:v>22.465</c:v>
                </c:pt>
                <c:pt idx="317">
                  <c:v>25.72</c:v>
                </c:pt>
                <c:pt idx="318">
                  <c:v>24.074999999999999</c:v>
                </c:pt>
                <c:pt idx="319">
                  <c:v>23.38</c:v>
                </c:pt>
                <c:pt idx="320">
                  <c:v>23.524999999999999</c:v>
                </c:pt>
                <c:pt idx="321">
                  <c:v>22.84</c:v>
                </c:pt>
                <c:pt idx="322">
                  <c:v>24.405000000000001</c:v>
                </c:pt>
                <c:pt idx="323">
                  <c:v>23.024999999999999</c:v>
                </c:pt>
                <c:pt idx="324">
                  <c:v>21.064999999999998</c:v>
                </c:pt>
                <c:pt idx="325">
                  <c:v>20.975000000000001</c:v>
                </c:pt>
                <c:pt idx="326">
                  <c:v>20.375</c:v>
                </c:pt>
                <c:pt idx="327">
                  <c:v>24.85</c:v>
                </c:pt>
                <c:pt idx="328">
                  <c:v>29.1</c:v>
                </c:pt>
                <c:pt idx="329">
                  <c:v>27.064999999999998</c:v>
                </c:pt>
                <c:pt idx="330">
                  <c:v>25.204999999999998</c:v>
                </c:pt>
                <c:pt idx="331">
                  <c:v>26.45</c:v>
                </c:pt>
                <c:pt idx="332">
                  <c:v>24.675000000000001</c:v>
                </c:pt>
                <c:pt idx="333">
                  <c:v>24.524999999999999</c:v>
                </c:pt>
                <c:pt idx="334">
                  <c:v>24.73</c:v>
                </c:pt>
                <c:pt idx="335">
                  <c:v>22.365000000000002</c:v>
                </c:pt>
                <c:pt idx="336">
                  <c:v>21.005000000000003</c:v>
                </c:pt>
                <c:pt idx="337">
                  <c:v>21.555</c:v>
                </c:pt>
                <c:pt idx="338">
                  <c:v>21.14</c:v>
                </c:pt>
                <c:pt idx="339">
                  <c:v>-7.4100000000000019</c:v>
                </c:pt>
                <c:pt idx="340">
                  <c:v>13.664999999999999</c:v>
                </c:pt>
                <c:pt idx="341">
                  <c:v>15.850000000000001</c:v>
                </c:pt>
                <c:pt idx="342">
                  <c:v>17.914999999999999</c:v>
                </c:pt>
                <c:pt idx="343">
                  <c:v>18.335000000000001</c:v>
                </c:pt>
                <c:pt idx="344">
                  <c:v>15.52</c:v>
                </c:pt>
                <c:pt idx="345">
                  <c:v>15.545</c:v>
                </c:pt>
                <c:pt idx="346">
                  <c:v>17.86</c:v>
                </c:pt>
                <c:pt idx="347">
                  <c:v>21.27</c:v>
                </c:pt>
                <c:pt idx="348">
                  <c:v>21.62</c:v>
                </c:pt>
                <c:pt idx="349">
                  <c:v>22.57</c:v>
                </c:pt>
                <c:pt idx="350">
                  <c:v>26.414999999999999</c:v>
                </c:pt>
                <c:pt idx="351">
                  <c:v>25.744999999999997</c:v>
                </c:pt>
                <c:pt idx="352">
                  <c:v>25.35</c:v>
                </c:pt>
                <c:pt idx="353">
                  <c:v>26.55</c:v>
                </c:pt>
                <c:pt idx="354">
                  <c:v>25.954999999999998</c:v>
                </c:pt>
                <c:pt idx="355">
                  <c:v>26.475000000000001</c:v>
                </c:pt>
                <c:pt idx="356">
                  <c:v>26.57</c:v>
                </c:pt>
                <c:pt idx="357">
                  <c:v>28.85</c:v>
                </c:pt>
                <c:pt idx="358">
                  <c:v>30.47</c:v>
                </c:pt>
                <c:pt idx="359">
                  <c:v>33.08</c:v>
                </c:pt>
                <c:pt idx="360">
                  <c:v>32.950000000000003</c:v>
                </c:pt>
                <c:pt idx="361">
                  <c:v>34.215000000000003</c:v>
                </c:pt>
                <c:pt idx="362">
                  <c:v>34.615000000000002</c:v>
                </c:pt>
                <c:pt idx="363">
                  <c:v>34.034999999999997</c:v>
                </c:pt>
                <c:pt idx="364">
                  <c:v>34.269999999999996</c:v>
                </c:pt>
                <c:pt idx="365">
                  <c:v>34.950000000000003</c:v>
                </c:pt>
                <c:pt idx="366">
                  <c:v>33.015000000000001</c:v>
                </c:pt>
                <c:pt idx="367">
                  <c:v>34.344999999999999</c:v>
                </c:pt>
                <c:pt idx="368">
                  <c:v>36.06</c:v>
                </c:pt>
                <c:pt idx="369">
                  <c:v>36.344999999999999</c:v>
                </c:pt>
                <c:pt idx="370">
                  <c:v>37.540000000000006</c:v>
                </c:pt>
                <c:pt idx="371">
                  <c:v>37.774999999999999</c:v>
                </c:pt>
                <c:pt idx="372">
                  <c:v>38.194999999999993</c:v>
                </c:pt>
                <c:pt idx="373">
                  <c:v>40.340000000000003</c:v>
                </c:pt>
                <c:pt idx="374">
                  <c:v>39.064999999999998</c:v>
                </c:pt>
                <c:pt idx="375">
                  <c:v>39.405000000000001</c:v>
                </c:pt>
                <c:pt idx="376">
                  <c:v>39.995000000000005</c:v>
                </c:pt>
                <c:pt idx="377">
                  <c:v>37.094999999999999</c:v>
                </c:pt>
                <c:pt idx="378">
                  <c:v>37.36</c:v>
                </c:pt>
                <c:pt idx="379">
                  <c:v>38.269999999999996</c:v>
                </c:pt>
                <c:pt idx="380">
                  <c:v>39.299999999999997</c:v>
                </c:pt>
                <c:pt idx="381">
                  <c:v>38.954999999999998</c:v>
                </c:pt>
                <c:pt idx="382">
                  <c:v>39.96</c:v>
                </c:pt>
                <c:pt idx="383">
                  <c:v>40.6</c:v>
                </c:pt>
                <c:pt idx="384">
                  <c:v>41.344999999999999</c:v>
                </c:pt>
                <c:pt idx="385">
                  <c:v>40.995000000000005</c:v>
                </c:pt>
                <c:pt idx="386">
                  <c:v>38.685000000000002</c:v>
                </c:pt>
                <c:pt idx="387">
                  <c:v>39.53</c:v>
                </c:pt>
                <c:pt idx="388">
                  <c:v>39.255000000000003</c:v>
                </c:pt>
                <c:pt idx="389">
                  <c:v>40.435000000000002</c:v>
                </c:pt>
                <c:pt idx="390">
                  <c:v>40.08</c:v>
                </c:pt>
                <c:pt idx="391">
                  <c:v>40.704999999999998</c:v>
                </c:pt>
                <c:pt idx="392">
                  <c:v>41.519999999999996</c:v>
                </c:pt>
                <c:pt idx="393">
                  <c:v>41.51</c:v>
                </c:pt>
                <c:pt idx="394">
                  <c:v>41.555</c:v>
                </c:pt>
                <c:pt idx="395">
                  <c:v>41.54</c:v>
                </c:pt>
                <c:pt idx="396">
                  <c:v>41.984999999999999</c:v>
                </c:pt>
                <c:pt idx="397">
                  <c:v>40.83</c:v>
                </c:pt>
                <c:pt idx="398">
                  <c:v>41.744999999999997</c:v>
                </c:pt>
                <c:pt idx="399">
                  <c:v>41.04</c:v>
                </c:pt>
                <c:pt idx="400">
                  <c:v>41.65</c:v>
                </c:pt>
                <c:pt idx="401">
                  <c:v>42.45</c:v>
                </c:pt>
                <c:pt idx="402">
                  <c:v>42.11</c:v>
                </c:pt>
                <c:pt idx="403">
                  <c:v>41.855000000000004</c:v>
                </c:pt>
                <c:pt idx="404">
                  <c:v>41.844999999999999</c:v>
                </c:pt>
                <c:pt idx="405">
                  <c:v>42.814999999999998</c:v>
                </c:pt>
                <c:pt idx="406">
                  <c:v>42.74</c:v>
                </c:pt>
                <c:pt idx="407">
                  <c:v>41.915000000000006</c:v>
                </c:pt>
                <c:pt idx="408">
                  <c:v>42.04</c:v>
                </c:pt>
                <c:pt idx="409">
                  <c:v>42.355000000000004</c:v>
                </c:pt>
                <c:pt idx="410">
                  <c:v>41.754999999999995</c:v>
                </c:pt>
                <c:pt idx="411">
                  <c:v>42.2</c:v>
                </c:pt>
                <c:pt idx="412">
                  <c:v>41.28</c:v>
                </c:pt>
                <c:pt idx="413">
                  <c:v>41.540000000000006</c:v>
                </c:pt>
                <c:pt idx="414">
                  <c:v>42.07</c:v>
                </c:pt>
                <c:pt idx="415">
                  <c:v>42.63</c:v>
                </c:pt>
                <c:pt idx="416">
                  <c:v>43.29</c:v>
                </c:pt>
                <c:pt idx="417">
                  <c:v>43.09</c:v>
                </c:pt>
                <c:pt idx="418">
                  <c:v>42.629999999999995</c:v>
                </c:pt>
                <c:pt idx="419">
                  <c:v>43.099999999999994</c:v>
                </c:pt>
                <c:pt idx="420">
                  <c:v>42.704999999999998</c:v>
                </c:pt>
                <c:pt idx="421">
                  <c:v>43.58</c:v>
                </c:pt>
                <c:pt idx="422">
                  <c:v>43.21</c:v>
                </c:pt>
                <c:pt idx="423">
                  <c:v>42.97</c:v>
                </c:pt>
                <c:pt idx="424">
                  <c:v>43.620000000000005</c:v>
                </c:pt>
                <c:pt idx="425">
                  <c:v>43.58</c:v>
                </c:pt>
                <c:pt idx="426">
                  <c:v>43.625</c:v>
                </c:pt>
                <c:pt idx="427">
                  <c:v>43.355000000000004</c:v>
                </c:pt>
                <c:pt idx="428">
                  <c:v>42.849999999999994</c:v>
                </c:pt>
                <c:pt idx="429">
                  <c:v>43.39</c:v>
                </c:pt>
                <c:pt idx="430">
                  <c:v>44.355000000000004</c:v>
                </c:pt>
                <c:pt idx="431">
                  <c:v>44.32</c:v>
                </c:pt>
                <c:pt idx="432">
                  <c:v>43.835000000000001</c:v>
                </c:pt>
                <c:pt idx="433">
                  <c:v>43.82</c:v>
                </c:pt>
                <c:pt idx="434">
                  <c:v>43.5</c:v>
                </c:pt>
                <c:pt idx="435">
                  <c:v>43.7</c:v>
                </c:pt>
                <c:pt idx="436">
                  <c:v>42.355000000000004</c:v>
                </c:pt>
                <c:pt idx="437">
                  <c:v>42.134999999999998</c:v>
                </c:pt>
                <c:pt idx="438">
                  <c:v>40.549999999999997</c:v>
                </c:pt>
                <c:pt idx="439">
                  <c:v>40.424999999999997</c:v>
                </c:pt>
                <c:pt idx="440">
                  <c:v>37.94</c:v>
                </c:pt>
                <c:pt idx="441">
                  <c:v>39.034999999999997</c:v>
                </c:pt>
                <c:pt idx="442">
                  <c:v>38.174999999999997</c:v>
                </c:pt>
                <c:pt idx="443">
                  <c:v>38.164999999999999</c:v>
                </c:pt>
                <c:pt idx="444">
                  <c:v>38.07</c:v>
                </c:pt>
                <c:pt idx="445">
                  <c:v>39.115000000000002</c:v>
                </c:pt>
                <c:pt idx="446">
                  <c:v>40.86</c:v>
                </c:pt>
                <c:pt idx="447">
                  <c:v>41.75</c:v>
                </c:pt>
                <c:pt idx="448">
                  <c:v>41.730000000000004</c:v>
                </c:pt>
                <c:pt idx="449">
                  <c:v>40.165000000000006</c:v>
                </c:pt>
                <c:pt idx="450">
                  <c:v>40.33</c:v>
                </c:pt>
                <c:pt idx="451">
                  <c:v>40.325000000000003</c:v>
                </c:pt>
                <c:pt idx="452">
                  <c:v>40.629999999999995</c:v>
                </c:pt>
                <c:pt idx="453">
                  <c:v>40.620000000000005</c:v>
                </c:pt>
                <c:pt idx="454">
                  <c:v>41.2</c:v>
                </c:pt>
                <c:pt idx="455">
                  <c:v>39.784999999999997</c:v>
                </c:pt>
                <c:pt idx="456">
                  <c:v>40.585000000000001</c:v>
                </c:pt>
                <c:pt idx="457">
                  <c:v>39.090000000000003</c:v>
                </c:pt>
                <c:pt idx="458">
                  <c:v>37.504999999999995</c:v>
                </c:pt>
                <c:pt idx="459">
                  <c:v>39.734999999999999</c:v>
                </c:pt>
                <c:pt idx="460">
                  <c:v>40.664999999999999</c:v>
                </c:pt>
                <c:pt idx="461">
                  <c:v>40.454999999999998</c:v>
                </c:pt>
                <c:pt idx="462">
                  <c:v>41.730000000000004</c:v>
                </c:pt>
                <c:pt idx="463">
                  <c:v>41.07</c:v>
                </c:pt>
                <c:pt idx="464">
                  <c:v>39.909999999999997</c:v>
                </c:pt>
                <c:pt idx="465">
                  <c:v>40.685000000000002</c:v>
                </c:pt>
                <c:pt idx="466">
                  <c:v>41.674999999999997</c:v>
                </c:pt>
                <c:pt idx="467">
                  <c:v>41.42</c:v>
                </c:pt>
                <c:pt idx="468">
                  <c:v>41.269999999999996</c:v>
                </c:pt>
                <c:pt idx="469">
                  <c:v>41.244999999999997</c:v>
                </c:pt>
                <c:pt idx="470">
                  <c:v>41.71</c:v>
                </c:pt>
                <c:pt idx="471">
                  <c:v>40.394999999999996</c:v>
                </c:pt>
                <c:pt idx="472">
                  <c:v>41.125</c:v>
                </c:pt>
                <c:pt idx="473">
                  <c:v>40.370000000000005</c:v>
                </c:pt>
                <c:pt idx="474">
                  <c:v>39.185000000000002</c:v>
                </c:pt>
                <c:pt idx="475">
                  <c:v>39.844999999999999</c:v>
                </c:pt>
                <c:pt idx="476">
                  <c:v>37.914999999999999</c:v>
                </c:pt>
                <c:pt idx="477">
                  <c:v>36.650000000000006</c:v>
                </c:pt>
                <c:pt idx="478">
                  <c:v>36.344999999999999</c:v>
                </c:pt>
                <c:pt idx="479">
                  <c:v>37.44</c:v>
                </c:pt>
                <c:pt idx="480">
                  <c:v>38.414999999999999</c:v>
                </c:pt>
                <c:pt idx="481">
                  <c:v>39.739999999999995</c:v>
                </c:pt>
                <c:pt idx="482">
                  <c:v>39.344999999999999</c:v>
                </c:pt>
                <c:pt idx="483">
                  <c:v>37.980000000000004</c:v>
                </c:pt>
                <c:pt idx="484">
                  <c:v>40.76</c:v>
                </c:pt>
                <c:pt idx="485">
                  <c:v>42.28</c:v>
                </c:pt>
                <c:pt idx="486">
                  <c:v>42.245000000000005</c:v>
                </c:pt>
                <c:pt idx="487">
                  <c:v>41.844999999999999</c:v>
                </c:pt>
                <c:pt idx="488">
                  <c:v>41.055</c:v>
                </c:pt>
                <c:pt idx="489">
                  <c:v>42.275000000000006</c:v>
                </c:pt>
                <c:pt idx="490">
                  <c:v>42.15</c:v>
                </c:pt>
                <c:pt idx="491">
                  <c:v>42.534999999999997</c:v>
                </c:pt>
                <c:pt idx="492">
                  <c:v>42.525000000000006</c:v>
                </c:pt>
                <c:pt idx="493">
                  <c:v>43.234999999999999</c:v>
                </c:pt>
                <c:pt idx="494">
                  <c:v>44.03</c:v>
                </c:pt>
                <c:pt idx="495">
                  <c:v>45.935000000000002</c:v>
                </c:pt>
                <c:pt idx="496">
                  <c:v>46.82</c:v>
                </c:pt>
                <c:pt idx="497">
                  <c:v>46.325000000000003</c:v>
                </c:pt>
                <c:pt idx="498">
                  <c:v>46.584999999999994</c:v>
                </c:pt>
                <c:pt idx="499">
                  <c:v>46.255000000000003</c:v>
                </c:pt>
                <c:pt idx="500">
                  <c:v>45.73</c:v>
                </c:pt>
                <c:pt idx="501">
                  <c:v>46.344999999999999</c:v>
                </c:pt>
                <c:pt idx="502">
                  <c:v>47.1</c:v>
                </c:pt>
                <c:pt idx="503">
                  <c:v>47.484999999999999</c:v>
                </c:pt>
                <c:pt idx="504">
                  <c:v>46.974999999999994</c:v>
                </c:pt>
                <c:pt idx="505">
                  <c:v>46.975000000000001</c:v>
                </c:pt>
                <c:pt idx="506">
                  <c:v>47.05</c:v>
                </c:pt>
              </c:numCache>
            </c:numRef>
          </c:val>
          <c:smooth val="0"/>
          <c:extLst>
            <c:ext xmlns:c16="http://schemas.microsoft.com/office/drawing/2014/chart" uri="{C3380CC4-5D6E-409C-BE32-E72D297353CC}">
              <c16:uniqueId val="{00000002-4C27-48C0-91C8-7E17E2969D96}"/>
            </c:ext>
          </c:extLst>
        </c:ser>
        <c:dLbls>
          <c:showLegendKey val="0"/>
          <c:showVal val="0"/>
          <c:showCatName val="0"/>
          <c:showSerName val="0"/>
          <c:showPercent val="0"/>
          <c:showBubbleSize val="0"/>
        </c:dLbls>
        <c:marker val="1"/>
        <c:smooth val="0"/>
        <c:axId val="649301472"/>
        <c:axId val="649302648"/>
      </c:lineChart>
      <c:dateAx>
        <c:axId val="648809168"/>
        <c:scaling>
          <c:orientation val="minMax"/>
        </c:scaling>
        <c:delete val="0"/>
        <c:axPos val="b"/>
        <c:numFmt formatCode="mm" sourceLinked="0"/>
        <c:majorTickMark val="out"/>
        <c:minorTickMark val="none"/>
        <c:tickLblPos val="nextTo"/>
        <c:spPr>
          <a:noFill/>
          <a:ln w="25400" cap="flat" cmpd="sng" algn="ctr">
            <a:solidFill>
              <a:srgbClr val="969696"/>
            </a:solidFill>
            <a:prstDash val="solid"/>
            <a:round/>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49298336"/>
        <c:crosses val="autoZero"/>
        <c:auto val="1"/>
        <c:lblOffset val="100"/>
        <c:baseTimeUnit val="days"/>
        <c:majorUnit val="4"/>
        <c:majorTimeUnit val="months"/>
      </c:dateAx>
      <c:valAx>
        <c:axId val="649298336"/>
        <c:scaling>
          <c:orientation val="minMax"/>
          <c:max val="3.5"/>
          <c:min val="1.7000000000000002"/>
        </c:scaling>
        <c:delete val="0"/>
        <c:axPos val="l"/>
        <c:numFmt formatCode="0.0" sourceLinked="0"/>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48809168"/>
        <c:crosses val="autoZero"/>
        <c:crossBetween val="midCat"/>
        <c:majorUnit val="0.30000000000000004"/>
      </c:valAx>
      <c:valAx>
        <c:axId val="649302648"/>
        <c:scaling>
          <c:orientation val="minMax"/>
          <c:max val="75"/>
          <c:min val="-15"/>
        </c:scaling>
        <c:delete val="0"/>
        <c:axPos val="r"/>
        <c:numFmt formatCode="0" sourceLinked="0"/>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49301472"/>
        <c:crosses val="max"/>
        <c:crossBetween val="between"/>
        <c:majorUnit val="15"/>
      </c:valAx>
      <c:dateAx>
        <c:axId val="649301472"/>
        <c:scaling>
          <c:orientation val="minMax"/>
        </c:scaling>
        <c:delete val="1"/>
        <c:axPos val="b"/>
        <c:numFmt formatCode="m/d/yyyy" sourceLinked="1"/>
        <c:majorTickMark val="out"/>
        <c:minorTickMark val="none"/>
        <c:tickLblPos val="nextTo"/>
        <c:crossAx val="649302648"/>
        <c:crosses val="autoZero"/>
        <c:auto val="1"/>
        <c:lblOffset val="100"/>
        <c:baseTimeUnit val="days"/>
      </c:dateAx>
      <c:spPr>
        <a:noFill/>
        <a:ln w="25400">
          <a:noFill/>
        </a:ln>
        <a:effectLst/>
        <a:extLst>
          <a:ext uri="{909E8E84-426E-40DD-AFC4-6F175D3DCCD1}">
            <a14:hiddenFill xmlns:a14="http://schemas.microsoft.com/office/drawing/2010/main">
              <a:noFill/>
            </a14:hiddenFill>
          </a:ext>
        </a:extLst>
      </c:spPr>
    </c:plotArea>
    <c:legend>
      <c:legendPos val="b"/>
      <c:legendEntry>
        <c:idx val="1"/>
        <c:delete val="1"/>
      </c:legendEntry>
      <c:overlay val="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legend>
    <c:plotVisOnly val="1"/>
    <c:dispBlanksAs val="gap"/>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800" b="0">
          <a:solidFill>
            <a:sysClr val="windowText" lastClr="000000"/>
          </a:solidFill>
          <a:latin typeface="Frutiger LT 47 LightCn" panose="020B0406020204020204" pitchFamily="34" charset="0"/>
        </a:defRPr>
      </a:pPr>
      <a:endParaRPr lang="es-CL"/>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366920970170243E-2"/>
          <c:y val="3.135765368778444E-2"/>
          <c:w val="0.9339281087096909"/>
          <c:h val="0.86781073466734093"/>
        </c:manualLayout>
      </c:layout>
      <c:lineChart>
        <c:grouping val="standard"/>
        <c:varyColors val="0"/>
        <c:ser>
          <c:idx val="1"/>
          <c:order val="0"/>
          <c:tx>
            <c:strRef>
              <c:f>'[Bolsas (6).xlsx]Gráfico'!$B$2</c:f>
              <c:strCache>
                <c:ptCount val="1"/>
                <c:pt idx="0">
                  <c:v>Emergentes</c:v>
                </c:pt>
              </c:strCache>
            </c:strRef>
          </c:tx>
          <c:spPr>
            <a:ln w="22225" cap="rnd">
              <a:solidFill>
                <a:srgbClr val="00B050"/>
              </a:solidFill>
              <a:round/>
            </a:ln>
            <a:effectLst/>
          </c:spPr>
          <c:marker>
            <c:symbol val="none"/>
          </c:marker>
          <c:cat>
            <c:numRef>
              <c:f>'[Bolsas (6).xlsx]Gráfico'!$A$3:$A$508</c:f>
              <c:numCache>
                <c:formatCode>m/d/yyyy</c:formatCode>
                <c:ptCount val="506"/>
                <c:pt idx="0">
                  <c:v>43466</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43486</c:v>
                </c:pt>
                <c:pt idx="15">
                  <c:v>43487</c:v>
                </c:pt>
                <c:pt idx="16">
                  <c:v>43488</c:v>
                </c:pt>
                <c:pt idx="17">
                  <c:v>43489</c:v>
                </c:pt>
                <c:pt idx="18">
                  <c:v>43490</c:v>
                </c:pt>
                <c:pt idx="19">
                  <c:v>43493</c:v>
                </c:pt>
                <c:pt idx="20">
                  <c:v>43494</c:v>
                </c:pt>
                <c:pt idx="21">
                  <c:v>43495</c:v>
                </c:pt>
                <c:pt idx="22">
                  <c:v>43496</c:v>
                </c:pt>
                <c:pt idx="23">
                  <c:v>43497</c:v>
                </c:pt>
                <c:pt idx="24">
                  <c:v>43500</c:v>
                </c:pt>
                <c:pt idx="25">
                  <c:v>43501</c:v>
                </c:pt>
                <c:pt idx="26">
                  <c:v>43502</c:v>
                </c:pt>
                <c:pt idx="27">
                  <c:v>43503</c:v>
                </c:pt>
                <c:pt idx="28">
                  <c:v>43504</c:v>
                </c:pt>
                <c:pt idx="29">
                  <c:v>43507</c:v>
                </c:pt>
                <c:pt idx="30">
                  <c:v>43508</c:v>
                </c:pt>
                <c:pt idx="31">
                  <c:v>43509</c:v>
                </c:pt>
                <c:pt idx="32">
                  <c:v>43510</c:v>
                </c:pt>
                <c:pt idx="33">
                  <c:v>43511</c:v>
                </c:pt>
                <c:pt idx="34">
                  <c:v>43514</c:v>
                </c:pt>
                <c:pt idx="35">
                  <c:v>43515</c:v>
                </c:pt>
                <c:pt idx="36">
                  <c:v>43516</c:v>
                </c:pt>
                <c:pt idx="37">
                  <c:v>43517</c:v>
                </c:pt>
                <c:pt idx="38">
                  <c:v>43518</c:v>
                </c:pt>
                <c:pt idx="39">
                  <c:v>43521</c:v>
                </c:pt>
                <c:pt idx="40">
                  <c:v>43522</c:v>
                </c:pt>
                <c:pt idx="41">
                  <c:v>43523</c:v>
                </c:pt>
                <c:pt idx="42">
                  <c:v>43524</c:v>
                </c:pt>
                <c:pt idx="43">
                  <c:v>43525</c:v>
                </c:pt>
                <c:pt idx="44">
                  <c:v>43528</c:v>
                </c:pt>
                <c:pt idx="45">
                  <c:v>43529</c:v>
                </c:pt>
                <c:pt idx="46">
                  <c:v>43530</c:v>
                </c:pt>
                <c:pt idx="47">
                  <c:v>43531</c:v>
                </c:pt>
                <c:pt idx="48">
                  <c:v>43532</c:v>
                </c:pt>
                <c:pt idx="49">
                  <c:v>43535</c:v>
                </c:pt>
                <c:pt idx="50">
                  <c:v>43536</c:v>
                </c:pt>
                <c:pt idx="51">
                  <c:v>43537</c:v>
                </c:pt>
                <c:pt idx="52">
                  <c:v>43538</c:v>
                </c:pt>
                <c:pt idx="53">
                  <c:v>43539</c:v>
                </c:pt>
                <c:pt idx="54">
                  <c:v>43542</c:v>
                </c:pt>
                <c:pt idx="55">
                  <c:v>43543</c:v>
                </c:pt>
                <c:pt idx="56">
                  <c:v>43544</c:v>
                </c:pt>
                <c:pt idx="57">
                  <c:v>43545</c:v>
                </c:pt>
                <c:pt idx="58">
                  <c:v>43546</c:v>
                </c:pt>
                <c:pt idx="59">
                  <c:v>43549</c:v>
                </c:pt>
                <c:pt idx="60">
                  <c:v>43550</c:v>
                </c:pt>
                <c:pt idx="61">
                  <c:v>43551</c:v>
                </c:pt>
                <c:pt idx="62">
                  <c:v>43552</c:v>
                </c:pt>
                <c:pt idx="63">
                  <c:v>43553</c:v>
                </c:pt>
                <c:pt idx="64">
                  <c:v>43556</c:v>
                </c:pt>
                <c:pt idx="65">
                  <c:v>43557</c:v>
                </c:pt>
                <c:pt idx="66">
                  <c:v>43558</c:v>
                </c:pt>
                <c:pt idx="67">
                  <c:v>43559</c:v>
                </c:pt>
                <c:pt idx="68">
                  <c:v>43560</c:v>
                </c:pt>
                <c:pt idx="69">
                  <c:v>43563</c:v>
                </c:pt>
                <c:pt idx="70">
                  <c:v>43564</c:v>
                </c:pt>
                <c:pt idx="71">
                  <c:v>43565</c:v>
                </c:pt>
                <c:pt idx="72">
                  <c:v>43566</c:v>
                </c:pt>
                <c:pt idx="73">
                  <c:v>43567</c:v>
                </c:pt>
                <c:pt idx="74">
                  <c:v>43570</c:v>
                </c:pt>
                <c:pt idx="75">
                  <c:v>43571</c:v>
                </c:pt>
                <c:pt idx="76">
                  <c:v>43572</c:v>
                </c:pt>
                <c:pt idx="77">
                  <c:v>43573</c:v>
                </c:pt>
                <c:pt idx="78">
                  <c:v>43574</c:v>
                </c:pt>
                <c:pt idx="79">
                  <c:v>43577</c:v>
                </c:pt>
                <c:pt idx="80">
                  <c:v>43578</c:v>
                </c:pt>
                <c:pt idx="81">
                  <c:v>43579</c:v>
                </c:pt>
                <c:pt idx="82">
                  <c:v>43580</c:v>
                </c:pt>
                <c:pt idx="83">
                  <c:v>43581</c:v>
                </c:pt>
                <c:pt idx="84">
                  <c:v>43584</c:v>
                </c:pt>
                <c:pt idx="85">
                  <c:v>43585</c:v>
                </c:pt>
                <c:pt idx="86">
                  <c:v>43586</c:v>
                </c:pt>
                <c:pt idx="87">
                  <c:v>43587</c:v>
                </c:pt>
                <c:pt idx="88">
                  <c:v>43588</c:v>
                </c:pt>
                <c:pt idx="89">
                  <c:v>43591</c:v>
                </c:pt>
                <c:pt idx="90">
                  <c:v>43592</c:v>
                </c:pt>
                <c:pt idx="91">
                  <c:v>43593</c:v>
                </c:pt>
                <c:pt idx="92">
                  <c:v>43594</c:v>
                </c:pt>
                <c:pt idx="93">
                  <c:v>43595</c:v>
                </c:pt>
                <c:pt idx="94">
                  <c:v>43598</c:v>
                </c:pt>
                <c:pt idx="95">
                  <c:v>43599</c:v>
                </c:pt>
                <c:pt idx="96">
                  <c:v>43600</c:v>
                </c:pt>
                <c:pt idx="97">
                  <c:v>43601</c:v>
                </c:pt>
                <c:pt idx="98">
                  <c:v>43602</c:v>
                </c:pt>
                <c:pt idx="99">
                  <c:v>43605</c:v>
                </c:pt>
                <c:pt idx="100">
                  <c:v>43606</c:v>
                </c:pt>
                <c:pt idx="101">
                  <c:v>43607</c:v>
                </c:pt>
                <c:pt idx="102">
                  <c:v>43608</c:v>
                </c:pt>
                <c:pt idx="103">
                  <c:v>43609</c:v>
                </c:pt>
                <c:pt idx="104">
                  <c:v>43612</c:v>
                </c:pt>
                <c:pt idx="105">
                  <c:v>43613</c:v>
                </c:pt>
                <c:pt idx="106">
                  <c:v>43614</c:v>
                </c:pt>
                <c:pt idx="107">
                  <c:v>43615</c:v>
                </c:pt>
                <c:pt idx="108">
                  <c:v>43616</c:v>
                </c:pt>
                <c:pt idx="109">
                  <c:v>43619</c:v>
                </c:pt>
                <c:pt idx="110">
                  <c:v>43620</c:v>
                </c:pt>
                <c:pt idx="111">
                  <c:v>43621</c:v>
                </c:pt>
                <c:pt idx="112">
                  <c:v>43622</c:v>
                </c:pt>
                <c:pt idx="113">
                  <c:v>43623</c:v>
                </c:pt>
                <c:pt idx="114">
                  <c:v>43626</c:v>
                </c:pt>
                <c:pt idx="115">
                  <c:v>43627</c:v>
                </c:pt>
                <c:pt idx="116">
                  <c:v>43628</c:v>
                </c:pt>
                <c:pt idx="117">
                  <c:v>43629</c:v>
                </c:pt>
                <c:pt idx="118">
                  <c:v>43630</c:v>
                </c:pt>
                <c:pt idx="119">
                  <c:v>43633</c:v>
                </c:pt>
                <c:pt idx="120">
                  <c:v>43634</c:v>
                </c:pt>
                <c:pt idx="121">
                  <c:v>43635</c:v>
                </c:pt>
                <c:pt idx="122">
                  <c:v>43636</c:v>
                </c:pt>
                <c:pt idx="123">
                  <c:v>43637</c:v>
                </c:pt>
                <c:pt idx="124">
                  <c:v>43640</c:v>
                </c:pt>
                <c:pt idx="125">
                  <c:v>43641</c:v>
                </c:pt>
                <c:pt idx="126">
                  <c:v>43642</c:v>
                </c:pt>
                <c:pt idx="127">
                  <c:v>43643</c:v>
                </c:pt>
                <c:pt idx="128">
                  <c:v>43644</c:v>
                </c:pt>
                <c:pt idx="129">
                  <c:v>43647</c:v>
                </c:pt>
                <c:pt idx="130">
                  <c:v>43648</c:v>
                </c:pt>
                <c:pt idx="131">
                  <c:v>43649</c:v>
                </c:pt>
                <c:pt idx="132">
                  <c:v>43650</c:v>
                </c:pt>
                <c:pt idx="133">
                  <c:v>43651</c:v>
                </c:pt>
                <c:pt idx="134">
                  <c:v>43654</c:v>
                </c:pt>
                <c:pt idx="135">
                  <c:v>43655</c:v>
                </c:pt>
                <c:pt idx="136">
                  <c:v>43656</c:v>
                </c:pt>
                <c:pt idx="137">
                  <c:v>43657</c:v>
                </c:pt>
                <c:pt idx="138">
                  <c:v>43658</c:v>
                </c:pt>
                <c:pt idx="139">
                  <c:v>43661</c:v>
                </c:pt>
                <c:pt idx="140">
                  <c:v>43662</c:v>
                </c:pt>
                <c:pt idx="141">
                  <c:v>43663</c:v>
                </c:pt>
                <c:pt idx="142">
                  <c:v>43664</c:v>
                </c:pt>
                <c:pt idx="143">
                  <c:v>43665</c:v>
                </c:pt>
                <c:pt idx="144">
                  <c:v>43668</c:v>
                </c:pt>
                <c:pt idx="145">
                  <c:v>43669</c:v>
                </c:pt>
                <c:pt idx="146">
                  <c:v>43670</c:v>
                </c:pt>
                <c:pt idx="147">
                  <c:v>43671</c:v>
                </c:pt>
                <c:pt idx="148">
                  <c:v>43672</c:v>
                </c:pt>
                <c:pt idx="149">
                  <c:v>43675</c:v>
                </c:pt>
                <c:pt idx="150">
                  <c:v>43676</c:v>
                </c:pt>
                <c:pt idx="151">
                  <c:v>43677</c:v>
                </c:pt>
                <c:pt idx="152">
                  <c:v>43678</c:v>
                </c:pt>
                <c:pt idx="153">
                  <c:v>43679</c:v>
                </c:pt>
                <c:pt idx="154">
                  <c:v>43682</c:v>
                </c:pt>
                <c:pt idx="155">
                  <c:v>43683</c:v>
                </c:pt>
                <c:pt idx="156">
                  <c:v>43684</c:v>
                </c:pt>
                <c:pt idx="157">
                  <c:v>43685</c:v>
                </c:pt>
                <c:pt idx="158">
                  <c:v>43686</c:v>
                </c:pt>
                <c:pt idx="159">
                  <c:v>43689</c:v>
                </c:pt>
                <c:pt idx="160">
                  <c:v>43690</c:v>
                </c:pt>
                <c:pt idx="161">
                  <c:v>43691</c:v>
                </c:pt>
                <c:pt idx="162">
                  <c:v>43692</c:v>
                </c:pt>
                <c:pt idx="163">
                  <c:v>43693</c:v>
                </c:pt>
                <c:pt idx="164">
                  <c:v>43696</c:v>
                </c:pt>
                <c:pt idx="165">
                  <c:v>43697</c:v>
                </c:pt>
                <c:pt idx="166">
                  <c:v>43698</c:v>
                </c:pt>
                <c:pt idx="167">
                  <c:v>43699</c:v>
                </c:pt>
                <c:pt idx="168">
                  <c:v>43700</c:v>
                </c:pt>
                <c:pt idx="169">
                  <c:v>43703</c:v>
                </c:pt>
                <c:pt idx="170">
                  <c:v>43704</c:v>
                </c:pt>
                <c:pt idx="171">
                  <c:v>43705</c:v>
                </c:pt>
                <c:pt idx="172">
                  <c:v>43706</c:v>
                </c:pt>
                <c:pt idx="173">
                  <c:v>43707</c:v>
                </c:pt>
                <c:pt idx="174">
                  <c:v>43710</c:v>
                </c:pt>
                <c:pt idx="175">
                  <c:v>43711</c:v>
                </c:pt>
                <c:pt idx="176">
                  <c:v>43712</c:v>
                </c:pt>
                <c:pt idx="177">
                  <c:v>43713</c:v>
                </c:pt>
                <c:pt idx="178">
                  <c:v>43714</c:v>
                </c:pt>
                <c:pt idx="179">
                  <c:v>43717</c:v>
                </c:pt>
                <c:pt idx="180">
                  <c:v>43718</c:v>
                </c:pt>
                <c:pt idx="181">
                  <c:v>43719</c:v>
                </c:pt>
                <c:pt idx="182">
                  <c:v>43720</c:v>
                </c:pt>
                <c:pt idx="183">
                  <c:v>43721</c:v>
                </c:pt>
                <c:pt idx="184">
                  <c:v>43724</c:v>
                </c:pt>
                <c:pt idx="185">
                  <c:v>43725</c:v>
                </c:pt>
                <c:pt idx="186">
                  <c:v>43726</c:v>
                </c:pt>
                <c:pt idx="187">
                  <c:v>43727</c:v>
                </c:pt>
                <c:pt idx="188">
                  <c:v>43728</c:v>
                </c:pt>
                <c:pt idx="189">
                  <c:v>43731</c:v>
                </c:pt>
                <c:pt idx="190">
                  <c:v>43732</c:v>
                </c:pt>
                <c:pt idx="191">
                  <c:v>43733</c:v>
                </c:pt>
                <c:pt idx="192">
                  <c:v>43734</c:v>
                </c:pt>
                <c:pt idx="193">
                  <c:v>43735</c:v>
                </c:pt>
                <c:pt idx="194">
                  <c:v>43738</c:v>
                </c:pt>
                <c:pt idx="195">
                  <c:v>43739</c:v>
                </c:pt>
                <c:pt idx="196">
                  <c:v>43740</c:v>
                </c:pt>
                <c:pt idx="197">
                  <c:v>43741</c:v>
                </c:pt>
                <c:pt idx="198">
                  <c:v>43742</c:v>
                </c:pt>
                <c:pt idx="199">
                  <c:v>43745</c:v>
                </c:pt>
                <c:pt idx="200">
                  <c:v>43746</c:v>
                </c:pt>
                <c:pt idx="201">
                  <c:v>43747</c:v>
                </c:pt>
                <c:pt idx="202">
                  <c:v>43748</c:v>
                </c:pt>
                <c:pt idx="203">
                  <c:v>43749</c:v>
                </c:pt>
                <c:pt idx="204">
                  <c:v>43752</c:v>
                </c:pt>
                <c:pt idx="205">
                  <c:v>43753</c:v>
                </c:pt>
                <c:pt idx="206">
                  <c:v>43754</c:v>
                </c:pt>
                <c:pt idx="207">
                  <c:v>43755</c:v>
                </c:pt>
                <c:pt idx="208">
                  <c:v>43756</c:v>
                </c:pt>
                <c:pt idx="209">
                  <c:v>43759</c:v>
                </c:pt>
                <c:pt idx="210">
                  <c:v>43760</c:v>
                </c:pt>
                <c:pt idx="211">
                  <c:v>43761</c:v>
                </c:pt>
                <c:pt idx="212">
                  <c:v>43762</c:v>
                </c:pt>
                <c:pt idx="213">
                  <c:v>43763</c:v>
                </c:pt>
                <c:pt idx="214">
                  <c:v>43766</c:v>
                </c:pt>
                <c:pt idx="215">
                  <c:v>43767</c:v>
                </c:pt>
                <c:pt idx="216">
                  <c:v>43768</c:v>
                </c:pt>
                <c:pt idx="217">
                  <c:v>43769</c:v>
                </c:pt>
                <c:pt idx="218">
                  <c:v>43770</c:v>
                </c:pt>
                <c:pt idx="219">
                  <c:v>43773</c:v>
                </c:pt>
                <c:pt idx="220">
                  <c:v>43774</c:v>
                </c:pt>
                <c:pt idx="221">
                  <c:v>43775</c:v>
                </c:pt>
                <c:pt idx="222">
                  <c:v>43776</c:v>
                </c:pt>
                <c:pt idx="223">
                  <c:v>43777</c:v>
                </c:pt>
                <c:pt idx="224">
                  <c:v>43780</c:v>
                </c:pt>
                <c:pt idx="225">
                  <c:v>43781</c:v>
                </c:pt>
                <c:pt idx="226">
                  <c:v>43782</c:v>
                </c:pt>
                <c:pt idx="227">
                  <c:v>43783</c:v>
                </c:pt>
                <c:pt idx="228">
                  <c:v>43784</c:v>
                </c:pt>
                <c:pt idx="229">
                  <c:v>43787</c:v>
                </c:pt>
                <c:pt idx="230">
                  <c:v>43788</c:v>
                </c:pt>
                <c:pt idx="231">
                  <c:v>43789</c:v>
                </c:pt>
                <c:pt idx="232">
                  <c:v>43790</c:v>
                </c:pt>
                <c:pt idx="233">
                  <c:v>43791</c:v>
                </c:pt>
                <c:pt idx="234">
                  <c:v>43794</c:v>
                </c:pt>
                <c:pt idx="235">
                  <c:v>43795</c:v>
                </c:pt>
                <c:pt idx="236">
                  <c:v>43796</c:v>
                </c:pt>
                <c:pt idx="237">
                  <c:v>43797</c:v>
                </c:pt>
                <c:pt idx="238">
                  <c:v>43798</c:v>
                </c:pt>
                <c:pt idx="239">
                  <c:v>43801</c:v>
                </c:pt>
                <c:pt idx="240">
                  <c:v>43802</c:v>
                </c:pt>
                <c:pt idx="241">
                  <c:v>43803</c:v>
                </c:pt>
                <c:pt idx="242">
                  <c:v>43804</c:v>
                </c:pt>
                <c:pt idx="243">
                  <c:v>43805</c:v>
                </c:pt>
                <c:pt idx="244">
                  <c:v>43808</c:v>
                </c:pt>
                <c:pt idx="245">
                  <c:v>43809</c:v>
                </c:pt>
                <c:pt idx="246">
                  <c:v>43810</c:v>
                </c:pt>
                <c:pt idx="247">
                  <c:v>43811</c:v>
                </c:pt>
                <c:pt idx="248">
                  <c:v>43812</c:v>
                </c:pt>
                <c:pt idx="249">
                  <c:v>43815</c:v>
                </c:pt>
                <c:pt idx="250">
                  <c:v>43816</c:v>
                </c:pt>
                <c:pt idx="251">
                  <c:v>43817</c:v>
                </c:pt>
                <c:pt idx="252">
                  <c:v>43818</c:v>
                </c:pt>
                <c:pt idx="253">
                  <c:v>43819</c:v>
                </c:pt>
                <c:pt idx="254">
                  <c:v>43822</c:v>
                </c:pt>
                <c:pt idx="255">
                  <c:v>43823</c:v>
                </c:pt>
                <c:pt idx="256">
                  <c:v>43824</c:v>
                </c:pt>
                <c:pt idx="257">
                  <c:v>43825</c:v>
                </c:pt>
                <c:pt idx="258">
                  <c:v>43826</c:v>
                </c:pt>
                <c:pt idx="259">
                  <c:v>43829</c:v>
                </c:pt>
                <c:pt idx="260">
                  <c:v>43830</c:v>
                </c:pt>
                <c:pt idx="261">
                  <c:v>43831</c:v>
                </c:pt>
                <c:pt idx="262">
                  <c:v>43832</c:v>
                </c:pt>
                <c:pt idx="263">
                  <c:v>43833</c:v>
                </c:pt>
                <c:pt idx="264">
                  <c:v>43836</c:v>
                </c:pt>
                <c:pt idx="265">
                  <c:v>43837</c:v>
                </c:pt>
                <c:pt idx="266">
                  <c:v>43838</c:v>
                </c:pt>
                <c:pt idx="267">
                  <c:v>43839</c:v>
                </c:pt>
                <c:pt idx="268">
                  <c:v>43840</c:v>
                </c:pt>
                <c:pt idx="269">
                  <c:v>43843</c:v>
                </c:pt>
                <c:pt idx="270">
                  <c:v>43844</c:v>
                </c:pt>
                <c:pt idx="271">
                  <c:v>43845</c:v>
                </c:pt>
                <c:pt idx="272">
                  <c:v>43846</c:v>
                </c:pt>
                <c:pt idx="273">
                  <c:v>43847</c:v>
                </c:pt>
                <c:pt idx="274">
                  <c:v>43850</c:v>
                </c:pt>
                <c:pt idx="275">
                  <c:v>43851</c:v>
                </c:pt>
                <c:pt idx="276">
                  <c:v>43852</c:v>
                </c:pt>
                <c:pt idx="277">
                  <c:v>43853</c:v>
                </c:pt>
                <c:pt idx="278">
                  <c:v>43854</c:v>
                </c:pt>
                <c:pt idx="279">
                  <c:v>43857</c:v>
                </c:pt>
                <c:pt idx="280">
                  <c:v>43858</c:v>
                </c:pt>
                <c:pt idx="281">
                  <c:v>43859</c:v>
                </c:pt>
                <c:pt idx="282">
                  <c:v>43860</c:v>
                </c:pt>
                <c:pt idx="283">
                  <c:v>43861</c:v>
                </c:pt>
                <c:pt idx="284">
                  <c:v>43864</c:v>
                </c:pt>
                <c:pt idx="285">
                  <c:v>43865</c:v>
                </c:pt>
                <c:pt idx="286">
                  <c:v>43866</c:v>
                </c:pt>
                <c:pt idx="287">
                  <c:v>43867</c:v>
                </c:pt>
                <c:pt idx="288">
                  <c:v>43868</c:v>
                </c:pt>
                <c:pt idx="289">
                  <c:v>43871</c:v>
                </c:pt>
                <c:pt idx="290">
                  <c:v>43872</c:v>
                </c:pt>
                <c:pt idx="291">
                  <c:v>43873</c:v>
                </c:pt>
                <c:pt idx="292">
                  <c:v>43874</c:v>
                </c:pt>
                <c:pt idx="293">
                  <c:v>43875</c:v>
                </c:pt>
                <c:pt idx="294">
                  <c:v>43878</c:v>
                </c:pt>
                <c:pt idx="295">
                  <c:v>43879</c:v>
                </c:pt>
                <c:pt idx="296">
                  <c:v>43880</c:v>
                </c:pt>
                <c:pt idx="297">
                  <c:v>43881</c:v>
                </c:pt>
                <c:pt idx="298">
                  <c:v>43882</c:v>
                </c:pt>
                <c:pt idx="299">
                  <c:v>43885</c:v>
                </c:pt>
                <c:pt idx="300">
                  <c:v>43886</c:v>
                </c:pt>
                <c:pt idx="301">
                  <c:v>43887</c:v>
                </c:pt>
                <c:pt idx="302">
                  <c:v>43888</c:v>
                </c:pt>
                <c:pt idx="303">
                  <c:v>43889</c:v>
                </c:pt>
                <c:pt idx="304">
                  <c:v>43892</c:v>
                </c:pt>
                <c:pt idx="305">
                  <c:v>43893</c:v>
                </c:pt>
                <c:pt idx="306">
                  <c:v>43894</c:v>
                </c:pt>
                <c:pt idx="307">
                  <c:v>43895</c:v>
                </c:pt>
                <c:pt idx="308">
                  <c:v>43896</c:v>
                </c:pt>
                <c:pt idx="309">
                  <c:v>43899</c:v>
                </c:pt>
                <c:pt idx="310">
                  <c:v>43900</c:v>
                </c:pt>
                <c:pt idx="311">
                  <c:v>43901</c:v>
                </c:pt>
                <c:pt idx="312">
                  <c:v>43902</c:v>
                </c:pt>
                <c:pt idx="313">
                  <c:v>43903</c:v>
                </c:pt>
                <c:pt idx="314">
                  <c:v>43906</c:v>
                </c:pt>
                <c:pt idx="315">
                  <c:v>43907</c:v>
                </c:pt>
                <c:pt idx="316">
                  <c:v>43908</c:v>
                </c:pt>
                <c:pt idx="317">
                  <c:v>43909</c:v>
                </c:pt>
                <c:pt idx="318">
                  <c:v>43910</c:v>
                </c:pt>
                <c:pt idx="319">
                  <c:v>43913</c:v>
                </c:pt>
                <c:pt idx="320">
                  <c:v>43914</c:v>
                </c:pt>
                <c:pt idx="321">
                  <c:v>43915</c:v>
                </c:pt>
                <c:pt idx="322">
                  <c:v>43916</c:v>
                </c:pt>
                <c:pt idx="323">
                  <c:v>43917</c:v>
                </c:pt>
                <c:pt idx="324">
                  <c:v>43920</c:v>
                </c:pt>
                <c:pt idx="325">
                  <c:v>43921</c:v>
                </c:pt>
                <c:pt idx="326">
                  <c:v>43922</c:v>
                </c:pt>
                <c:pt idx="327">
                  <c:v>43923</c:v>
                </c:pt>
                <c:pt idx="328">
                  <c:v>43924</c:v>
                </c:pt>
                <c:pt idx="329">
                  <c:v>43927</c:v>
                </c:pt>
                <c:pt idx="330">
                  <c:v>43928</c:v>
                </c:pt>
                <c:pt idx="331">
                  <c:v>43929</c:v>
                </c:pt>
                <c:pt idx="332">
                  <c:v>43930</c:v>
                </c:pt>
                <c:pt idx="333">
                  <c:v>43931</c:v>
                </c:pt>
                <c:pt idx="334">
                  <c:v>43934</c:v>
                </c:pt>
                <c:pt idx="335">
                  <c:v>43935</c:v>
                </c:pt>
                <c:pt idx="336">
                  <c:v>43936</c:v>
                </c:pt>
                <c:pt idx="337">
                  <c:v>43937</c:v>
                </c:pt>
                <c:pt idx="338">
                  <c:v>43938</c:v>
                </c:pt>
                <c:pt idx="339">
                  <c:v>43941</c:v>
                </c:pt>
                <c:pt idx="340">
                  <c:v>43942</c:v>
                </c:pt>
                <c:pt idx="341">
                  <c:v>43943</c:v>
                </c:pt>
                <c:pt idx="342">
                  <c:v>43944</c:v>
                </c:pt>
                <c:pt idx="343">
                  <c:v>43945</c:v>
                </c:pt>
                <c:pt idx="344">
                  <c:v>43948</c:v>
                </c:pt>
                <c:pt idx="345">
                  <c:v>43949</c:v>
                </c:pt>
                <c:pt idx="346">
                  <c:v>43950</c:v>
                </c:pt>
                <c:pt idx="347">
                  <c:v>43951</c:v>
                </c:pt>
                <c:pt idx="348">
                  <c:v>43952</c:v>
                </c:pt>
                <c:pt idx="349">
                  <c:v>43955</c:v>
                </c:pt>
                <c:pt idx="350">
                  <c:v>43956</c:v>
                </c:pt>
                <c:pt idx="351">
                  <c:v>43957</c:v>
                </c:pt>
                <c:pt idx="352">
                  <c:v>43958</c:v>
                </c:pt>
                <c:pt idx="353">
                  <c:v>43959</c:v>
                </c:pt>
                <c:pt idx="354">
                  <c:v>43962</c:v>
                </c:pt>
                <c:pt idx="355">
                  <c:v>43963</c:v>
                </c:pt>
                <c:pt idx="356">
                  <c:v>43964</c:v>
                </c:pt>
                <c:pt idx="357">
                  <c:v>43965</c:v>
                </c:pt>
                <c:pt idx="358">
                  <c:v>43966</c:v>
                </c:pt>
                <c:pt idx="359">
                  <c:v>43969</c:v>
                </c:pt>
                <c:pt idx="360">
                  <c:v>43970</c:v>
                </c:pt>
                <c:pt idx="361">
                  <c:v>43971</c:v>
                </c:pt>
                <c:pt idx="362">
                  <c:v>43972</c:v>
                </c:pt>
                <c:pt idx="363">
                  <c:v>43973</c:v>
                </c:pt>
                <c:pt idx="364">
                  <c:v>43976</c:v>
                </c:pt>
                <c:pt idx="365">
                  <c:v>43977</c:v>
                </c:pt>
                <c:pt idx="366">
                  <c:v>43978</c:v>
                </c:pt>
                <c:pt idx="367">
                  <c:v>43979</c:v>
                </c:pt>
                <c:pt idx="368">
                  <c:v>43980</c:v>
                </c:pt>
                <c:pt idx="369">
                  <c:v>43983</c:v>
                </c:pt>
                <c:pt idx="370">
                  <c:v>43984</c:v>
                </c:pt>
                <c:pt idx="371">
                  <c:v>43985</c:v>
                </c:pt>
                <c:pt idx="372">
                  <c:v>43986</c:v>
                </c:pt>
                <c:pt idx="373">
                  <c:v>43987</c:v>
                </c:pt>
                <c:pt idx="374">
                  <c:v>43990</c:v>
                </c:pt>
                <c:pt idx="375">
                  <c:v>43991</c:v>
                </c:pt>
                <c:pt idx="376">
                  <c:v>43992</c:v>
                </c:pt>
                <c:pt idx="377">
                  <c:v>43993</c:v>
                </c:pt>
                <c:pt idx="378">
                  <c:v>43994</c:v>
                </c:pt>
                <c:pt idx="379">
                  <c:v>43997</c:v>
                </c:pt>
                <c:pt idx="380">
                  <c:v>43998</c:v>
                </c:pt>
                <c:pt idx="381">
                  <c:v>43999</c:v>
                </c:pt>
                <c:pt idx="382">
                  <c:v>44000</c:v>
                </c:pt>
                <c:pt idx="383">
                  <c:v>44001</c:v>
                </c:pt>
                <c:pt idx="384">
                  <c:v>44004</c:v>
                </c:pt>
                <c:pt idx="385">
                  <c:v>44005</c:v>
                </c:pt>
                <c:pt idx="386">
                  <c:v>44006</c:v>
                </c:pt>
                <c:pt idx="387">
                  <c:v>44007</c:v>
                </c:pt>
                <c:pt idx="388">
                  <c:v>44008</c:v>
                </c:pt>
                <c:pt idx="389">
                  <c:v>44011</c:v>
                </c:pt>
                <c:pt idx="390">
                  <c:v>44012</c:v>
                </c:pt>
                <c:pt idx="391">
                  <c:v>44013</c:v>
                </c:pt>
                <c:pt idx="392">
                  <c:v>44014</c:v>
                </c:pt>
                <c:pt idx="393">
                  <c:v>44015</c:v>
                </c:pt>
                <c:pt idx="394">
                  <c:v>44018</c:v>
                </c:pt>
                <c:pt idx="395">
                  <c:v>44019</c:v>
                </c:pt>
                <c:pt idx="396">
                  <c:v>44020</c:v>
                </c:pt>
                <c:pt idx="397">
                  <c:v>44021</c:v>
                </c:pt>
                <c:pt idx="398">
                  <c:v>44022</c:v>
                </c:pt>
                <c:pt idx="399">
                  <c:v>44025</c:v>
                </c:pt>
                <c:pt idx="400">
                  <c:v>44026</c:v>
                </c:pt>
                <c:pt idx="401">
                  <c:v>44027</c:v>
                </c:pt>
                <c:pt idx="402">
                  <c:v>44028</c:v>
                </c:pt>
                <c:pt idx="403">
                  <c:v>44029</c:v>
                </c:pt>
                <c:pt idx="404">
                  <c:v>44032</c:v>
                </c:pt>
                <c:pt idx="405">
                  <c:v>44033</c:v>
                </c:pt>
                <c:pt idx="406">
                  <c:v>44034</c:v>
                </c:pt>
                <c:pt idx="407">
                  <c:v>44035</c:v>
                </c:pt>
                <c:pt idx="408">
                  <c:v>44036</c:v>
                </c:pt>
                <c:pt idx="409">
                  <c:v>44039</c:v>
                </c:pt>
                <c:pt idx="410">
                  <c:v>44040</c:v>
                </c:pt>
                <c:pt idx="411">
                  <c:v>44041</c:v>
                </c:pt>
                <c:pt idx="412">
                  <c:v>44042</c:v>
                </c:pt>
                <c:pt idx="413">
                  <c:v>44043</c:v>
                </c:pt>
                <c:pt idx="414">
                  <c:v>44046</c:v>
                </c:pt>
                <c:pt idx="415">
                  <c:v>44047</c:v>
                </c:pt>
                <c:pt idx="416">
                  <c:v>44048</c:v>
                </c:pt>
                <c:pt idx="417">
                  <c:v>44049</c:v>
                </c:pt>
                <c:pt idx="418">
                  <c:v>44050</c:v>
                </c:pt>
                <c:pt idx="419">
                  <c:v>44053</c:v>
                </c:pt>
                <c:pt idx="420">
                  <c:v>44054</c:v>
                </c:pt>
                <c:pt idx="421">
                  <c:v>44055</c:v>
                </c:pt>
                <c:pt idx="422">
                  <c:v>44056</c:v>
                </c:pt>
                <c:pt idx="423">
                  <c:v>44057</c:v>
                </c:pt>
                <c:pt idx="424">
                  <c:v>44060</c:v>
                </c:pt>
                <c:pt idx="425">
                  <c:v>44061</c:v>
                </c:pt>
                <c:pt idx="426">
                  <c:v>44062</c:v>
                </c:pt>
                <c:pt idx="427">
                  <c:v>44063</c:v>
                </c:pt>
                <c:pt idx="428">
                  <c:v>44064</c:v>
                </c:pt>
                <c:pt idx="429">
                  <c:v>44067</c:v>
                </c:pt>
                <c:pt idx="430">
                  <c:v>44068</c:v>
                </c:pt>
                <c:pt idx="431">
                  <c:v>44069</c:v>
                </c:pt>
                <c:pt idx="432">
                  <c:v>44070</c:v>
                </c:pt>
                <c:pt idx="433">
                  <c:v>44071</c:v>
                </c:pt>
                <c:pt idx="434">
                  <c:v>44074</c:v>
                </c:pt>
                <c:pt idx="435">
                  <c:v>44075</c:v>
                </c:pt>
                <c:pt idx="436">
                  <c:v>44076</c:v>
                </c:pt>
                <c:pt idx="437">
                  <c:v>44077</c:v>
                </c:pt>
                <c:pt idx="438">
                  <c:v>44078</c:v>
                </c:pt>
                <c:pt idx="439">
                  <c:v>44081</c:v>
                </c:pt>
                <c:pt idx="440">
                  <c:v>44082</c:v>
                </c:pt>
                <c:pt idx="441">
                  <c:v>44083</c:v>
                </c:pt>
                <c:pt idx="442">
                  <c:v>44084</c:v>
                </c:pt>
                <c:pt idx="443">
                  <c:v>44085</c:v>
                </c:pt>
                <c:pt idx="444">
                  <c:v>44088</c:v>
                </c:pt>
                <c:pt idx="445">
                  <c:v>44089</c:v>
                </c:pt>
                <c:pt idx="446">
                  <c:v>44090</c:v>
                </c:pt>
                <c:pt idx="447">
                  <c:v>44091</c:v>
                </c:pt>
                <c:pt idx="448">
                  <c:v>44092</c:v>
                </c:pt>
                <c:pt idx="449">
                  <c:v>44095</c:v>
                </c:pt>
                <c:pt idx="450">
                  <c:v>44096</c:v>
                </c:pt>
                <c:pt idx="451">
                  <c:v>44097</c:v>
                </c:pt>
                <c:pt idx="452">
                  <c:v>44098</c:v>
                </c:pt>
                <c:pt idx="453">
                  <c:v>44099</c:v>
                </c:pt>
                <c:pt idx="454">
                  <c:v>44102</c:v>
                </c:pt>
                <c:pt idx="455">
                  <c:v>44103</c:v>
                </c:pt>
                <c:pt idx="456">
                  <c:v>44104</c:v>
                </c:pt>
                <c:pt idx="457">
                  <c:v>44105</c:v>
                </c:pt>
                <c:pt idx="458">
                  <c:v>44106</c:v>
                </c:pt>
                <c:pt idx="459">
                  <c:v>44109</c:v>
                </c:pt>
                <c:pt idx="460">
                  <c:v>44110</c:v>
                </c:pt>
                <c:pt idx="461">
                  <c:v>44111</c:v>
                </c:pt>
                <c:pt idx="462">
                  <c:v>44112</c:v>
                </c:pt>
                <c:pt idx="463">
                  <c:v>44113</c:v>
                </c:pt>
                <c:pt idx="464">
                  <c:v>44116</c:v>
                </c:pt>
                <c:pt idx="465">
                  <c:v>44117</c:v>
                </c:pt>
                <c:pt idx="466">
                  <c:v>44118</c:v>
                </c:pt>
                <c:pt idx="467">
                  <c:v>44119</c:v>
                </c:pt>
                <c:pt idx="468">
                  <c:v>44120</c:v>
                </c:pt>
                <c:pt idx="469">
                  <c:v>44123</c:v>
                </c:pt>
                <c:pt idx="470">
                  <c:v>44124</c:v>
                </c:pt>
                <c:pt idx="471">
                  <c:v>44125</c:v>
                </c:pt>
                <c:pt idx="472">
                  <c:v>44126</c:v>
                </c:pt>
                <c:pt idx="473">
                  <c:v>44127</c:v>
                </c:pt>
                <c:pt idx="474">
                  <c:v>44130</c:v>
                </c:pt>
                <c:pt idx="475">
                  <c:v>44131</c:v>
                </c:pt>
                <c:pt idx="476">
                  <c:v>44132</c:v>
                </c:pt>
                <c:pt idx="477">
                  <c:v>44133</c:v>
                </c:pt>
                <c:pt idx="478">
                  <c:v>44134</c:v>
                </c:pt>
                <c:pt idx="479">
                  <c:v>44137</c:v>
                </c:pt>
                <c:pt idx="480">
                  <c:v>44138</c:v>
                </c:pt>
                <c:pt idx="481">
                  <c:v>44139</c:v>
                </c:pt>
                <c:pt idx="482">
                  <c:v>44140</c:v>
                </c:pt>
                <c:pt idx="483">
                  <c:v>44141</c:v>
                </c:pt>
                <c:pt idx="484">
                  <c:v>44144</c:v>
                </c:pt>
                <c:pt idx="485">
                  <c:v>44145</c:v>
                </c:pt>
                <c:pt idx="486">
                  <c:v>44146</c:v>
                </c:pt>
                <c:pt idx="487">
                  <c:v>44147</c:v>
                </c:pt>
                <c:pt idx="488">
                  <c:v>44148</c:v>
                </c:pt>
                <c:pt idx="489">
                  <c:v>44151</c:v>
                </c:pt>
                <c:pt idx="490">
                  <c:v>44152</c:v>
                </c:pt>
                <c:pt idx="491">
                  <c:v>44153</c:v>
                </c:pt>
                <c:pt idx="492">
                  <c:v>44154</c:v>
                </c:pt>
                <c:pt idx="493">
                  <c:v>44155</c:v>
                </c:pt>
                <c:pt idx="494">
                  <c:v>44158</c:v>
                </c:pt>
                <c:pt idx="495">
                  <c:v>44159</c:v>
                </c:pt>
                <c:pt idx="496">
                  <c:v>44160</c:v>
                </c:pt>
                <c:pt idx="497">
                  <c:v>44161</c:v>
                </c:pt>
                <c:pt idx="498">
                  <c:v>44162</c:v>
                </c:pt>
                <c:pt idx="499">
                  <c:v>44165</c:v>
                </c:pt>
                <c:pt idx="500">
                  <c:v>44166</c:v>
                </c:pt>
                <c:pt idx="501">
                  <c:v>44167</c:v>
                </c:pt>
                <c:pt idx="502">
                  <c:v>44168</c:v>
                </c:pt>
                <c:pt idx="503">
                  <c:v>44169</c:v>
                </c:pt>
                <c:pt idx="504">
                  <c:v>44172</c:v>
                </c:pt>
                <c:pt idx="505">
                  <c:v>44173</c:v>
                </c:pt>
              </c:numCache>
            </c:numRef>
          </c:cat>
          <c:val>
            <c:numRef>
              <c:f>'[Bolsas (6).xlsx]Gráfico'!$B$3:$B$508</c:f>
              <c:numCache>
                <c:formatCode>General</c:formatCode>
                <c:ptCount val="506"/>
                <c:pt idx="0">
                  <c:v>86.944013176700579</c:v>
                </c:pt>
                <c:pt idx="1">
                  <c:v>85.996041393243459</c:v>
                </c:pt>
                <c:pt idx="2">
                  <c:v>85.438486631730314</c:v>
                </c:pt>
                <c:pt idx="3">
                  <c:v>86.384553299080295</c:v>
                </c:pt>
                <c:pt idx="4">
                  <c:v>87.288792011592733</c:v>
                </c:pt>
                <c:pt idx="5">
                  <c:v>87.290272503187538</c:v>
                </c:pt>
                <c:pt idx="6">
                  <c:v>88.854729121285942</c:v>
                </c:pt>
                <c:pt idx="7">
                  <c:v>89.088744408093774</c:v>
                </c:pt>
                <c:pt idx="8">
                  <c:v>89.36588918081145</c:v>
                </c:pt>
                <c:pt idx="9">
                  <c:v>88.729098834527733</c:v>
                </c:pt>
                <c:pt idx="10">
                  <c:v>89.809272009744561</c:v>
                </c:pt>
                <c:pt idx="11">
                  <c:v>90.184926415500456</c:v>
                </c:pt>
                <c:pt idx="12">
                  <c:v>90.284981616687048</c:v>
                </c:pt>
                <c:pt idx="13">
                  <c:v>91.014717550674703</c:v>
                </c:pt>
                <c:pt idx="14">
                  <c:v>91.26111365180823</c:v>
                </c:pt>
                <c:pt idx="15">
                  <c:v>90.703114742816652</c:v>
                </c:pt>
                <c:pt idx="16">
                  <c:v>90.710875121835528</c:v>
                </c:pt>
                <c:pt idx="17">
                  <c:v>91.24229025867443</c:v>
                </c:pt>
                <c:pt idx="18">
                  <c:v>92.237538531420668</c:v>
                </c:pt>
                <c:pt idx="19">
                  <c:v>91.847469669038546</c:v>
                </c:pt>
                <c:pt idx="20">
                  <c:v>91.865512143528946</c:v>
                </c:pt>
                <c:pt idx="21">
                  <c:v>92.401905636719576</c:v>
                </c:pt>
                <c:pt idx="22">
                  <c:v>93.110898419241707</c:v>
                </c:pt>
                <c:pt idx="23">
                  <c:v>93.302597677059879</c:v>
                </c:pt>
                <c:pt idx="24">
                  <c:v>93.22437565961188</c:v>
                </c:pt>
                <c:pt idx="25">
                  <c:v>93.583142699704084</c:v>
                </c:pt>
                <c:pt idx="26">
                  <c:v>93.371123288018893</c:v>
                </c:pt>
                <c:pt idx="27">
                  <c:v>92.967795077837252</c:v>
                </c:pt>
                <c:pt idx="28">
                  <c:v>92.449834518458715</c:v>
                </c:pt>
                <c:pt idx="29">
                  <c:v>92.595850035637554</c:v>
                </c:pt>
                <c:pt idx="30">
                  <c:v>93.081125895961776</c:v>
                </c:pt>
                <c:pt idx="31">
                  <c:v>93.161788284170427</c:v>
                </c:pt>
                <c:pt idx="32">
                  <c:v>93.229646860454878</c:v>
                </c:pt>
                <c:pt idx="33">
                  <c:v>92.364014813375888</c:v>
                </c:pt>
                <c:pt idx="34">
                  <c:v>92.874247532012376</c:v>
                </c:pt>
                <c:pt idx="35">
                  <c:v>92.822088674288111</c:v>
                </c:pt>
                <c:pt idx="36">
                  <c:v>93.739424043216047</c:v>
                </c:pt>
                <c:pt idx="37">
                  <c:v>94.020798791918864</c:v>
                </c:pt>
                <c:pt idx="38">
                  <c:v>94.639644278542619</c:v>
                </c:pt>
                <c:pt idx="39">
                  <c:v>95.259709950546707</c:v>
                </c:pt>
                <c:pt idx="40">
                  <c:v>95.116883184495123</c:v>
                </c:pt>
                <c:pt idx="41">
                  <c:v>94.78727044042347</c:v>
                </c:pt>
                <c:pt idx="42">
                  <c:v>94.013152296868824</c:v>
                </c:pt>
                <c:pt idx="43">
                  <c:v>94.199694237812821</c:v>
                </c:pt>
                <c:pt idx="44">
                  <c:v>94.428731168268925</c:v>
                </c:pt>
                <c:pt idx="45">
                  <c:v>94.501844676257974</c:v>
                </c:pt>
                <c:pt idx="46">
                  <c:v>94.651390596470549</c:v>
                </c:pt>
                <c:pt idx="47">
                  <c:v>93.851160485776958</c:v>
                </c:pt>
                <c:pt idx="48">
                  <c:v>92.752603184163235</c:v>
                </c:pt>
                <c:pt idx="49">
                  <c:v>93.603950927723218</c:v>
                </c:pt>
                <c:pt idx="50">
                  <c:v>94.334581664323096</c:v>
                </c:pt>
                <c:pt idx="51">
                  <c:v>94.292932670008028</c:v>
                </c:pt>
                <c:pt idx="52">
                  <c:v>94.165252471810874</c:v>
                </c:pt>
                <c:pt idx="53">
                  <c:v>94.848995551529484</c:v>
                </c:pt>
                <c:pt idx="54">
                  <c:v>95.716059282788052</c:v>
                </c:pt>
                <c:pt idx="55">
                  <c:v>95.791417931876893</c:v>
                </c:pt>
                <c:pt idx="56">
                  <c:v>95.53648053308109</c:v>
                </c:pt>
                <c:pt idx="57">
                  <c:v>95.563959107846003</c:v>
                </c:pt>
                <c:pt idx="58">
                  <c:v>95.083938179226351</c:v>
                </c:pt>
                <c:pt idx="59">
                  <c:v>93.870781066692572</c:v>
                </c:pt>
                <c:pt idx="60">
                  <c:v>94.215101111881722</c:v>
                </c:pt>
                <c:pt idx="61">
                  <c:v>93.967305864845443</c:v>
                </c:pt>
                <c:pt idx="62">
                  <c:v>94.169710215733645</c:v>
                </c:pt>
                <c:pt idx="63">
                  <c:v>95.154481163347526</c:v>
                </c:pt>
                <c:pt idx="64">
                  <c:v>95.974738583416837</c:v>
                </c:pt>
                <c:pt idx="65">
                  <c:v>96.114539289725215</c:v>
                </c:pt>
                <c:pt idx="66">
                  <c:v>96.676231293134578</c:v>
                </c:pt>
                <c:pt idx="67">
                  <c:v>96.913207563131991</c:v>
                </c:pt>
                <c:pt idx="68">
                  <c:v>97.270673072151837</c:v>
                </c:pt>
                <c:pt idx="69">
                  <c:v>97.743991115748898</c:v>
                </c:pt>
                <c:pt idx="70">
                  <c:v>97.998635670053432</c:v>
                </c:pt>
                <c:pt idx="71">
                  <c:v>98.02769235124353</c:v>
                </c:pt>
                <c:pt idx="72">
                  <c:v>97.311036804532975</c:v>
                </c:pt>
                <c:pt idx="73">
                  <c:v>97.493901920197601</c:v>
                </c:pt>
                <c:pt idx="74">
                  <c:v>97.258471218348603</c:v>
                </c:pt>
                <c:pt idx="75">
                  <c:v>98.055187195146857</c:v>
                </c:pt>
                <c:pt idx="76">
                  <c:v>98.256208669270706</c:v>
                </c:pt>
                <c:pt idx="77">
                  <c:v>98.003744179512381</c:v>
                </c:pt>
                <c:pt idx="78">
                  <c:v>98.00447629074057</c:v>
                </c:pt>
                <c:pt idx="79">
                  <c:v>97.820700103325294</c:v>
                </c:pt>
                <c:pt idx="80">
                  <c:v>98.01850028804509</c:v>
                </c:pt>
                <c:pt idx="81">
                  <c:v>97.793384219944429</c:v>
                </c:pt>
                <c:pt idx="82">
                  <c:v>97.32951854576028</c:v>
                </c:pt>
                <c:pt idx="83">
                  <c:v>97.29092814946523</c:v>
                </c:pt>
                <c:pt idx="84">
                  <c:v>97.71657761753761</c:v>
                </c:pt>
                <c:pt idx="85">
                  <c:v>97.486629615330855</c:v>
                </c:pt>
                <c:pt idx="86">
                  <c:v>97.532524854769477</c:v>
                </c:pt>
                <c:pt idx="87">
                  <c:v>97.581283462567228</c:v>
                </c:pt>
                <c:pt idx="88">
                  <c:v>97.805000384765123</c:v>
                </c:pt>
                <c:pt idx="89">
                  <c:v>96.131947267817836</c:v>
                </c:pt>
                <c:pt idx="90">
                  <c:v>95.64764755579786</c:v>
                </c:pt>
                <c:pt idx="91">
                  <c:v>95.011133784866999</c:v>
                </c:pt>
                <c:pt idx="92">
                  <c:v>93.300287459406462</c:v>
                </c:pt>
                <c:pt idx="93">
                  <c:v>93.574503787211384</c:v>
                </c:pt>
                <c:pt idx="94">
                  <c:v>92.373255683989555</c:v>
                </c:pt>
                <c:pt idx="95">
                  <c:v>92.138085288355029</c:v>
                </c:pt>
                <c:pt idx="96">
                  <c:v>92.264707992555898</c:v>
                </c:pt>
                <c:pt idx="97">
                  <c:v>91.864291958148627</c:v>
                </c:pt>
                <c:pt idx="98">
                  <c:v>90.846250622497919</c:v>
                </c:pt>
                <c:pt idx="99">
                  <c:v>90.607061749677499</c:v>
                </c:pt>
                <c:pt idx="100">
                  <c:v>91.014847703781939</c:v>
                </c:pt>
                <c:pt idx="101">
                  <c:v>90.868994877987149</c:v>
                </c:pt>
                <c:pt idx="102">
                  <c:v>89.773170791625361</c:v>
                </c:pt>
                <c:pt idx="103">
                  <c:v>89.802227472815488</c:v>
                </c:pt>
                <c:pt idx="104">
                  <c:v>89.919739459509927</c:v>
                </c:pt>
                <c:pt idx="105">
                  <c:v>90.038146248816631</c:v>
                </c:pt>
                <c:pt idx="106">
                  <c:v>89.936220096713527</c:v>
                </c:pt>
                <c:pt idx="107">
                  <c:v>90.6276910171742</c:v>
                </c:pt>
                <c:pt idx="108">
                  <c:v>90.783207711181149</c:v>
                </c:pt>
                <c:pt idx="109">
                  <c:v>91.482178704446198</c:v>
                </c:pt>
                <c:pt idx="110">
                  <c:v>91.173504341500916</c:v>
                </c:pt>
                <c:pt idx="111">
                  <c:v>91.101920132521883</c:v>
                </c:pt>
                <c:pt idx="112">
                  <c:v>90.978502448586681</c:v>
                </c:pt>
                <c:pt idx="113">
                  <c:v>91.329509109660023</c:v>
                </c:pt>
                <c:pt idx="114">
                  <c:v>92.683947420096985</c:v>
                </c:pt>
                <c:pt idx="115">
                  <c:v>93.393672313847304</c:v>
                </c:pt>
                <c:pt idx="116">
                  <c:v>92.856823284781342</c:v>
                </c:pt>
                <c:pt idx="117">
                  <c:v>92.622352462098192</c:v>
                </c:pt>
                <c:pt idx="118">
                  <c:v>92.060758073519253</c:v>
                </c:pt>
                <c:pt idx="119">
                  <c:v>91.798515831579934</c:v>
                </c:pt>
                <c:pt idx="120">
                  <c:v>92.72507580198311</c:v>
                </c:pt>
                <c:pt idx="121">
                  <c:v>93.859522822916773</c:v>
                </c:pt>
                <c:pt idx="122">
                  <c:v>94.683652297926329</c:v>
                </c:pt>
                <c:pt idx="123">
                  <c:v>94.599101585639033</c:v>
                </c:pt>
                <c:pt idx="124">
                  <c:v>94.474414908908273</c:v>
                </c:pt>
                <c:pt idx="125">
                  <c:v>93.772580547284051</c:v>
                </c:pt>
                <c:pt idx="126">
                  <c:v>94.018651265649495</c:v>
                </c:pt>
                <c:pt idx="127">
                  <c:v>94.626027009698205</c:v>
                </c:pt>
                <c:pt idx="128">
                  <c:v>94.478189349018081</c:v>
                </c:pt>
                <c:pt idx="129">
                  <c:v>95.204850415847304</c:v>
                </c:pt>
                <c:pt idx="130">
                  <c:v>95.373903033006656</c:v>
                </c:pt>
                <c:pt idx="131">
                  <c:v>95.043265333215544</c:v>
                </c:pt>
                <c:pt idx="132">
                  <c:v>95.245767298934197</c:v>
                </c:pt>
                <c:pt idx="133">
                  <c:v>95.04056465624042</c:v>
                </c:pt>
                <c:pt idx="134">
                  <c:v>93.945114760061941</c:v>
                </c:pt>
                <c:pt idx="135">
                  <c:v>93.640719180516982</c:v>
                </c:pt>
                <c:pt idx="136">
                  <c:v>94.130713090978475</c:v>
                </c:pt>
                <c:pt idx="137">
                  <c:v>94.390889152340478</c:v>
                </c:pt>
                <c:pt idx="138">
                  <c:v>94.157638515037647</c:v>
                </c:pt>
                <c:pt idx="139">
                  <c:v>94.635886107571224</c:v>
                </c:pt>
                <c:pt idx="140">
                  <c:v>94.906685916311233</c:v>
                </c:pt>
                <c:pt idx="141">
                  <c:v>94.522360059785825</c:v>
                </c:pt>
                <c:pt idx="142">
                  <c:v>94.17197162597185</c:v>
                </c:pt>
                <c:pt idx="143">
                  <c:v>94.555646716961078</c:v>
                </c:pt>
                <c:pt idx="144">
                  <c:v>94.292932670008028</c:v>
                </c:pt>
                <c:pt idx="145">
                  <c:v>94.585809699562702</c:v>
                </c:pt>
                <c:pt idx="146">
                  <c:v>94.541037030674005</c:v>
                </c:pt>
                <c:pt idx="147">
                  <c:v>94.575592680644789</c:v>
                </c:pt>
                <c:pt idx="148">
                  <c:v>94.227270427408172</c:v>
                </c:pt>
                <c:pt idx="149">
                  <c:v>93.962034664002431</c:v>
                </c:pt>
                <c:pt idx="150">
                  <c:v>93.714320762658161</c:v>
                </c:pt>
                <c:pt idx="151">
                  <c:v>93.101641279489641</c:v>
                </c:pt>
                <c:pt idx="152">
                  <c:v>92.477329362362042</c:v>
                </c:pt>
                <c:pt idx="153">
                  <c:v>91.131936692877886</c:v>
                </c:pt>
                <c:pt idx="154">
                  <c:v>88.959892831931512</c:v>
                </c:pt>
                <c:pt idx="155">
                  <c:v>88.960836441958961</c:v>
                </c:pt>
                <c:pt idx="156">
                  <c:v>89.031070312450439</c:v>
                </c:pt>
                <c:pt idx="157">
                  <c:v>89.84275389658066</c:v>
                </c:pt>
                <c:pt idx="158">
                  <c:v>89.6495416088909</c:v>
                </c:pt>
                <c:pt idx="159">
                  <c:v>89.277694181521611</c:v>
                </c:pt>
                <c:pt idx="160">
                  <c:v>88.787537579676069</c:v>
                </c:pt>
                <c:pt idx="161">
                  <c:v>88.482963039608691</c:v>
                </c:pt>
                <c:pt idx="162">
                  <c:v>88.368314421273396</c:v>
                </c:pt>
                <c:pt idx="163">
                  <c:v>88.903048462346788</c:v>
                </c:pt>
                <c:pt idx="164">
                  <c:v>89.803284966811788</c:v>
                </c:pt>
                <c:pt idx="165">
                  <c:v>89.996480985363149</c:v>
                </c:pt>
                <c:pt idx="166">
                  <c:v>90.123250111809654</c:v>
                </c:pt>
                <c:pt idx="167">
                  <c:v>89.544329090830104</c:v>
                </c:pt>
                <c:pt idx="168">
                  <c:v>89.347293555615309</c:v>
                </c:pt>
                <c:pt idx="169">
                  <c:v>88.541857320632332</c:v>
                </c:pt>
                <c:pt idx="170">
                  <c:v>88.855428694237332</c:v>
                </c:pt>
                <c:pt idx="171">
                  <c:v>89.018331577079849</c:v>
                </c:pt>
                <c:pt idx="172">
                  <c:v>89.487289491584548</c:v>
                </c:pt>
                <c:pt idx="173">
                  <c:v>90.552299829808547</c:v>
                </c:pt>
                <c:pt idx="174">
                  <c:v>90.567104745756481</c:v>
                </c:pt>
                <c:pt idx="175">
                  <c:v>89.77170656916897</c:v>
                </c:pt>
                <c:pt idx="176">
                  <c:v>90.933859932805206</c:v>
                </c:pt>
                <c:pt idx="177">
                  <c:v>91.87613589090698</c:v>
                </c:pt>
                <c:pt idx="178">
                  <c:v>92.150596255787946</c:v>
                </c:pt>
                <c:pt idx="179">
                  <c:v>92.373792565556897</c:v>
                </c:pt>
                <c:pt idx="180">
                  <c:v>92.170802525686113</c:v>
                </c:pt>
                <c:pt idx="181">
                  <c:v>92.886107733909142</c:v>
                </c:pt>
                <c:pt idx="182">
                  <c:v>93.064173453744488</c:v>
                </c:pt>
                <c:pt idx="183">
                  <c:v>93.31709347937813</c:v>
                </c:pt>
                <c:pt idx="184">
                  <c:v>93.424730099061165</c:v>
                </c:pt>
                <c:pt idx="185">
                  <c:v>92.938722127508726</c:v>
                </c:pt>
                <c:pt idx="186">
                  <c:v>93.068191930930354</c:v>
                </c:pt>
                <c:pt idx="187">
                  <c:v>92.753253949699399</c:v>
                </c:pt>
                <c:pt idx="188">
                  <c:v>93.244093855357931</c:v>
                </c:pt>
                <c:pt idx="189">
                  <c:v>92.759777874199543</c:v>
                </c:pt>
                <c:pt idx="190">
                  <c:v>92.462898636597387</c:v>
                </c:pt>
                <c:pt idx="191">
                  <c:v>92.055649564060303</c:v>
                </c:pt>
                <c:pt idx="192">
                  <c:v>92.372263266546895</c:v>
                </c:pt>
                <c:pt idx="193">
                  <c:v>91.637744205868373</c:v>
                </c:pt>
                <c:pt idx="194">
                  <c:v>91.688780493042742</c:v>
                </c:pt>
                <c:pt idx="195">
                  <c:v>91.630179056510357</c:v>
                </c:pt>
                <c:pt idx="196">
                  <c:v>90.787942030456804</c:v>
                </c:pt>
                <c:pt idx="197">
                  <c:v>90.857752903349777</c:v>
                </c:pt>
                <c:pt idx="198">
                  <c:v>90.948762463583563</c:v>
                </c:pt>
                <c:pt idx="199">
                  <c:v>90.810344634039566</c:v>
                </c:pt>
                <c:pt idx="200">
                  <c:v>90.82557254758602</c:v>
                </c:pt>
                <c:pt idx="201">
                  <c:v>90.768711908862883</c:v>
                </c:pt>
                <c:pt idx="202">
                  <c:v>91.005297719538589</c:v>
                </c:pt>
                <c:pt idx="203">
                  <c:v>92.168101848711004</c:v>
                </c:pt>
                <c:pt idx="204">
                  <c:v>92.63857279308732</c:v>
                </c:pt>
                <c:pt idx="205">
                  <c:v>92.921851030983433</c:v>
                </c:pt>
                <c:pt idx="206">
                  <c:v>93.465289061103149</c:v>
                </c:pt>
                <c:pt idx="207">
                  <c:v>93.640263644641664</c:v>
                </c:pt>
                <c:pt idx="208">
                  <c:v>93.120676171422716</c:v>
                </c:pt>
                <c:pt idx="209">
                  <c:v>93.430782218547563</c:v>
                </c:pt>
                <c:pt idx="210">
                  <c:v>93.728409836516306</c:v>
                </c:pt>
                <c:pt idx="211">
                  <c:v>93.462214193944732</c:v>
                </c:pt>
                <c:pt idx="212">
                  <c:v>93.955087741903782</c:v>
                </c:pt>
                <c:pt idx="213">
                  <c:v>93.77803070864951</c:v>
                </c:pt>
                <c:pt idx="214">
                  <c:v>94.287938044517887</c:v>
                </c:pt>
                <c:pt idx="215">
                  <c:v>94.305118254672877</c:v>
                </c:pt>
                <c:pt idx="216">
                  <c:v>94.339088215661093</c:v>
                </c:pt>
                <c:pt idx="217">
                  <c:v>94.324934065249337</c:v>
                </c:pt>
                <c:pt idx="218">
                  <c:v>94.852395801455998</c:v>
                </c:pt>
                <c:pt idx="219">
                  <c:v>96.065016032422449</c:v>
                </c:pt>
                <c:pt idx="220">
                  <c:v>96.661995797030784</c:v>
                </c:pt>
                <c:pt idx="221">
                  <c:v>96.618687350598464</c:v>
                </c:pt>
                <c:pt idx="222">
                  <c:v>97.10259660329676</c:v>
                </c:pt>
                <c:pt idx="223">
                  <c:v>96.429444732679343</c:v>
                </c:pt>
                <c:pt idx="224">
                  <c:v>95.565325715471971</c:v>
                </c:pt>
                <c:pt idx="225">
                  <c:v>95.874292922908538</c:v>
                </c:pt>
                <c:pt idx="226">
                  <c:v>95.048471457504917</c:v>
                </c:pt>
                <c:pt idx="227">
                  <c:v>94.912412653029548</c:v>
                </c:pt>
                <c:pt idx="228">
                  <c:v>95.300073682927831</c:v>
                </c:pt>
                <c:pt idx="229">
                  <c:v>95.61758218802666</c:v>
                </c:pt>
                <c:pt idx="230">
                  <c:v>96.173742684378553</c:v>
                </c:pt>
                <c:pt idx="231">
                  <c:v>95.717377082998794</c:v>
                </c:pt>
                <c:pt idx="232">
                  <c:v>95.105950323487406</c:v>
                </c:pt>
                <c:pt idx="233">
                  <c:v>95.435237684790977</c:v>
                </c:pt>
                <c:pt idx="234">
                  <c:v>95.956061612528671</c:v>
                </c:pt>
                <c:pt idx="235">
                  <c:v>95.558574023034168</c:v>
                </c:pt>
                <c:pt idx="236">
                  <c:v>96.007830010931229</c:v>
                </c:pt>
                <c:pt idx="237">
                  <c:v>95.827210036366409</c:v>
                </c:pt>
                <c:pt idx="238">
                  <c:v>94.830351118918117</c:v>
                </c:pt>
                <c:pt idx="239">
                  <c:v>94.829179740953009</c:v>
                </c:pt>
                <c:pt idx="240">
                  <c:v>94.602664526949582</c:v>
                </c:pt>
                <c:pt idx="241">
                  <c:v>94.494848946744114</c:v>
                </c:pt>
                <c:pt idx="242">
                  <c:v>95.020390924619065</c:v>
                </c:pt>
                <c:pt idx="243">
                  <c:v>95.453247621004564</c:v>
                </c:pt>
                <c:pt idx="244">
                  <c:v>95.564626142520581</c:v>
                </c:pt>
                <c:pt idx="245">
                  <c:v>95.464538403057176</c:v>
                </c:pt>
                <c:pt idx="246">
                  <c:v>96.146231571336841</c:v>
                </c:pt>
                <c:pt idx="247">
                  <c:v>96.949861931956931</c:v>
                </c:pt>
                <c:pt idx="248">
                  <c:v>98.217439312453209</c:v>
                </c:pt>
                <c:pt idx="249">
                  <c:v>98.160920325636567</c:v>
                </c:pt>
                <c:pt idx="250">
                  <c:v>99.348876542782065</c:v>
                </c:pt>
                <c:pt idx="251">
                  <c:v>99.929635976401286</c:v>
                </c:pt>
                <c:pt idx="252">
                  <c:v>99.707741197704692</c:v>
                </c:pt>
                <c:pt idx="253">
                  <c:v>99.783799419744909</c:v>
                </c:pt>
                <c:pt idx="254">
                  <c:v>100.10617239722663</c:v>
                </c:pt>
                <c:pt idx="255">
                  <c:v>99.872026957311576</c:v>
                </c:pt>
                <c:pt idx="256">
                  <c:v>99.878111615074801</c:v>
                </c:pt>
                <c:pt idx="257">
                  <c:v>100.07350396731074</c:v>
                </c:pt>
                <c:pt idx="258">
                  <c:v>100.56930596018259</c:v>
                </c:pt>
                <c:pt idx="259">
                  <c:v>100.38694518780851</c:v>
                </c:pt>
                <c:pt idx="260">
                  <c:v>100.00219633368459</c:v>
                </c:pt>
                <c:pt idx="261">
                  <c:v>100</c:v>
                </c:pt>
                <c:pt idx="262">
                  <c:v>101.2793887749778</c:v>
                </c:pt>
                <c:pt idx="263">
                  <c:v>101.1270282938213</c:v>
                </c:pt>
                <c:pt idx="264">
                  <c:v>100.17090729893745</c:v>
                </c:pt>
                <c:pt idx="265">
                  <c:v>100.50637693283466</c:v>
                </c:pt>
                <c:pt idx="266">
                  <c:v>100.06348217805368</c:v>
                </c:pt>
                <c:pt idx="267">
                  <c:v>101.39681941598022</c:v>
                </c:pt>
                <c:pt idx="268">
                  <c:v>101.72570004882368</c:v>
                </c:pt>
                <c:pt idx="269">
                  <c:v>102.7519898376454</c:v>
                </c:pt>
                <c:pt idx="270">
                  <c:v>102.74569368108291</c:v>
                </c:pt>
                <c:pt idx="271">
                  <c:v>102.28169785379153</c:v>
                </c:pt>
                <c:pt idx="272">
                  <c:v>102.60397321644284</c:v>
                </c:pt>
                <c:pt idx="273">
                  <c:v>103.16403830601175</c:v>
                </c:pt>
                <c:pt idx="274">
                  <c:v>103.06889638462326</c:v>
                </c:pt>
                <c:pt idx="275">
                  <c:v>101.58342643347784</c:v>
                </c:pt>
                <c:pt idx="276">
                  <c:v>102.08192910332481</c:v>
                </c:pt>
                <c:pt idx="277">
                  <c:v>101.1711339280354</c:v>
                </c:pt>
                <c:pt idx="278">
                  <c:v>100.95520992313321</c:v>
                </c:pt>
                <c:pt idx="279">
                  <c:v>99.778983754777229</c:v>
                </c:pt>
                <c:pt idx="280">
                  <c:v>99.667410003600367</c:v>
                </c:pt>
                <c:pt idx="281">
                  <c:v>99.287997426873076</c:v>
                </c:pt>
                <c:pt idx="282">
                  <c:v>97.506315272800109</c:v>
                </c:pt>
                <c:pt idx="283">
                  <c:v>96.678443895957571</c:v>
                </c:pt>
                <c:pt idx="284">
                  <c:v>96.444363532596114</c:v>
                </c:pt>
                <c:pt idx="285">
                  <c:v>98.448070618472926</c:v>
                </c:pt>
                <c:pt idx="286">
                  <c:v>98.83428369505323</c:v>
                </c:pt>
                <c:pt idx="287">
                  <c:v>99.957407395657469</c:v>
                </c:pt>
                <c:pt idx="288">
                  <c:v>99.352390676677388</c:v>
                </c:pt>
                <c:pt idx="289">
                  <c:v>98.904647718651944</c:v>
                </c:pt>
                <c:pt idx="290">
                  <c:v>99.831646955792024</c:v>
                </c:pt>
                <c:pt idx="291">
                  <c:v>100.77680255139137</c:v>
                </c:pt>
                <c:pt idx="292">
                  <c:v>100.49352431349523</c:v>
                </c:pt>
                <c:pt idx="293">
                  <c:v>100.48765115453126</c:v>
                </c:pt>
                <c:pt idx="294">
                  <c:v>100.70884636027648</c:v>
                </c:pt>
                <c:pt idx="295">
                  <c:v>99.818224916608457</c:v>
                </c:pt>
                <c:pt idx="296">
                  <c:v>100.60091689610221</c:v>
                </c:pt>
                <c:pt idx="297">
                  <c:v>100.19680776727714</c:v>
                </c:pt>
                <c:pt idx="298">
                  <c:v>99.329744036018567</c:v>
                </c:pt>
                <c:pt idx="299">
                  <c:v>97.060296843445499</c:v>
                </c:pt>
                <c:pt idx="300">
                  <c:v>97.049315175022571</c:v>
                </c:pt>
                <c:pt idx="301">
                  <c:v>95.856754791708653</c:v>
                </c:pt>
                <c:pt idx="302">
                  <c:v>94.933546263816766</c:v>
                </c:pt>
                <c:pt idx="303">
                  <c:v>92.896389829380666</c:v>
                </c:pt>
                <c:pt idx="304">
                  <c:v>93.592725222224232</c:v>
                </c:pt>
                <c:pt idx="305">
                  <c:v>94.29560080870634</c:v>
                </c:pt>
                <c:pt idx="306">
                  <c:v>95.27127730795219</c:v>
                </c:pt>
                <c:pt idx="307">
                  <c:v>95.648997894285415</c:v>
                </c:pt>
                <c:pt idx="308">
                  <c:v>93.368715455535067</c:v>
                </c:pt>
                <c:pt idx="309">
                  <c:v>88.212586228467188</c:v>
                </c:pt>
                <c:pt idx="310">
                  <c:v>89.534469992957085</c:v>
                </c:pt>
                <c:pt idx="311">
                  <c:v>87.915349069820152</c:v>
                </c:pt>
                <c:pt idx="312">
                  <c:v>82.780483606646726</c:v>
                </c:pt>
                <c:pt idx="313">
                  <c:v>83.419226249538966</c:v>
                </c:pt>
                <c:pt idx="314">
                  <c:v>78.401124392693404</c:v>
                </c:pt>
                <c:pt idx="315">
                  <c:v>78.109435010242251</c:v>
                </c:pt>
                <c:pt idx="316">
                  <c:v>74.865433888973214</c:v>
                </c:pt>
                <c:pt idx="317">
                  <c:v>73.378873905554727</c:v>
                </c:pt>
                <c:pt idx="318">
                  <c:v>76.467569831616046</c:v>
                </c:pt>
                <c:pt idx="319">
                  <c:v>72.744263623817176</c:v>
                </c:pt>
                <c:pt idx="320">
                  <c:v>76.559799577230166</c:v>
                </c:pt>
                <c:pt idx="321">
                  <c:v>79.640832739103047</c:v>
                </c:pt>
                <c:pt idx="322">
                  <c:v>80.661704904836114</c:v>
                </c:pt>
                <c:pt idx="323">
                  <c:v>79.838795615206891</c:v>
                </c:pt>
                <c:pt idx="324">
                  <c:v>79.224391603367522</c:v>
                </c:pt>
                <c:pt idx="325">
                  <c:v>80.659329610629101</c:v>
                </c:pt>
                <c:pt idx="326">
                  <c:v>78.937680577268083</c:v>
                </c:pt>
                <c:pt idx="327">
                  <c:v>80.03931274604021</c:v>
                </c:pt>
                <c:pt idx="328">
                  <c:v>79.552930584304477</c:v>
                </c:pt>
                <c:pt idx="329">
                  <c:v>81.541767677679729</c:v>
                </c:pt>
                <c:pt idx="330">
                  <c:v>83.510333424603203</c:v>
                </c:pt>
                <c:pt idx="331">
                  <c:v>83.119402297885642</c:v>
                </c:pt>
                <c:pt idx="332">
                  <c:v>84.041341832982013</c:v>
                </c:pt>
                <c:pt idx="333">
                  <c:v>84.095827177498094</c:v>
                </c:pt>
                <c:pt idx="334">
                  <c:v>83.796409954304877</c:v>
                </c:pt>
                <c:pt idx="335">
                  <c:v>84.982950756409195</c:v>
                </c:pt>
                <c:pt idx="336">
                  <c:v>84.454545410175072</c:v>
                </c:pt>
                <c:pt idx="337">
                  <c:v>84.310205614251885</c:v>
                </c:pt>
                <c:pt idx="338">
                  <c:v>85.740685877590678</c:v>
                </c:pt>
                <c:pt idx="339">
                  <c:v>85.586796097424156</c:v>
                </c:pt>
                <c:pt idx="340">
                  <c:v>83.888655969057396</c:v>
                </c:pt>
                <c:pt idx="341">
                  <c:v>84.907234186275446</c:v>
                </c:pt>
                <c:pt idx="342">
                  <c:v>85.122019351489371</c:v>
                </c:pt>
                <c:pt idx="343">
                  <c:v>84.20692912366124</c:v>
                </c:pt>
                <c:pt idx="344">
                  <c:v>85.547864049222611</c:v>
                </c:pt>
                <c:pt idx="345">
                  <c:v>86.145510848505523</c:v>
                </c:pt>
                <c:pt idx="346">
                  <c:v>87.296471044919571</c:v>
                </c:pt>
                <c:pt idx="347">
                  <c:v>87.626441710036119</c:v>
                </c:pt>
                <c:pt idx="348">
                  <c:v>87.154099814743319</c:v>
                </c:pt>
                <c:pt idx="349">
                  <c:v>84.661521388954924</c:v>
                </c:pt>
                <c:pt idx="350">
                  <c:v>85.211011538561038</c:v>
                </c:pt>
                <c:pt idx="351">
                  <c:v>85.695604095072284</c:v>
                </c:pt>
                <c:pt idx="352">
                  <c:v>85.628721667092108</c:v>
                </c:pt>
                <c:pt idx="353">
                  <c:v>86.690673407296089</c:v>
                </c:pt>
                <c:pt idx="354">
                  <c:v>87.177201991277471</c:v>
                </c:pt>
                <c:pt idx="355">
                  <c:v>86.522808437240258</c:v>
                </c:pt>
                <c:pt idx="356">
                  <c:v>86.675559377718471</c:v>
                </c:pt>
                <c:pt idx="357">
                  <c:v>85.971600266618637</c:v>
                </c:pt>
                <c:pt idx="358">
                  <c:v>85.944082645921554</c:v>
                </c:pt>
                <c:pt idx="359">
                  <c:v>86.944663942236758</c:v>
                </c:pt>
                <c:pt idx="360">
                  <c:v>87.952035976921906</c:v>
                </c:pt>
                <c:pt idx="361">
                  <c:v>88.410890756477514</c:v>
                </c:pt>
                <c:pt idx="362">
                  <c:v>88.123354885060976</c:v>
                </c:pt>
                <c:pt idx="363">
                  <c:v>85.93521596549121</c:v>
                </c:pt>
                <c:pt idx="364">
                  <c:v>86.483435495387937</c:v>
                </c:pt>
                <c:pt idx="365">
                  <c:v>87.539369281296175</c:v>
                </c:pt>
                <c:pt idx="366">
                  <c:v>87.682017086825297</c:v>
                </c:pt>
                <c:pt idx="367">
                  <c:v>87.497346096797784</c:v>
                </c:pt>
                <c:pt idx="368">
                  <c:v>88.022692845011889</c:v>
                </c:pt>
                <c:pt idx="369">
                  <c:v>89.630474178681013</c:v>
                </c:pt>
                <c:pt idx="370">
                  <c:v>90.817828437705543</c:v>
                </c:pt>
                <c:pt idx="371">
                  <c:v>92.369448705602949</c:v>
                </c:pt>
                <c:pt idx="372">
                  <c:v>92.556869180020783</c:v>
                </c:pt>
                <c:pt idx="373">
                  <c:v>93.487415089333027</c:v>
                </c:pt>
                <c:pt idx="374">
                  <c:v>93.863476223549029</c:v>
                </c:pt>
                <c:pt idx="375">
                  <c:v>93.917343340805758</c:v>
                </c:pt>
                <c:pt idx="376">
                  <c:v>94.108375563949352</c:v>
                </c:pt>
                <c:pt idx="377">
                  <c:v>92.649261617018951</c:v>
                </c:pt>
                <c:pt idx="378">
                  <c:v>92.284653956239595</c:v>
                </c:pt>
                <c:pt idx="379">
                  <c:v>90.709654936455195</c:v>
                </c:pt>
                <c:pt idx="380">
                  <c:v>92.738318880644229</c:v>
                </c:pt>
                <c:pt idx="381">
                  <c:v>93.284831777922349</c:v>
                </c:pt>
                <c:pt idx="382">
                  <c:v>93.449621880819777</c:v>
                </c:pt>
                <c:pt idx="383">
                  <c:v>94.012468993055847</c:v>
                </c:pt>
                <c:pt idx="384">
                  <c:v>93.825683015035779</c:v>
                </c:pt>
                <c:pt idx="385">
                  <c:v>94.92116544949107</c:v>
                </c:pt>
                <c:pt idx="386">
                  <c:v>94.618331707232954</c:v>
                </c:pt>
                <c:pt idx="387">
                  <c:v>94.175323068483152</c:v>
                </c:pt>
                <c:pt idx="388">
                  <c:v>93.803524448529075</c:v>
                </c:pt>
                <c:pt idx="389">
                  <c:v>93.277901124962113</c:v>
                </c:pt>
                <c:pt idx="390">
                  <c:v>93.51447066649942</c:v>
                </c:pt>
                <c:pt idx="391">
                  <c:v>93.852152903219618</c:v>
                </c:pt>
                <c:pt idx="392">
                  <c:v>95.796624056166266</c:v>
                </c:pt>
                <c:pt idx="393">
                  <c:v>96.696779214939227</c:v>
                </c:pt>
                <c:pt idx="394">
                  <c:v>99.083917354729195</c:v>
                </c:pt>
                <c:pt idx="395">
                  <c:v>98.46988753307312</c:v>
                </c:pt>
                <c:pt idx="396">
                  <c:v>100.15034310799437</c:v>
                </c:pt>
                <c:pt idx="397">
                  <c:v>100.90988410353874</c:v>
                </c:pt>
                <c:pt idx="398">
                  <c:v>100.05590075955726</c:v>
                </c:pt>
                <c:pt idx="399">
                  <c:v>100.1771546480847</c:v>
                </c:pt>
                <c:pt idx="400">
                  <c:v>99.340481667365438</c:v>
                </c:pt>
                <c:pt idx="401">
                  <c:v>99.655435917734778</c:v>
                </c:pt>
                <c:pt idx="402">
                  <c:v>97.895102127075958</c:v>
                </c:pt>
                <c:pt idx="403">
                  <c:v>98.795107609775613</c:v>
                </c:pt>
                <c:pt idx="404">
                  <c:v>99.638694974316721</c:v>
                </c:pt>
                <c:pt idx="405">
                  <c:v>101.2857662772323</c:v>
                </c:pt>
                <c:pt idx="406">
                  <c:v>100.32668429915887</c:v>
                </c:pt>
                <c:pt idx="407">
                  <c:v>100.4655739337166</c:v>
                </c:pt>
                <c:pt idx="408">
                  <c:v>99.018808262835094</c:v>
                </c:pt>
                <c:pt idx="409">
                  <c:v>99.91287876384483</c:v>
                </c:pt>
                <c:pt idx="410">
                  <c:v>100.81911858038102</c:v>
                </c:pt>
                <c:pt idx="411">
                  <c:v>101.15854974947966</c:v>
                </c:pt>
                <c:pt idx="412">
                  <c:v>100.92656322423086</c:v>
                </c:pt>
                <c:pt idx="413">
                  <c:v>100.62862323880475</c:v>
                </c:pt>
                <c:pt idx="414">
                  <c:v>100.81806108638473</c:v>
                </c:pt>
                <c:pt idx="415">
                  <c:v>101.96077282962779</c:v>
                </c:pt>
                <c:pt idx="416">
                  <c:v>102.93518033607809</c:v>
                </c:pt>
                <c:pt idx="417">
                  <c:v>103.3921478955788</c:v>
                </c:pt>
                <c:pt idx="418">
                  <c:v>101.94897770428466</c:v>
                </c:pt>
                <c:pt idx="419">
                  <c:v>101.68836237618575</c:v>
                </c:pt>
                <c:pt idx="420">
                  <c:v>102.04586042348242</c:v>
                </c:pt>
                <c:pt idx="421">
                  <c:v>102.34926358558469</c:v>
                </c:pt>
                <c:pt idx="422">
                  <c:v>102.43073943071357</c:v>
                </c:pt>
                <c:pt idx="423">
                  <c:v>102.16241253101101</c:v>
                </c:pt>
                <c:pt idx="424">
                  <c:v>102.91318446095545</c:v>
                </c:pt>
                <c:pt idx="425">
                  <c:v>103.30652342015685</c:v>
                </c:pt>
                <c:pt idx="426">
                  <c:v>102.70108370357825</c:v>
                </c:pt>
                <c:pt idx="427">
                  <c:v>101.2759885250513</c:v>
                </c:pt>
                <c:pt idx="428">
                  <c:v>102.26586798212412</c:v>
                </c:pt>
                <c:pt idx="429">
                  <c:v>103.67674393368569</c:v>
                </c:pt>
                <c:pt idx="430">
                  <c:v>104.22390759649997</c:v>
                </c:pt>
                <c:pt idx="431">
                  <c:v>104.6455385873865</c:v>
                </c:pt>
                <c:pt idx="432">
                  <c:v>104.41747780523467</c:v>
                </c:pt>
                <c:pt idx="433">
                  <c:v>104.45660508309706</c:v>
                </c:pt>
                <c:pt idx="434">
                  <c:v>102.69786241417418</c:v>
                </c:pt>
                <c:pt idx="435">
                  <c:v>104.03147622745361</c:v>
                </c:pt>
                <c:pt idx="436">
                  <c:v>104.16620096257985</c:v>
                </c:pt>
                <c:pt idx="437">
                  <c:v>103.21949979883212</c:v>
                </c:pt>
                <c:pt idx="438">
                  <c:v>102.31596065927104</c:v>
                </c:pt>
                <c:pt idx="439">
                  <c:v>101.88975804049289</c:v>
                </c:pt>
                <c:pt idx="440">
                  <c:v>101.38233988280038</c:v>
                </c:pt>
                <c:pt idx="441">
                  <c:v>101.052255333715</c:v>
                </c:pt>
                <c:pt idx="442">
                  <c:v>100.95130532991617</c:v>
                </c:pt>
                <c:pt idx="443">
                  <c:v>101.55667996994113</c:v>
                </c:pt>
                <c:pt idx="444">
                  <c:v>102.62556236310536</c:v>
                </c:pt>
                <c:pt idx="445">
                  <c:v>103.23897395750208</c:v>
                </c:pt>
                <c:pt idx="446">
                  <c:v>103.46736012242201</c:v>
                </c:pt>
                <c:pt idx="447">
                  <c:v>102.54942279537312</c:v>
                </c:pt>
                <c:pt idx="448">
                  <c:v>102.51267081171775</c:v>
                </c:pt>
                <c:pt idx="449">
                  <c:v>101.20528284954611</c:v>
                </c:pt>
                <c:pt idx="450">
                  <c:v>100.55568869133815</c:v>
                </c:pt>
                <c:pt idx="451">
                  <c:v>100.40471108694602</c:v>
                </c:pt>
                <c:pt idx="452">
                  <c:v>98.84879576650988</c:v>
                </c:pt>
                <c:pt idx="453">
                  <c:v>98.93061326354524</c:v>
                </c:pt>
                <c:pt idx="454">
                  <c:v>100.00499462549013</c:v>
                </c:pt>
                <c:pt idx="455">
                  <c:v>99.80055663230138</c:v>
                </c:pt>
                <c:pt idx="456">
                  <c:v>100.83351676786884</c:v>
                </c:pt>
                <c:pt idx="457">
                  <c:v>100.95582815039256</c:v>
                </c:pt>
                <c:pt idx="458">
                  <c:v>100.66503357055363</c:v>
                </c:pt>
                <c:pt idx="459">
                  <c:v>101.3612876177052</c:v>
                </c:pt>
                <c:pt idx="460">
                  <c:v>102.23036872212587</c:v>
                </c:pt>
                <c:pt idx="461">
                  <c:v>102.84104710127066</c:v>
                </c:pt>
                <c:pt idx="462">
                  <c:v>103.59907506694344</c:v>
                </c:pt>
                <c:pt idx="463">
                  <c:v>103.823784406584</c:v>
                </c:pt>
                <c:pt idx="464">
                  <c:v>105.18681282209843</c:v>
                </c:pt>
                <c:pt idx="465">
                  <c:v>105.23573412128025</c:v>
                </c:pt>
                <c:pt idx="466">
                  <c:v>105.12015816205592</c:v>
                </c:pt>
                <c:pt idx="467">
                  <c:v>103.87028160414356</c:v>
                </c:pt>
                <c:pt idx="468">
                  <c:v>104.16476927840026</c:v>
                </c:pt>
                <c:pt idx="469">
                  <c:v>104.30253634240809</c:v>
                </c:pt>
                <c:pt idx="470">
                  <c:v>104.86616437328757</c:v>
                </c:pt>
                <c:pt idx="471">
                  <c:v>105.04881799015293</c:v>
                </c:pt>
                <c:pt idx="472">
                  <c:v>104.90452700164499</c:v>
                </c:pt>
                <c:pt idx="473">
                  <c:v>104.93496655959946</c:v>
                </c:pt>
                <c:pt idx="474">
                  <c:v>104.37568238867394</c:v>
                </c:pt>
                <c:pt idx="475">
                  <c:v>104.6616613035452</c:v>
                </c:pt>
                <c:pt idx="476">
                  <c:v>103.75485206716486</c:v>
                </c:pt>
                <c:pt idx="477">
                  <c:v>103.83185389923253</c:v>
                </c:pt>
                <c:pt idx="478">
                  <c:v>102.26134516164771</c:v>
                </c:pt>
                <c:pt idx="479">
                  <c:v>103.349262446745</c:v>
                </c:pt>
                <c:pt idx="480">
                  <c:v>103.71743304883492</c:v>
                </c:pt>
                <c:pt idx="481">
                  <c:v>105.04409994001568</c:v>
                </c:pt>
                <c:pt idx="482">
                  <c:v>107.39673123725009</c:v>
                </c:pt>
                <c:pt idx="483">
                  <c:v>108.05886890116774</c:v>
                </c:pt>
                <c:pt idx="484">
                  <c:v>109.13489344609147</c:v>
                </c:pt>
                <c:pt idx="485">
                  <c:v>108.11751914511534</c:v>
                </c:pt>
                <c:pt idx="486">
                  <c:v>108.05815305907798</c:v>
                </c:pt>
                <c:pt idx="487">
                  <c:v>108.40961525602661</c:v>
                </c:pt>
                <c:pt idx="488">
                  <c:v>109.12287055281067</c:v>
                </c:pt>
                <c:pt idx="489">
                  <c:v>110.12339002639995</c:v>
                </c:pt>
                <c:pt idx="490">
                  <c:v>109.84505760657872</c:v>
                </c:pt>
                <c:pt idx="491">
                  <c:v>110.24069051429512</c:v>
                </c:pt>
                <c:pt idx="492">
                  <c:v>109.84618017712862</c:v>
                </c:pt>
                <c:pt idx="493">
                  <c:v>110.604191873663</c:v>
                </c:pt>
                <c:pt idx="494">
                  <c:v>111.70502685465331</c:v>
                </c:pt>
                <c:pt idx="495">
                  <c:v>112.1138052262004</c:v>
                </c:pt>
                <c:pt idx="496">
                  <c:v>111.28121579922062</c:v>
                </c:pt>
                <c:pt idx="497">
                  <c:v>112.16544347149575</c:v>
                </c:pt>
                <c:pt idx="498">
                  <c:v>112.32042328393534</c:v>
                </c:pt>
                <c:pt idx="499">
                  <c:v>110.17078202657173</c:v>
                </c:pt>
                <c:pt idx="500">
                  <c:v>111.57344206323911</c:v>
                </c:pt>
                <c:pt idx="501">
                  <c:v>111.91907990863901</c:v>
                </c:pt>
                <c:pt idx="502">
                  <c:v>112.57230208471114</c:v>
                </c:pt>
                <c:pt idx="503">
                  <c:v>113.32144710081513</c:v>
                </c:pt>
                <c:pt idx="504">
                  <c:v>113.41138289791427</c:v>
                </c:pt>
                <c:pt idx="505">
                  <c:v>113.41178962637437</c:v>
                </c:pt>
              </c:numCache>
            </c:numRef>
          </c:val>
          <c:smooth val="0"/>
          <c:extLst>
            <c:ext xmlns:c16="http://schemas.microsoft.com/office/drawing/2014/chart" uri="{C3380CC4-5D6E-409C-BE32-E72D297353CC}">
              <c16:uniqueId val="{00000000-6FCE-4B77-B505-B14D151E40C8}"/>
            </c:ext>
          </c:extLst>
        </c:ser>
        <c:ser>
          <c:idx val="2"/>
          <c:order val="1"/>
          <c:tx>
            <c:strRef>
              <c:f>'[Bolsas (6).xlsx]Gráfico'!$C$2</c:f>
              <c:strCache>
                <c:ptCount val="1"/>
                <c:pt idx="0">
                  <c:v>Desarrollados</c:v>
                </c:pt>
              </c:strCache>
            </c:strRef>
          </c:tx>
          <c:spPr>
            <a:ln w="22225" cap="rnd">
              <a:solidFill>
                <a:srgbClr val="002060"/>
              </a:solidFill>
              <a:round/>
            </a:ln>
            <a:effectLst/>
          </c:spPr>
          <c:marker>
            <c:symbol val="none"/>
          </c:marker>
          <c:cat>
            <c:numRef>
              <c:f>'[Bolsas (6).xlsx]Gráfico'!$A$3:$A$508</c:f>
              <c:numCache>
                <c:formatCode>m/d/yyyy</c:formatCode>
                <c:ptCount val="506"/>
                <c:pt idx="0">
                  <c:v>43466</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43486</c:v>
                </c:pt>
                <c:pt idx="15">
                  <c:v>43487</c:v>
                </c:pt>
                <c:pt idx="16">
                  <c:v>43488</c:v>
                </c:pt>
                <c:pt idx="17">
                  <c:v>43489</c:v>
                </c:pt>
                <c:pt idx="18">
                  <c:v>43490</c:v>
                </c:pt>
                <c:pt idx="19">
                  <c:v>43493</c:v>
                </c:pt>
                <c:pt idx="20">
                  <c:v>43494</c:v>
                </c:pt>
                <c:pt idx="21">
                  <c:v>43495</c:v>
                </c:pt>
                <c:pt idx="22">
                  <c:v>43496</c:v>
                </c:pt>
                <c:pt idx="23">
                  <c:v>43497</c:v>
                </c:pt>
                <c:pt idx="24">
                  <c:v>43500</c:v>
                </c:pt>
                <c:pt idx="25">
                  <c:v>43501</c:v>
                </c:pt>
                <c:pt idx="26">
                  <c:v>43502</c:v>
                </c:pt>
                <c:pt idx="27">
                  <c:v>43503</c:v>
                </c:pt>
                <c:pt idx="28">
                  <c:v>43504</c:v>
                </c:pt>
                <c:pt idx="29">
                  <c:v>43507</c:v>
                </c:pt>
                <c:pt idx="30">
                  <c:v>43508</c:v>
                </c:pt>
                <c:pt idx="31">
                  <c:v>43509</c:v>
                </c:pt>
                <c:pt idx="32">
                  <c:v>43510</c:v>
                </c:pt>
                <c:pt idx="33">
                  <c:v>43511</c:v>
                </c:pt>
                <c:pt idx="34">
                  <c:v>43514</c:v>
                </c:pt>
                <c:pt idx="35">
                  <c:v>43515</c:v>
                </c:pt>
                <c:pt idx="36">
                  <c:v>43516</c:v>
                </c:pt>
                <c:pt idx="37">
                  <c:v>43517</c:v>
                </c:pt>
                <c:pt idx="38">
                  <c:v>43518</c:v>
                </c:pt>
                <c:pt idx="39">
                  <c:v>43521</c:v>
                </c:pt>
                <c:pt idx="40">
                  <c:v>43522</c:v>
                </c:pt>
                <c:pt idx="41">
                  <c:v>43523</c:v>
                </c:pt>
                <c:pt idx="42">
                  <c:v>43524</c:v>
                </c:pt>
                <c:pt idx="43">
                  <c:v>43525</c:v>
                </c:pt>
                <c:pt idx="44">
                  <c:v>43528</c:v>
                </c:pt>
                <c:pt idx="45">
                  <c:v>43529</c:v>
                </c:pt>
                <c:pt idx="46">
                  <c:v>43530</c:v>
                </c:pt>
                <c:pt idx="47">
                  <c:v>43531</c:v>
                </c:pt>
                <c:pt idx="48">
                  <c:v>43532</c:v>
                </c:pt>
                <c:pt idx="49">
                  <c:v>43535</c:v>
                </c:pt>
                <c:pt idx="50">
                  <c:v>43536</c:v>
                </c:pt>
                <c:pt idx="51">
                  <c:v>43537</c:v>
                </c:pt>
                <c:pt idx="52">
                  <c:v>43538</c:v>
                </c:pt>
                <c:pt idx="53">
                  <c:v>43539</c:v>
                </c:pt>
                <c:pt idx="54">
                  <c:v>43542</c:v>
                </c:pt>
                <c:pt idx="55">
                  <c:v>43543</c:v>
                </c:pt>
                <c:pt idx="56">
                  <c:v>43544</c:v>
                </c:pt>
                <c:pt idx="57">
                  <c:v>43545</c:v>
                </c:pt>
                <c:pt idx="58">
                  <c:v>43546</c:v>
                </c:pt>
                <c:pt idx="59">
                  <c:v>43549</c:v>
                </c:pt>
                <c:pt idx="60">
                  <c:v>43550</c:v>
                </c:pt>
                <c:pt idx="61">
                  <c:v>43551</c:v>
                </c:pt>
                <c:pt idx="62">
                  <c:v>43552</c:v>
                </c:pt>
                <c:pt idx="63">
                  <c:v>43553</c:v>
                </c:pt>
                <c:pt idx="64">
                  <c:v>43556</c:v>
                </c:pt>
                <c:pt idx="65">
                  <c:v>43557</c:v>
                </c:pt>
                <c:pt idx="66">
                  <c:v>43558</c:v>
                </c:pt>
                <c:pt idx="67">
                  <c:v>43559</c:v>
                </c:pt>
                <c:pt idx="68">
                  <c:v>43560</c:v>
                </c:pt>
                <c:pt idx="69">
                  <c:v>43563</c:v>
                </c:pt>
                <c:pt idx="70">
                  <c:v>43564</c:v>
                </c:pt>
                <c:pt idx="71">
                  <c:v>43565</c:v>
                </c:pt>
                <c:pt idx="72">
                  <c:v>43566</c:v>
                </c:pt>
                <c:pt idx="73">
                  <c:v>43567</c:v>
                </c:pt>
                <c:pt idx="74">
                  <c:v>43570</c:v>
                </c:pt>
                <c:pt idx="75">
                  <c:v>43571</c:v>
                </c:pt>
                <c:pt idx="76">
                  <c:v>43572</c:v>
                </c:pt>
                <c:pt idx="77">
                  <c:v>43573</c:v>
                </c:pt>
                <c:pt idx="78">
                  <c:v>43574</c:v>
                </c:pt>
                <c:pt idx="79">
                  <c:v>43577</c:v>
                </c:pt>
                <c:pt idx="80">
                  <c:v>43578</c:v>
                </c:pt>
                <c:pt idx="81">
                  <c:v>43579</c:v>
                </c:pt>
                <c:pt idx="82">
                  <c:v>43580</c:v>
                </c:pt>
                <c:pt idx="83">
                  <c:v>43581</c:v>
                </c:pt>
                <c:pt idx="84">
                  <c:v>43584</c:v>
                </c:pt>
                <c:pt idx="85">
                  <c:v>43585</c:v>
                </c:pt>
                <c:pt idx="86">
                  <c:v>43586</c:v>
                </c:pt>
                <c:pt idx="87">
                  <c:v>43587</c:v>
                </c:pt>
                <c:pt idx="88">
                  <c:v>43588</c:v>
                </c:pt>
                <c:pt idx="89">
                  <c:v>43591</c:v>
                </c:pt>
                <c:pt idx="90">
                  <c:v>43592</c:v>
                </c:pt>
                <c:pt idx="91">
                  <c:v>43593</c:v>
                </c:pt>
                <c:pt idx="92">
                  <c:v>43594</c:v>
                </c:pt>
                <c:pt idx="93">
                  <c:v>43595</c:v>
                </c:pt>
                <c:pt idx="94">
                  <c:v>43598</c:v>
                </c:pt>
                <c:pt idx="95">
                  <c:v>43599</c:v>
                </c:pt>
                <c:pt idx="96">
                  <c:v>43600</c:v>
                </c:pt>
                <c:pt idx="97">
                  <c:v>43601</c:v>
                </c:pt>
                <c:pt idx="98">
                  <c:v>43602</c:v>
                </c:pt>
                <c:pt idx="99">
                  <c:v>43605</c:v>
                </c:pt>
                <c:pt idx="100">
                  <c:v>43606</c:v>
                </c:pt>
                <c:pt idx="101">
                  <c:v>43607</c:v>
                </c:pt>
                <c:pt idx="102">
                  <c:v>43608</c:v>
                </c:pt>
                <c:pt idx="103">
                  <c:v>43609</c:v>
                </c:pt>
                <c:pt idx="104">
                  <c:v>43612</c:v>
                </c:pt>
                <c:pt idx="105">
                  <c:v>43613</c:v>
                </c:pt>
                <c:pt idx="106">
                  <c:v>43614</c:v>
                </c:pt>
                <c:pt idx="107">
                  <c:v>43615</c:v>
                </c:pt>
                <c:pt idx="108">
                  <c:v>43616</c:v>
                </c:pt>
                <c:pt idx="109">
                  <c:v>43619</c:v>
                </c:pt>
                <c:pt idx="110">
                  <c:v>43620</c:v>
                </c:pt>
                <c:pt idx="111">
                  <c:v>43621</c:v>
                </c:pt>
                <c:pt idx="112">
                  <c:v>43622</c:v>
                </c:pt>
                <c:pt idx="113">
                  <c:v>43623</c:v>
                </c:pt>
                <c:pt idx="114">
                  <c:v>43626</c:v>
                </c:pt>
                <c:pt idx="115">
                  <c:v>43627</c:v>
                </c:pt>
                <c:pt idx="116">
                  <c:v>43628</c:v>
                </c:pt>
                <c:pt idx="117">
                  <c:v>43629</c:v>
                </c:pt>
                <c:pt idx="118">
                  <c:v>43630</c:v>
                </c:pt>
                <c:pt idx="119">
                  <c:v>43633</c:v>
                </c:pt>
                <c:pt idx="120">
                  <c:v>43634</c:v>
                </c:pt>
                <c:pt idx="121">
                  <c:v>43635</c:v>
                </c:pt>
                <c:pt idx="122">
                  <c:v>43636</c:v>
                </c:pt>
                <c:pt idx="123">
                  <c:v>43637</c:v>
                </c:pt>
                <c:pt idx="124">
                  <c:v>43640</c:v>
                </c:pt>
                <c:pt idx="125">
                  <c:v>43641</c:v>
                </c:pt>
                <c:pt idx="126">
                  <c:v>43642</c:v>
                </c:pt>
                <c:pt idx="127">
                  <c:v>43643</c:v>
                </c:pt>
                <c:pt idx="128">
                  <c:v>43644</c:v>
                </c:pt>
                <c:pt idx="129">
                  <c:v>43647</c:v>
                </c:pt>
                <c:pt idx="130">
                  <c:v>43648</c:v>
                </c:pt>
                <c:pt idx="131">
                  <c:v>43649</c:v>
                </c:pt>
                <c:pt idx="132">
                  <c:v>43650</c:v>
                </c:pt>
                <c:pt idx="133">
                  <c:v>43651</c:v>
                </c:pt>
                <c:pt idx="134">
                  <c:v>43654</c:v>
                </c:pt>
                <c:pt idx="135">
                  <c:v>43655</c:v>
                </c:pt>
                <c:pt idx="136">
                  <c:v>43656</c:v>
                </c:pt>
                <c:pt idx="137">
                  <c:v>43657</c:v>
                </c:pt>
                <c:pt idx="138">
                  <c:v>43658</c:v>
                </c:pt>
                <c:pt idx="139">
                  <c:v>43661</c:v>
                </c:pt>
                <c:pt idx="140">
                  <c:v>43662</c:v>
                </c:pt>
                <c:pt idx="141">
                  <c:v>43663</c:v>
                </c:pt>
                <c:pt idx="142">
                  <c:v>43664</c:v>
                </c:pt>
                <c:pt idx="143">
                  <c:v>43665</c:v>
                </c:pt>
                <c:pt idx="144">
                  <c:v>43668</c:v>
                </c:pt>
                <c:pt idx="145">
                  <c:v>43669</c:v>
                </c:pt>
                <c:pt idx="146">
                  <c:v>43670</c:v>
                </c:pt>
                <c:pt idx="147">
                  <c:v>43671</c:v>
                </c:pt>
                <c:pt idx="148">
                  <c:v>43672</c:v>
                </c:pt>
                <c:pt idx="149">
                  <c:v>43675</c:v>
                </c:pt>
                <c:pt idx="150">
                  <c:v>43676</c:v>
                </c:pt>
                <c:pt idx="151">
                  <c:v>43677</c:v>
                </c:pt>
                <c:pt idx="152">
                  <c:v>43678</c:v>
                </c:pt>
                <c:pt idx="153">
                  <c:v>43679</c:v>
                </c:pt>
                <c:pt idx="154">
                  <c:v>43682</c:v>
                </c:pt>
                <c:pt idx="155">
                  <c:v>43683</c:v>
                </c:pt>
                <c:pt idx="156">
                  <c:v>43684</c:v>
                </c:pt>
                <c:pt idx="157">
                  <c:v>43685</c:v>
                </c:pt>
                <c:pt idx="158">
                  <c:v>43686</c:v>
                </c:pt>
                <c:pt idx="159">
                  <c:v>43689</c:v>
                </c:pt>
                <c:pt idx="160">
                  <c:v>43690</c:v>
                </c:pt>
                <c:pt idx="161">
                  <c:v>43691</c:v>
                </c:pt>
                <c:pt idx="162">
                  <c:v>43692</c:v>
                </c:pt>
                <c:pt idx="163">
                  <c:v>43693</c:v>
                </c:pt>
                <c:pt idx="164">
                  <c:v>43696</c:v>
                </c:pt>
                <c:pt idx="165">
                  <c:v>43697</c:v>
                </c:pt>
                <c:pt idx="166">
                  <c:v>43698</c:v>
                </c:pt>
                <c:pt idx="167">
                  <c:v>43699</c:v>
                </c:pt>
                <c:pt idx="168">
                  <c:v>43700</c:v>
                </c:pt>
                <c:pt idx="169">
                  <c:v>43703</c:v>
                </c:pt>
                <c:pt idx="170">
                  <c:v>43704</c:v>
                </c:pt>
                <c:pt idx="171">
                  <c:v>43705</c:v>
                </c:pt>
                <c:pt idx="172">
                  <c:v>43706</c:v>
                </c:pt>
                <c:pt idx="173">
                  <c:v>43707</c:v>
                </c:pt>
                <c:pt idx="174">
                  <c:v>43710</c:v>
                </c:pt>
                <c:pt idx="175">
                  <c:v>43711</c:v>
                </c:pt>
                <c:pt idx="176">
                  <c:v>43712</c:v>
                </c:pt>
                <c:pt idx="177">
                  <c:v>43713</c:v>
                </c:pt>
                <c:pt idx="178">
                  <c:v>43714</c:v>
                </c:pt>
                <c:pt idx="179">
                  <c:v>43717</c:v>
                </c:pt>
                <c:pt idx="180">
                  <c:v>43718</c:v>
                </c:pt>
                <c:pt idx="181">
                  <c:v>43719</c:v>
                </c:pt>
                <c:pt idx="182">
                  <c:v>43720</c:v>
                </c:pt>
                <c:pt idx="183">
                  <c:v>43721</c:v>
                </c:pt>
                <c:pt idx="184">
                  <c:v>43724</c:v>
                </c:pt>
                <c:pt idx="185">
                  <c:v>43725</c:v>
                </c:pt>
                <c:pt idx="186">
                  <c:v>43726</c:v>
                </c:pt>
                <c:pt idx="187">
                  <c:v>43727</c:v>
                </c:pt>
                <c:pt idx="188">
                  <c:v>43728</c:v>
                </c:pt>
                <c:pt idx="189">
                  <c:v>43731</c:v>
                </c:pt>
                <c:pt idx="190">
                  <c:v>43732</c:v>
                </c:pt>
                <c:pt idx="191">
                  <c:v>43733</c:v>
                </c:pt>
                <c:pt idx="192">
                  <c:v>43734</c:v>
                </c:pt>
                <c:pt idx="193">
                  <c:v>43735</c:v>
                </c:pt>
                <c:pt idx="194">
                  <c:v>43738</c:v>
                </c:pt>
                <c:pt idx="195">
                  <c:v>43739</c:v>
                </c:pt>
                <c:pt idx="196">
                  <c:v>43740</c:v>
                </c:pt>
                <c:pt idx="197">
                  <c:v>43741</c:v>
                </c:pt>
                <c:pt idx="198">
                  <c:v>43742</c:v>
                </c:pt>
                <c:pt idx="199">
                  <c:v>43745</c:v>
                </c:pt>
                <c:pt idx="200">
                  <c:v>43746</c:v>
                </c:pt>
                <c:pt idx="201">
                  <c:v>43747</c:v>
                </c:pt>
                <c:pt idx="202">
                  <c:v>43748</c:v>
                </c:pt>
                <c:pt idx="203">
                  <c:v>43749</c:v>
                </c:pt>
                <c:pt idx="204">
                  <c:v>43752</c:v>
                </c:pt>
                <c:pt idx="205">
                  <c:v>43753</c:v>
                </c:pt>
                <c:pt idx="206">
                  <c:v>43754</c:v>
                </c:pt>
                <c:pt idx="207">
                  <c:v>43755</c:v>
                </c:pt>
                <c:pt idx="208">
                  <c:v>43756</c:v>
                </c:pt>
                <c:pt idx="209">
                  <c:v>43759</c:v>
                </c:pt>
                <c:pt idx="210">
                  <c:v>43760</c:v>
                </c:pt>
                <c:pt idx="211">
                  <c:v>43761</c:v>
                </c:pt>
                <c:pt idx="212">
                  <c:v>43762</c:v>
                </c:pt>
                <c:pt idx="213">
                  <c:v>43763</c:v>
                </c:pt>
                <c:pt idx="214">
                  <c:v>43766</c:v>
                </c:pt>
                <c:pt idx="215">
                  <c:v>43767</c:v>
                </c:pt>
                <c:pt idx="216">
                  <c:v>43768</c:v>
                </c:pt>
                <c:pt idx="217">
                  <c:v>43769</c:v>
                </c:pt>
                <c:pt idx="218">
                  <c:v>43770</c:v>
                </c:pt>
                <c:pt idx="219">
                  <c:v>43773</c:v>
                </c:pt>
                <c:pt idx="220">
                  <c:v>43774</c:v>
                </c:pt>
                <c:pt idx="221">
                  <c:v>43775</c:v>
                </c:pt>
                <c:pt idx="222">
                  <c:v>43776</c:v>
                </c:pt>
                <c:pt idx="223">
                  <c:v>43777</c:v>
                </c:pt>
                <c:pt idx="224">
                  <c:v>43780</c:v>
                </c:pt>
                <c:pt idx="225">
                  <c:v>43781</c:v>
                </c:pt>
                <c:pt idx="226">
                  <c:v>43782</c:v>
                </c:pt>
                <c:pt idx="227">
                  <c:v>43783</c:v>
                </c:pt>
                <c:pt idx="228">
                  <c:v>43784</c:v>
                </c:pt>
                <c:pt idx="229">
                  <c:v>43787</c:v>
                </c:pt>
                <c:pt idx="230">
                  <c:v>43788</c:v>
                </c:pt>
                <c:pt idx="231">
                  <c:v>43789</c:v>
                </c:pt>
                <c:pt idx="232">
                  <c:v>43790</c:v>
                </c:pt>
                <c:pt idx="233">
                  <c:v>43791</c:v>
                </c:pt>
                <c:pt idx="234">
                  <c:v>43794</c:v>
                </c:pt>
                <c:pt idx="235">
                  <c:v>43795</c:v>
                </c:pt>
                <c:pt idx="236">
                  <c:v>43796</c:v>
                </c:pt>
                <c:pt idx="237">
                  <c:v>43797</c:v>
                </c:pt>
                <c:pt idx="238">
                  <c:v>43798</c:v>
                </c:pt>
                <c:pt idx="239">
                  <c:v>43801</c:v>
                </c:pt>
                <c:pt idx="240">
                  <c:v>43802</c:v>
                </c:pt>
                <c:pt idx="241">
                  <c:v>43803</c:v>
                </c:pt>
                <c:pt idx="242">
                  <c:v>43804</c:v>
                </c:pt>
                <c:pt idx="243">
                  <c:v>43805</c:v>
                </c:pt>
                <c:pt idx="244">
                  <c:v>43808</c:v>
                </c:pt>
                <c:pt idx="245">
                  <c:v>43809</c:v>
                </c:pt>
                <c:pt idx="246">
                  <c:v>43810</c:v>
                </c:pt>
                <c:pt idx="247">
                  <c:v>43811</c:v>
                </c:pt>
                <c:pt idx="248">
                  <c:v>43812</c:v>
                </c:pt>
                <c:pt idx="249">
                  <c:v>43815</c:v>
                </c:pt>
                <c:pt idx="250">
                  <c:v>43816</c:v>
                </c:pt>
                <c:pt idx="251">
                  <c:v>43817</c:v>
                </c:pt>
                <c:pt idx="252">
                  <c:v>43818</c:v>
                </c:pt>
                <c:pt idx="253">
                  <c:v>43819</c:v>
                </c:pt>
                <c:pt idx="254">
                  <c:v>43822</c:v>
                </c:pt>
                <c:pt idx="255">
                  <c:v>43823</c:v>
                </c:pt>
                <c:pt idx="256">
                  <c:v>43824</c:v>
                </c:pt>
                <c:pt idx="257">
                  <c:v>43825</c:v>
                </c:pt>
                <c:pt idx="258">
                  <c:v>43826</c:v>
                </c:pt>
                <c:pt idx="259">
                  <c:v>43829</c:v>
                </c:pt>
                <c:pt idx="260">
                  <c:v>43830</c:v>
                </c:pt>
                <c:pt idx="261">
                  <c:v>43831</c:v>
                </c:pt>
                <c:pt idx="262">
                  <c:v>43832</c:v>
                </c:pt>
                <c:pt idx="263">
                  <c:v>43833</c:v>
                </c:pt>
                <c:pt idx="264">
                  <c:v>43836</c:v>
                </c:pt>
                <c:pt idx="265">
                  <c:v>43837</c:v>
                </c:pt>
                <c:pt idx="266">
                  <c:v>43838</c:v>
                </c:pt>
                <c:pt idx="267">
                  <c:v>43839</c:v>
                </c:pt>
                <c:pt idx="268">
                  <c:v>43840</c:v>
                </c:pt>
                <c:pt idx="269">
                  <c:v>43843</c:v>
                </c:pt>
                <c:pt idx="270">
                  <c:v>43844</c:v>
                </c:pt>
                <c:pt idx="271">
                  <c:v>43845</c:v>
                </c:pt>
                <c:pt idx="272">
                  <c:v>43846</c:v>
                </c:pt>
                <c:pt idx="273">
                  <c:v>43847</c:v>
                </c:pt>
                <c:pt idx="274">
                  <c:v>43850</c:v>
                </c:pt>
                <c:pt idx="275">
                  <c:v>43851</c:v>
                </c:pt>
                <c:pt idx="276">
                  <c:v>43852</c:v>
                </c:pt>
                <c:pt idx="277">
                  <c:v>43853</c:v>
                </c:pt>
                <c:pt idx="278">
                  <c:v>43854</c:v>
                </c:pt>
                <c:pt idx="279">
                  <c:v>43857</c:v>
                </c:pt>
                <c:pt idx="280">
                  <c:v>43858</c:v>
                </c:pt>
                <c:pt idx="281">
                  <c:v>43859</c:v>
                </c:pt>
                <c:pt idx="282">
                  <c:v>43860</c:v>
                </c:pt>
                <c:pt idx="283">
                  <c:v>43861</c:v>
                </c:pt>
                <c:pt idx="284">
                  <c:v>43864</c:v>
                </c:pt>
                <c:pt idx="285">
                  <c:v>43865</c:v>
                </c:pt>
                <c:pt idx="286">
                  <c:v>43866</c:v>
                </c:pt>
                <c:pt idx="287">
                  <c:v>43867</c:v>
                </c:pt>
                <c:pt idx="288">
                  <c:v>43868</c:v>
                </c:pt>
                <c:pt idx="289">
                  <c:v>43871</c:v>
                </c:pt>
                <c:pt idx="290">
                  <c:v>43872</c:v>
                </c:pt>
                <c:pt idx="291">
                  <c:v>43873</c:v>
                </c:pt>
                <c:pt idx="292">
                  <c:v>43874</c:v>
                </c:pt>
                <c:pt idx="293">
                  <c:v>43875</c:v>
                </c:pt>
                <c:pt idx="294">
                  <c:v>43878</c:v>
                </c:pt>
                <c:pt idx="295">
                  <c:v>43879</c:v>
                </c:pt>
                <c:pt idx="296">
                  <c:v>43880</c:v>
                </c:pt>
                <c:pt idx="297">
                  <c:v>43881</c:v>
                </c:pt>
                <c:pt idx="298">
                  <c:v>43882</c:v>
                </c:pt>
                <c:pt idx="299">
                  <c:v>43885</c:v>
                </c:pt>
                <c:pt idx="300">
                  <c:v>43886</c:v>
                </c:pt>
                <c:pt idx="301">
                  <c:v>43887</c:v>
                </c:pt>
                <c:pt idx="302">
                  <c:v>43888</c:v>
                </c:pt>
                <c:pt idx="303">
                  <c:v>43889</c:v>
                </c:pt>
                <c:pt idx="304">
                  <c:v>43892</c:v>
                </c:pt>
                <c:pt idx="305">
                  <c:v>43893</c:v>
                </c:pt>
                <c:pt idx="306">
                  <c:v>43894</c:v>
                </c:pt>
                <c:pt idx="307">
                  <c:v>43895</c:v>
                </c:pt>
                <c:pt idx="308">
                  <c:v>43896</c:v>
                </c:pt>
                <c:pt idx="309">
                  <c:v>43899</c:v>
                </c:pt>
                <c:pt idx="310">
                  <c:v>43900</c:v>
                </c:pt>
                <c:pt idx="311">
                  <c:v>43901</c:v>
                </c:pt>
                <c:pt idx="312">
                  <c:v>43902</c:v>
                </c:pt>
                <c:pt idx="313">
                  <c:v>43903</c:v>
                </c:pt>
                <c:pt idx="314">
                  <c:v>43906</c:v>
                </c:pt>
                <c:pt idx="315">
                  <c:v>43907</c:v>
                </c:pt>
                <c:pt idx="316">
                  <c:v>43908</c:v>
                </c:pt>
                <c:pt idx="317">
                  <c:v>43909</c:v>
                </c:pt>
                <c:pt idx="318">
                  <c:v>43910</c:v>
                </c:pt>
                <c:pt idx="319">
                  <c:v>43913</c:v>
                </c:pt>
                <c:pt idx="320">
                  <c:v>43914</c:v>
                </c:pt>
                <c:pt idx="321">
                  <c:v>43915</c:v>
                </c:pt>
                <c:pt idx="322">
                  <c:v>43916</c:v>
                </c:pt>
                <c:pt idx="323">
                  <c:v>43917</c:v>
                </c:pt>
                <c:pt idx="324">
                  <c:v>43920</c:v>
                </c:pt>
                <c:pt idx="325">
                  <c:v>43921</c:v>
                </c:pt>
                <c:pt idx="326">
                  <c:v>43922</c:v>
                </c:pt>
                <c:pt idx="327">
                  <c:v>43923</c:v>
                </c:pt>
                <c:pt idx="328">
                  <c:v>43924</c:v>
                </c:pt>
                <c:pt idx="329">
                  <c:v>43927</c:v>
                </c:pt>
                <c:pt idx="330">
                  <c:v>43928</c:v>
                </c:pt>
                <c:pt idx="331">
                  <c:v>43929</c:v>
                </c:pt>
                <c:pt idx="332">
                  <c:v>43930</c:v>
                </c:pt>
                <c:pt idx="333">
                  <c:v>43931</c:v>
                </c:pt>
                <c:pt idx="334">
                  <c:v>43934</c:v>
                </c:pt>
                <c:pt idx="335">
                  <c:v>43935</c:v>
                </c:pt>
                <c:pt idx="336">
                  <c:v>43936</c:v>
                </c:pt>
                <c:pt idx="337">
                  <c:v>43937</c:v>
                </c:pt>
                <c:pt idx="338">
                  <c:v>43938</c:v>
                </c:pt>
                <c:pt idx="339">
                  <c:v>43941</c:v>
                </c:pt>
                <c:pt idx="340">
                  <c:v>43942</c:v>
                </c:pt>
                <c:pt idx="341">
                  <c:v>43943</c:v>
                </c:pt>
                <c:pt idx="342">
                  <c:v>43944</c:v>
                </c:pt>
                <c:pt idx="343">
                  <c:v>43945</c:v>
                </c:pt>
                <c:pt idx="344">
                  <c:v>43948</c:v>
                </c:pt>
                <c:pt idx="345">
                  <c:v>43949</c:v>
                </c:pt>
                <c:pt idx="346">
                  <c:v>43950</c:v>
                </c:pt>
                <c:pt idx="347">
                  <c:v>43951</c:v>
                </c:pt>
                <c:pt idx="348">
                  <c:v>43952</c:v>
                </c:pt>
                <c:pt idx="349">
                  <c:v>43955</c:v>
                </c:pt>
                <c:pt idx="350">
                  <c:v>43956</c:v>
                </c:pt>
                <c:pt idx="351">
                  <c:v>43957</c:v>
                </c:pt>
                <c:pt idx="352">
                  <c:v>43958</c:v>
                </c:pt>
                <c:pt idx="353">
                  <c:v>43959</c:v>
                </c:pt>
                <c:pt idx="354">
                  <c:v>43962</c:v>
                </c:pt>
                <c:pt idx="355">
                  <c:v>43963</c:v>
                </c:pt>
                <c:pt idx="356">
                  <c:v>43964</c:v>
                </c:pt>
                <c:pt idx="357">
                  <c:v>43965</c:v>
                </c:pt>
                <c:pt idx="358">
                  <c:v>43966</c:v>
                </c:pt>
                <c:pt idx="359">
                  <c:v>43969</c:v>
                </c:pt>
                <c:pt idx="360">
                  <c:v>43970</c:v>
                </c:pt>
                <c:pt idx="361">
                  <c:v>43971</c:v>
                </c:pt>
                <c:pt idx="362">
                  <c:v>43972</c:v>
                </c:pt>
                <c:pt idx="363">
                  <c:v>43973</c:v>
                </c:pt>
                <c:pt idx="364">
                  <c:v>43976</c:v>
                </c:pt>
                <c:pt idx="365">
                  <c:v>43977</c:v>
                </c:pt>
                <c:pt idx="366">
                  <c:v>43978</c:v>
                </c:pt>
                <c:pt idx="367">
                  <c:v>43979</c:v>
                </c:pt>
                <c:pt idx="368">
                  <c:v>43980</c:v>
                </c:pt>
                <c:pt idx="369">
                  <c:v>43983</c:v>
                </c:pt>
                <c:pt idx="370">
                  <c:v>43984</c:v>
                </c:pt>
                <c:pt idx="371">
                  <c:v>43985</c:v>
                </c:pt>
                <c:pt idx="372">
                  <c:v>43986</c:v>
                </c:pt>
                <c:pt idx="373">
                  <c:v>43987</c:v>
                </c:pt>
                <c:pt idx="374">
                  <c:v>43990</c:v>
                </c:pt>
                <c:pt idx="375">
                  <c:v>43991</c:v>
                </c:pt>
                <c:pt idx="376">
                  <c:v>43992</c:v>
                </c:pt>
                <c:pt idx="377">
                  <c:v>43993</c:v>
                </c:pt>
                <c:pt idx="378">
                  <c:v>43994</c:v>
                </c:pt>
                <c:pt idx="379">
                  <c:v>43997</c:v>
                </c:pt>
                <c:pt idx="380">
                  <c:v>43998</c:v>
                </c:pt>
                <c:pt idx="381">
                  <c:v>43999</c:v>
                </c:pt>
                <c:pt idx="382">
                  <c:v>44000</c:v>
                </c:pt>
                <c:pt idx="383">
                  <c:v>44001</c:v>
                </c:pt>
                <c:pt idx="384">
                  <c:v>44004</c:v>
                </c:pt>
                <c:pt idx="385">
                  <c:v>44005</c:v>
                </c:pt>
                <c:pt idx="386">
                  <c:v>44006</c:v>
                </c:pt>
                <c:pt idx="387">
                  <c:v>44007</c:v>
                </c:pt>
                <c:pt idx="388">
                  <c:v>44008</c:v>
                </c:pt>
                <c:pt idx="389">
                  <c:v>44011</c:v>
                </c:pt>
                <c:pt idx="390">
                  <c:v>44012</c:v>
                </c:pt>
                <c:pt idx="391">
                  <c:v>44013</c:v>
                </c:pt>
                <c:pt idx="392">
                  <c:v>44014</c:v>
                </c:pt>
                <c:pt idx="393">
                  <c:v>44015</c:v>
                </c:pt>
                <c:pt idx="394">
                  <c:v>44018</c:v>
                </c:pt>
                <c:pt idx="395">
                  <c:v>44019</c:v>
                </c:pt>
                <c:pt idx="396">
                  <c:v>44020</c:v>
                </c:pt>
                <c:pt idx="397">
                  <c:v>44021</c:v>
                </c:pt>
                <c:pt idx="398">
                  <c:v>44022</c:v>
                </c:pt>
                <c:pt idx="399">
                  <c:v>44025</c:v>
                </c:pt>
                <c:pt idx="400">
                  <c:v>44026</c:v>
                </c:pt>
                <c:pt idx="401">
                  <c:v>44027</c:v>
                </c:pt>
                <c:pt idx="402">
                  <c:v>44028</c:v>
                </c:pt>
                <c:pt idx="403">
                  <c:v>44029</c:v>
                </c:pt>
                <c:pt idx="404">
                  <c:v>44032</c:v>
                </c:pt>
                <c:pt idx="405">
                  <c:v>44033</c:v>
                </c:pt>
                <c:pt idx="406">
                  <c:v>44034</c:v>
                </c:pt>
                <c:pt idx="407">
                  <c:v>44035</c:v>
                </c:pt>
                <c:pt idx="408">
                  <c:v>44036</c:v>
                </c:pt>
                <c:pt idx="409">
                  <c:v>44039</c:v>
                </c:pt>
                <c:pt idx="410">
                  <c:v>44040</c:v>
                </c:pt>
                <c:pt idx="411">
                  <c:v>44041</c:v>
                </c:pt>
                <c:pt idx="412">
                  <c:v>44042</c:v>
                </c:pt>
                <c:pt idx="413">
                  <c:v>44043</c:v>
                </c:pt>
                <c:pt idx="414">
                  <c:v>44046</c:v>
                </c:pt>
                <c:pt idx="415">
                  <c:v>44047</c:v>
                </c:pt>
                <c:pt idx="416">
                  <c:v>44048</c:v>
                </c:pt>
                <c:pt idx="417">
                  <c:v>44049</c:v>
                </c:pt>
                <c:pt idx="418">
                  <c:v>44050</c:v>
                </c:pt>
                <c:pt idx="419">
                  <c:v>44053</c:v>
                </c:pt>
                <c:pt idx="420">
                  <c:v>44054</c:v>
                </c:pt>
                <c:pt idx="421">
                  <c:v>44055</c:v>
                </c:pt>
                <c:pt idx="422">
                  <c:v>44056</c:v>
                </c:pt>
                <c:pt idx="423">
                  <c:v>44057</c:v>
                </c:pt>
                <c:pt idx="424">
                  <c:v>44060</c:v>
                </c:pt>
                <c:pt idx="425">
                  <c:v>44061</c:v>
                </c:pt>
                <c:pt idx="426">
                  <c:v>44062</c:v>
                </c:pt>
                <c:pt idx="427">
                  <c:v>44063</c:v>
                </c:pt>
                <c:pt idx="428">
                  <c:v>44064</c:v>
                </c:pt>
                <c:pt idx="429">
                  <c:v>44067</c:v>
                </c:pt>
                <c:pt idx="430">
                  <c:v>44068</c:v>
                </c:pt>
                <c:pt idx="431">
                  <c:v>44069</c:v>
                </c:pt>
                <c:pt idx="432">
                  <c:v>44070</c:v>
                </c:pt>
                <c:pt idx="433">
                  <c:v>44071</c:v>
                </c:pt>
                <c:pt idx="434">
                  <c:v>44074</c:v>
                </c:pt>
                <c:pt idx="435">
                  <c:v>44075</c:v>
                </c:pt>
                <c:pt idx="436">
                  <c:v>44076</c:v>
                </c:pt>
                <c:pt idx="437">
                  <c:v>44077</c:v>
                </c:pt>
                <c:pt idx="438">
                  <c:v>44078</c:v>
                </c:pt>
                <c:pt idx="439">
                  <c:v>44081</c:v>
                </c:pt>
                <c:pt idx="440">
                  <c:v>44082</c:v>
                </c:pt>
                <c:pt idx="441">
                  <c:v>44083</c:v>
                </c:pt>
                <c:pt idx="442">
                  <c:v>44084</c:v>
                </c:pt>
                <c:pt idx="443">
                  <c:v>44085</c:v>
                </c:pt>
                <c:pt idx="444">
                  <c:v>44088</c:v>
                </c:pt>
                <c:pt idx="445">
                  <c:v>44089</c:v>
                </c:pt>
                <c:pt idx="446">
                  <c:v>44090</c:v>
                </c:pt>
                <c:pt idx="447">
                  <c:v>44091</c:v>
                </c:pt>
                <c:pt idx="448">
                  <c:v>44092</c:v>
                </c:pt>
                <c:pt idx="449">
                  <c:v>44095</c:v>
                </c:pt>
                <c:pt idx="450">
                  <c:v>44096</c:v>
                </c:pt>
                <c:pt idx="451">
                  <c:v>44097</c:v>
                </c:pt>
                <c:pt idx="452">
                  <c:v>44098</c:v>
                </c:pt>
                <c:pt idx="453">
                  <c:v>44099</c:v>
                </c:pt>
                <c:pt idx="454">
                  <c:v>44102</c:v>
                </c:pt>
                <c:pt idx="455">
                  <c:v>44103</c:v>
                </c:pt>
                <c:pt idx="456">
                  <c:v>44104</c:v>
                </c:pt>
                <c:pt idx="457">
                  <c:v>44105</c:v>
                </c:pt>
                <c:pt idx="458">
                  <c:v>44106</c:v>
                </c:pt>
                <c:pt idx="459">
                  <c:v>44109</c:v>
                </c:pt>
                <c:pt idx="460">
                  <c:v>44110</c:v>
                </c:pt>
                <c:pt idx="461">
                  <c:v>44111</c:v>
                </c:pt>
                <c:pt idx="462">
                  <c:v>44112</c:v>
                </c:pt>
                <c:pt idx="463">
                  <c:v>44113</c:v>
                </c:pt>
                <c:pt idx="464">
                  <c:v>44116</c:v>
                </c:pt>
                <c:pt idx="465">
                  <c:v>44117</c:v>
                </c:pt>
                <c:pt idx="466">
                  <c:v>44118</c:v>
                </c:pt>
                <c:pt idx="467">
                  <c:v>44119</c:v>
                </c:pt>
                <c:pt idx="468">
                  <c:v>44120</c:v>
                </c:pt>
                <c:pt idx="469">
                  <c:v>44123</c:v>
                </c:pt>
                <c:pt idx="470">
                  <c:v>44124</c:v>
                </c:pt>
                <c:pt idx="471">
                  <c:v>44125</c:v>
                </c:pt>
                <c:pt idx="472">
                  <c:v>44126</c:v>
                </c:pt>
                <c:pt idx="473">
                  <c:v>44127</c:v>
                </c:pt>
                <c:pt idx="474">
                  <c:v>44130</c:v>
                </c:pt>
                <c:pt idx="475">
                  <c:v>44131</c:v>
                </c:pt>
                <c:pt idx="476">
                  <c:v>44132</c:v>
                </c:pt>
                <c:pt idx="477">
                  <c:v>44133</c:v>
                </c:pt>
                <c:pt idx="478">
                  <c:v>44134</c:v>
                </c:pt>
                <c:pt idx="479">
                  <c:v>44137</c:v>
                </c:pt>
                <c:pt idx="480">
                  <c:v>44138</c:v>
                </c:pt>
                <c:pt idx="481">
                  <c:v>44139</c:v>
                </c:pt>
                <c:pt idx="482">
                  <c:v>44140</c:v>
                </c:pt>
                <c:pt idx="483">
                  <c:v>44141</c:v>
                </c:pt>
                <c:pt idx="484">
                  <c:v>44144</c:v>
                </c:pt>
                <c:pt idx="485">
                  <c:v>44145</c:v>
                </c:pt>
                <c:pt idx="486">
                  <c:v>44146</c:v>
                </c:pt>
                <c:pt idx="487">
                  <c:v>44147</c:v>
                </c:pt>
                <c:pt idx="488">
                  <c:v>44148</c:v>
                </c:pt>
                <c:pt idx="489">
                  <c:v>44151</c:v>
                </c:pt>
                <c:pt idx="490">
                  <c:v>44152</c:v>
                </c:pt>
                <c:pt idx="491">
                  <c:v>44153</c:v>
                </c:pt>
                <c:pt idx="492">
                  <c:v>44154</c:v>
                </c:pt>
                <c:pt idx="493">
                  <c:v>44155</c:v>
                </c:pt>
                <c:pt idx="494">
                  <c:v>44158</c:v>
                </c:pt>
                <c:pt idx="495">
                  <c:v>44159</c:v>
                </c:pt>
                <c:pt idx="496">
                  <c:v>44160</c:v>
                </c:pt>
                <c:pt idx="497">
                  <c:v>44161</c:v>
                </c:pt>
                <c:pt idx="498">
                  <c:v>44162</c:v>
                </c:pt>
                <c:pt idx="499">
                  <c:v>44165</c:v>
                </c:pt>
                <c:pt idx="500">
                  <c:v>44166</c:v>
                </c:pt>
                <c:pt idx="501">
                  <c:v>44167</c:v>
                </c:pt>
                <c:pt idx="502">
                  <c:v>44168</c:v>
                </c:pt>
                <c:pt idx="503">
                  <c:v>44169</c:v>
                </c:pt>
                <c:pt idx="504">
                  <c:v>44172</c:v>
                </c:pt>
                <c:pt idx="505">
                  <c:v>44173</c:v>
                </c:pt>
              </c:numCache>
            </c:numRef>
          </c:cat>
          <c:val>
            <c:numRef>
              <c:f>'[Bolsas (6).xlsx]Gráfico'!$C$3:$C$508</c:f>
              <c:numCache>
                <c:formatCode>General</c:formatCode>
                <c:ptCount val="506"/>
                <c:pt idx="0">
                  <c:v>80.089477006231832</c:v>
                </c:pt>
                <c:pt idx="1">
                  <c:v>80.076919999644417</c:v>
                </c:pt>
                <c:pt idx="2">
                  <c:v>78.732931360957267</c:v>
                </c:pt>
                <c:pt idx="3">
                  <c:v>80.802059349080352</c:v>
                </c:pt>
                <c:pt idx="4">
                  <c:v>81.38107070150329</c:v>
                </c:pt>
                <c:pt idx="5">
                  <c:v>82.102598522495924</c:v>
                </c:pt>
                <c:pt idx="6">
                  <c:v>82.618435908149394</c:v>
                </c:pt>
                <c:pt idx="7">
                  <c:v>82.877632526425288</c:v>
                </c:pt>
                <c:pt idx="8">
                  <c:v>82.902079795887531</c:v>
                </c:pt>
                <c:pt idx="9">
                  <c:v>82.488420884191058</c:v>
                </c:pt>
                <c:pt idx="10">
                  <c:v>83.234284850693868</c:v>
                </c:pt>
                <c:pt idx="11">
                  <c:v>83.414083405193495</c:v>
                </c:pt>
                <c:pt idx="12">
                  <c:v>83.8369100429383</c:v>
                </c:pt>
                <c:pt idx="13">
                  <c:v>84.941537688799599</c:v>
                </c:pt>
                <c:pt idx="14">
                  <c:v>84.970318792393797</c:v>
                </c:pt>
                <c:pt idx="15">
                  <c:v>84.026376381270723</c:v>
                </c:pt>
                <c:pt idx="16">
                  <c:v>84.036377536959833</c:v>
                </c:pt>
                <c:pt idx="17">
                  <c:v>84.197285019602262</c:v>
                </c:pt>
                <c:pt idx="18">
                  <c:v>84.864362104065364</c:v>
                </c:pt>
                <c:pt idx="19">
                  <c:v>84.269126654635656</c:v>
                </c:pt>
                <c:pt idx="20">
                  <c:v>84.33091157200387</c:v>
                </c:pt>
                <c:pt idx="21">
                  <c:v>85.252851440610925</c:v>
                </c:pt>
                <c:pt idx="22">
                  <c:v>85.803526185248074</c:v>
                </c:pt>
                <c:pt idx="23">
                  <c:v>85.921984318187882</c:v>
                </c:pt>
                <c:pt idx="24">
                  <c:v>86.386260190066409</c:v>
                </c:pt>
                <c:pt idx="25">
                  <c:v>87.028001013450449</c:v>
                </c:pt>
                <c:pt idx="26">
                  <c:v>86.910154062247202</c:v>
                </c:pt>
                <c:pt idx="27">
                  <c:v>86.100282699334159</c:v>
                </c:pt>
                <c:pt idx="28">
                  <c:v>85.874367704712554</c:v>
                </c:pt>
                <c:pt idx="29">
                  <c:v>86.068945744841628</c:v>
                </c:pt>
                <c:pt idx="30">
                  <c:v>87.036779805666427</c:v>
                </c:pt>
                <c:pt idx="31">
                  <c:v>87.378819330233711</c:v>
                </c:pt>
                <c:pt idx="32">
                  <c:v>87.229746548490056</c:v>
                </c:pt>
                <c:pt idx="33">
                  <c:v>87.992779165592466</c:v>
                </c:pt>
                <c:pt idx="34">
                  <c:v>88.155409069492492</c:v>
                </c:pt>
                <c:pt idx="35">
                  <c:v>88.229862117400231</c:v>
                </c:pt>
                <c:pt idx="36">
                  <c:v>88.510227848551395</c:v>
                </c:pt>
                <c:pt idx="37">
                  <c:v>88.271255789557912</c:v>
                </c:pt>
                <c:pt idx="38">
                  <c:v>88.680080809337966</c:v>
                </c:pt>
                <c:pt idx="39">
                  <c:v>88.865546685394762</c:v>
                </c:pt>
                <c:pt idx="40">
                  <c:v>88.780536862037394</c:v>
                </c:pt>
                <c:pt idx="41">
                  <c:v>88.732698000657848</c:v>
                </c:pt>
                <c:pt idx="42">
                  <c:v>88.512617013521563</c:v>
                </c:pt>
                <c:pt idx="43">
                  <c:v>89.04867895845743</c:v>
                </c:pt>
                <c:pt idx="44">
                  <c:v>88.918275000666753</c:v>
                </c:pt>
                <c:pt idx="45">
                  <c:v>88.856879017130879</c:v>
                </c:pt>
                <c:pt idx="46">
                  <c:v>88.47194564705255</c:v>
                </c:pt>
                <c:pt idx="47">
                  <c:v>87.840094855405525</c:v>
                </c:pt>
                <c:pt idx="48">
                  <c:v>87.414156747001869</c:v>
                </c:pt>
                <c:pt idx="49">
                  <c:v>88.394214442557811</c:v>
                </c:pt>
                <c:pt idx="50">
                  <c:v>88.700194244668282</c:v>
                </c:pt>
                <c:pt idx="51">
                  <c:v>89.096462257860907</c:v>
                </c:pt>
                <c:pt idx="52">
                  <c:v>89.148134895587944</c:v>
                </c:pt>
                <c:pt idx="53">
                  <c:v>89.634746681838791</c:v>
                </c:pt>
                <c:pt idx="54">
                  <c:v>90.018457688444002</c:v>
                </c:pt>
                <c:pt idx="55">
                  <c:v>90.078020126770213</c:v>
                </c:pt>
                <c:pt idx="56">
                  <c:v>89.753704872563063</c:v>
                </c:pt>
                <c:pt idx="57">
                  <c:v>90.415892503133705</c:v>
                </c:pt>
                <c:pt idx="58">
                  <c:v>88.977504067136664</c:v>
                </c:pt>
                <c:pt idx="59">
                  <c:v>88.62546338688027</c:v>
                </c:pt>
                <c:pt idx="60">
                  <c:v>89.338379101585076</c:v>
                </c:pt>
                <c:pt idx="61">
                  <c:v>89.041511463546897</c:v>
                </c:pt>
                <c:pt idx="62">
                  <c:v>89.159025042893845</c:v>
                </c:pt>
                <c:pt idx="63">
                  <c:v>89.705921573159557</c:v>
                </c:pt>
                <c:pt idx="64">
                  <c:v>90.71714953727988</c:v>
                </c:pt>
                <c:pt idx="65">
                  <c:v>90.827162249859995</c:v>
                </c:pt>
                <c:pt idx="66">
                  <c:v>91.194593597482381</c:v>
                </c:pt>
                <c:pt idx="67">
                  <c:v>91.25076675526951</c:v>
                </c:pt>
                <c:pt idx="68">
                  <c:v>91.599362593010753</c:v>
                </c:pt>
                <c:pt idx="69">
                  <c:v>91.630643985527229</c:v>
                </c:pt>
                <c:pt idx="70">
                  <c:v>91.183536764248316</c:v>
                </c:pt>
                <c:pt idx="71">
                  <c:v>91.385448985216073</c:v>
                </c:pt>
                <c:pt idx="72">
                  <c:v>91.397672619947201</c:v>
                </c:pt>
                <c:pt idx="73">
                  <c:v>91.858114715478251</c:v>
                </c:pt>
                <c:pt idx="74">
                  <c:v>91.94829180260831</c:v>
                </c:pt>
                <c:pt idx="75">
                  <c:v>92.068250108901481</c:v>
                </c:pt>
                <c:pt idx="76">
                  <c:v>91.976961782250399</c:v>
                </c:pt>
                <c:pt idx="77">
                  <c:v>92.051248144230001</c:v>
                </c:pt>
                <c:pt idx="78">
                  <c:v>92.057804457403975</c:v>
                </c:pt>
                <c:pt idx="79">
                  <c:v>92.12481220052095</c:v>
                </c:pt>
                <c:pt idx="80">
                  <c:v>92.776109683785691</c:v>
                </c:pt>
                <c:pt idx="81">
                  <c:v>92.556862126290156</c:v>
                </c:pt>
                <c:pt idx="82">
                  <c:v>92.496244010418977</c:v>
                </c:pt>
                <c:pt idx="83">
                  <c:v>92.812613902050913</c:v>
                </c:pt>
                <c:pt idx="84">
                  <c:v>92.906180269720068</c:v>
                </c:pt>
                <c:pt idx="85">
                  <c:v>92.921126441277664</c:v>
                </c:pt>
                <c:pt idx="86">
                  <c:v>92.469074204130251</c:v>
                </c:pt>
                <c:pt idx="87">
                  <c:v>92.225157129268283</c:v>
                </c:pt>
                <c:pt idx="88">
                  <c:v>92.85939708588549</c:v>
                </c:pt>
                <c:pt idx="89">
                  <c:v>92.383897694844734</c:v>
                </c:pt>
                <c:pt idx="90">
                  <c:v>91.059633557655559</c:v>
                </c:pt>
                <c:pt idx="91">
                  <c:v>90.887502555850901</c:v>
                </c:pt>
                <c:pt idx="92">
                  <c:v>90.285210735462755</c:v>
                </c:pt>
                <c:pt idx="93">
                  <c:v>90.538573346253358</c:v>
                </c:pt>
                <c:pt idx="94">
                  <c:v>88.834154168926176</c:v>
                </c:pt>
                <c:pt idx="95">
                  <c:v>89.457281730333293</c:v>
                </c:pt>
                <c:pt idx="96">
                  <c:v>89.972841306106488</c:v>
                </c:pt>
                <c:pt idx="97">
                  <c:v>90.732595766621927</c:v>
                </c:pt>
                <c:pt idx="98">
                  <c:v>90.394390018402135</c:v>
                </c:pt>
                <c:pt idx="99">
                  <c:v>89.858383635442323</c:v>
                </c:pt>
                <c:pt idx="100">
                  <c:v>90.42717158427196</c:v>
                </c:pt>
                <c:pt idx="101">
                  <c:v>90.235871700729859</c:v>
                </c:pt>
                <c:pt idx="102">
                  <c:v>89.161136397983768</c:v>
                </c:pt>
                <c:pt idx="103">
                  <c:v>89.366549023442715</c:v>
                </c:pt>
                <c:pt idx="104">
                  <c:v>89.45944864739927</c:v>
                </c:pt>
                <c:pt idx="105">
                  <c:v>88.986005049472396</c:v>
                </c:pt>
                <c:pt idx="106">
                  <c:v>88.195469254224932</c:v>
                </c:pt>
                <c:pt idx="107">
                  <c:v>88.325984335967718</c:v>
                </c:pt>
                <c:pt idx="108">
                  <c:v>87.34053712873488</c:v>
                </c:pt>
                <c:pt idx="109">
                  <c:v>87.17073972992435</c:v>
                </c:pt>
                <c:pt idx="110">
                  <c:v>88.479613199747533</c:v>
                </c:pt>
                <c:pt idx="111">
                  <c:v>89.155858010258953</c:v>
                </c:pt>
                <c:pt idx="112">
                  <c:v>89.507565318659061</c:v>
                </c:pt>
                <c:pt idx="113">
                  <c:v>90.348940321992771</c:v>
                </c:pt>
                <c:pt idx="114">
                  <c:v>90.820161440877627</c:v>
                </c:pt>
                <c:pt idx="115">
                  <c:v>91.008572101665081</c:v>
                </c:pt>
                <c:pt idx="116">
                  <c:v>90.769877852551858</c:v>
                </c:pt>
                <c:pt idx="117">
                  <c:v>90.973456932801128</c:v>
                </c:pt>
                <c:pt idx="118">
                  <c:v>90.817438904051144</c:v>
                </c:pt>
                <c:pt idx="119">
                  <c:v>90.87188964058069</c:v>
                </c:pt>
                <c:pt idx="120">
                  <c:v>91.762325868767064</c:v>
                </c:pt>
                <c:pt idx="121">
                  <c:v>92.117366895730186</c:v>
                </c:pt>
                <c:pt idx="122">
                  <c:v>92.777943228995355</c:v>
                </c:pt>
                <c:pt idx="123">
                  <c:v>92.539971285570786</c:v>
                </c:pt>
                <c:pt idx="124">
                  <c:v>92.388509338856935</c:v>
                </c:pt>
                <c:pt idx="125">
                  <c:v>91.742990301101472</c:v>
                </c:pt>
                <c:pt idx="126">
                  <c:v>91.580138149297255</c:v>
                </c:pt>
                <c:pt idx="127">
                  <c:v>91.934512432547777</c:v>
                </c:pt>
                <c:pt idx="128">
                  <c:v>92.374118787059828</c:v>
                </c:pt>
                <c:pt idx="129">
                  <c:v>93.153542187097173</c:v>
                </c:pt>
                <c:pt idx="130">
                  <c:v>93.461466658369417</c:v>
                </c:pt>
                <c:pt idx="131">
                  <c:v>94.063925164685699</c:v>
                </c:pt>
                <c:pt idx="132">
                  <c:v>94.134711122174124</c:v>
                </c:pt>
                <c:pt idx="133">
                  <c:v>93.917463795816403</c:v>
                </c:pt>
                <c:pt idx="134">
                  <c:v>93.473023549387932</c:v>
                </c:pt>
                <c:pt idx="135">
                  <c:v>93.494581596095557</c:v>
                </c:pt>
                <c:pt idx="136">
                  <c:v>93.716773938321779</c:v>
                </c:pt>
                <c:pt idx="137">
                  <c:v>93.840065963177963</c:v>
                </c:pt>
                <c:pt idx="138">
                  <c:v>94.089761483549211</c:v>
                </c:pt>
                <c:pt idx="139">
                  <c:v>94.157658218283018</c:v>
                </c:pt>
                <c:pt idx="140">
                  <c:v>93.992305777556524</c:v>
                </c:pt>
                <c:pt idx="141">
                  <c:v>93.556310951487731</c:v>
                </c:pt>
                <c:pt idx="142">
                  <c:v>93.537531003582643</c:v>
                </c:pt>
                <c:pt idx="143">
                  <c:v>93.336841146087991</c:v>
                </c:pt>
                <c:pt idx="144">
                  <c:v>93.483580324837547</c:v>
                </c:pt>
                <c:pt idx="145">
                  <c:v>94.147823748522057</c:v>
                </c:pt>
                <c:pt idx="146">
                  <c:v>94.473528052130476</c:v>
                </c:pt>
                <c:pt idx="147">
                  <c:v>94.054368504804998</c:v>
                </c:pt>
                <c:pt idx="148">
                  <c:v>94.560482544649616</c:v>
                </c:pt>
                <c:pt idx="149">
                  <c:v>94.496864082071724</c:v>
                </c:pt>
                <c:pt idx="150">
                  <c:v>94.135377865886724</c:v>
                </c:pt>
                <c:pt idx="151">
                  <c:v>93.400904104474293</c:v>
                </c:pt>
                <c:pt idx="152">
                  <c:v>92.92501577960121</c:v>
                </c:pt>
                <c:pt idx="153">
                  <c:v>91.787884377750316</c:v>
                </c:pt>
                <c:pt idx="154">
                  <c:v>89.397330358174713</c:v>
                </c:pt>
                <c:pt idx="155">
                  <c:v>89.924391262990383</c:v>
                </c:pt>
                <c:pt idx="156">
                  <c:v>90.087743472579064</c:v>
                </c:pt>
                <c:pt idx="157">
                  <c:v>91.527687643905523</c:v>
                </c:pt>
                <c:pt idx="158">
                  <c:v>90.992070194778066</c:v>
                </c:pt>
                <c:pt idx="159">
                  <c:v>90.199423044440692</c:v>
                </c:pt>
                <c:pt idx="160">
                  <c:v>91.042964964840394</c:v>
                </c:pt>
                <c:pt idx="161">
                  <c:v>88.994617155760224</c:v>
                </c:pt>
                <c:pt idx="162">
                  <c:v>88.901717531803683</c:v>
                </c:pt>
                <c:pt idx="163">
                  <c:v>90.01001226808431</c:v>
                </c:pt>
                <c:pt idx="164">
                  <c:v>91.024018331007142</c:v>
                </c:pt>
                <c:pt idx="165">
                  <c:v>90.499624401041899</c:v>
                </c:pt>
                <c:pt idx="166">
                  <c:v>91.175035781912584</c:v>
                </c:pt>
                <c:pt idx="167">
                  <c:v>90.999459937592789</c:v>
                </c:pt>
                <c:pt idx="168">
                  <c:v>89.32854463182413</c:v>
                </c:pt>
                <c:pt idx="169">
                  <c:v>89.79493185879258</c:v>
                </c:pt>
                <c:pt idx="170">
                  <c:v>89.77426280370176</c:v>
                </c:pt>
                <c:pt idx="171">
                  <c:v>90.140582911803151</c:v>
                </c:pt>
                <c:pt idx="172">
                  <c:v>91.113250864544355</c:v>
                </c:pt>
                <c:pt idx="173">
                  <c:v>91.396116884617783</c:v>
                </c:pt>
                <c:pt idx="174">
                  <c:v>91.427453839110299</c:v>
                </c:pt>
                <c:pt idx="175">
                  <c:v>90.968511916932627</c:v>
                </c:pt>
                <c:pt idx="176">
                  <c:v>91.809664672362146</c:v>
                </c:pt>
                <c:pt idx="177">
                  <c:v>92.839672584387529</c:v>
                </c:pt>
                <c:pt idx="178">
                  <c:v>92.981911243076993</c:v>
                </c:pt>
                <c:pt idx="179">
                  <c:v>92.971465591579474</c:v>
                </c:pt>
                <c:pt idx="180">
                  <c:v>93.040251317930085</c:v>
                </c:pt>
                <c:pt idx="181">
                  <c:v>93.774447269462243</c:v>
                </c:pt>
                <c:pt idx="182">
                  <c:v>94.062424991332335</c:v>
                </c:pt>
                <c:pt idx="183">
                  <c:v>94.134266626365715</c:v>
                </c:pt>
                <c:pt idx="184">
                  <c:v>93.838843599704859</c:v>
                </c:pt>
                <c:pt idx="185">
                  <c:v>94.038311093726392</c:v>
                </c:pt>
                <c:pt idx="186">
                  <c:v>94.006418519473371</c:v>
                </c:pt>
                <c:pt idx="187">
                  <c:v>94.158713895827972</c:v>
                </c:pt>
                <c:pt idx="188">
                  <c:v>93.89301652635416</c:v>
                </c:pt>
                <c:pt idx="189">
                  <c:v>93.732386853591976</c:v>
                </c:pt>
                <c:pt idx="190">
                  <c:v>93.195935974823769</c:v>
                </c:pt>
                <c:pt idx="191">
                  <c:v>93.426184803577314</c:v>
                </c:pt>
                <c:pt idx="192">
                  <c:v>93.416183647888204</c:v>
                </c:pt>
                <c:pt idx="193">
                  <c:v>93.104981020028973</c:v>
                </c:pt>
                <c:pt idx="194">
                  <c:v>93.361399539502344</c:v>
                </c:pt>
                <c:pt idx="195">
                  <c:v>92.475019335567666</c:v>
                </c:pt>
                <c:pt idx="196">
                  <c:v>90.810049161236421</c:v>
                </c:pt>
                <c:pt idx="197">
                  <c:v>91.090803826219926</c:v>
                </c:pt>
                <c:pt idx="198">
                  <c:v>92.10136504662762</c:v>
                </c:pt>
                <c:pt idx="199">
                  <c:v>91.99718634153281</c:v>
                </c:pt>
                <c:pt idx="200">
                  <c:v>90.91467236213964</c:v>
                </c:pt>
                <c:pt idx="201">
                  <c:v>91.500906771449152</c:v>
                </c:pt>
                <c:pt idx="202">
                  <c:v>91.99174126787986</c:v>
                </c:pt>
                <c:pt idx="203">
                  <c:v>93.068087867931411</c:v>
                </c:pt>
                <c:pt idx="204">
                  <c:v>92.945518148763867</c:v>
                </c:pt>
                <c:pt idx="205">
                  <c:v>93.797727737427437</c:v>
                </c:pt>
                <c:pt idx="206">
                  <c:v>93.724774862873048</c:v>
                </c:pt>
                <c:pt idx="207">
                  <c:v>93.836732244614936</c:v>
                </c:pt>
                <c:pt idx="208">
                  <c:v>93.480746664058969</c:v>
                </c:pt>
                <c:pt idx="209">
                  <c:v>94.022920426360386</c:v>
                </c:pt>
                <c:pt idx="210">
                  <c:v>93.860901704196934</c:v>
                </c:pt>
                <c:pt idx="211">
                  <c:v>94.072815080853786</c:v>
                </c:pt>
                <c:pt idx="212">
                  <c:v>94.40896503595971</c:v>
                </c:pt>
                <c:pt idx="213">
                  <c:v>94.738391991963525</c:v>
                </c:pt>
                <c:pt idx="214">
                  <c:v>95.135993492581377</c:v>
                </c:pt>
                <c:pt idx="215">
                  <c:v>95.11743579258048</c:v>
                </c:pt>
                <c:pt idx="216">
                  <c:v>95.343795283010493</c:v>
                </c:pt>
                <c:pt idx="217">
                  <c:v>95.031259167726063</c:v>
                </c:pt>
                <c:pt idx="218">
                  <c:v>95.786457546205355</c:v>
                </c:pt>
                <c:pt idx="219">
                  <c:v>96.245788402215368</c:v>
                </c:pt>
                <c:pt idx="220">
                  <c:v>96.33052041569249</c:v>
                </c:pt>
                <c:pt idx="221">
                  <c:v>96.411307528870012</c:v>
                </c:pt>
                <c:pt idx="222">
                  <c:v>96.722621280681338</c:v>
                </c:pt>
                <c:pt idx="223">
                  <c:v>96.866526798652288</c:v>
                </c:pt>
                <c:pt idx="224">
                  <c:v>96.7096197782855</c:v>
                </c:pt>
                <c:pt idx="225">
                  <c:v>96.910142949851988</c:v>
                </c:pt>
                <c:pt idx="226">
                  <c:v>96.805464186972728</c:v>
                </c:pt>
                <c:pt idx="227">
                  <c:v>96.681060922595506</c:v>
                </c:pt>
                <c:pt idx="228">
                  <c:v>97.34185950376488</c:v>
                </c:pt>
                <c:pt idx="229">
                  <c:v>97.392643149875099</c:v>
                </c:pt>
                <c:pt idx="230">
                  <c:v>97.373307582209506</c:v>
                </c:pt>
                <c:pt idx="231">
                  <c:v>97.013265977401844</c:v>
                </c:pt>
                <c:pt idx="232">
                  <c:v>96.790518015415117</c:v>
                </c:pt>
                <c:pt idx="233">
                  <c:v>97.050548063331775</c:v>
                </c:pt>
                <c:pt idx="234">
                  <c:v>97.794856294505152</c:v>
                </c:pt>
                <c:pt idx="235">
                  <c:v>97.99604620978424</c:v>
                </c:pt>
                <c:pt idx="236">
                  <c:v>98.356087814591902</c:v>
                </c:pt>
                <c:pt idx="237">
                  <c:v>98.316861059500212</c:v>
                </c:pt>
                <c:pt idx="238">
                  <c:v>97.877365828940228</c:v>
                </c:pt>
                <c:pt idx="239">
                  <c:v>97.095386578004579</c:v>
                </c:pt>
                <c:pt idx="240">
                  <c:v>96.417030412403221</c:v>
                </c:pt>
                <c:pt idx="241">
                  <c:v>96.897474819312464</c:v>
                </c:pt>
                <c:pt idx="242">
                  <c:v>96.998041995963973</c:v>
                </c:pt>
                <c:pt idx="243">
                  <c:v>97.836472214567024</c:v>
                </c:pt>
                <c:pt idx="244">
                  <c:v>97.614113186412666</c:v>
                </c:pt>
                <c:pt idx="245">
                  <c:v>97.473819196884975</c:v>
                </c:pt>
                <c:pt idx="246">
                  <c:v>97.674008996595177</c:v>
                </c:pt>
                <c:pt idx="247">
                  <c:v>98.293469467582923</c:v>
                </c:pt>
                <c:pt idx="248">
                  <c:v>98.616895730173255</c:v>
                </c:pt>
                <c:pt idx="249">
                  <c:v>99.380984024820648</c:v>
                </c:pt>
                <c:pt idx="250">
                  <c:v>99.40598691404341</c:v>
                </c:pt>
                <c:pt idx="251">
                  <c:v>99.319032421524284</c:v>
                </c:pt>
                <c:pt idx="252">
                  <c:v>99.629401619742737</c:v>
                </c:pt>
                <c:pt idx="253">
                  <c:v>100.06667437126069</c:v>
                </c:pt>
                <c:pt idx="254">
                  <c:v>100.14518344342014</c:v>
                </c:pt>
                <c:pt idx="255">
                  <c:v>100.1555735329416</c:v>
                </c:pt>
                <c:pt idx="256">
                  <c:v>100.12918159431756</c:v>
                </c:pt>
                <c:pt idx="257">
                  <c:v>100.49933547876644</c:v>
                </c:pt>
                <c:pt idx="258">
                  <c:v>100.5401735311636</c:v>
                </c:pt>
                <c:pt idx="259">
                  <c:v>99.911489772151455</c:v>
                </c:pt>
                <c:pt idx="260">
                  <c:v>99.999722190119755</c:v>
                </c:pt>
                <c:pt idx="261">
                  <c:v>100</c:v>
                </c:pt>
                <c:pt idx="262">
                  <c:v>100.77242259105496</c:v>
                </c:pt>
                <c:pt idx="263">
                  <c:v>100.32059260181177</c:v>
                </c:pt>
                <c:pt idx="264">
                  <c:v>100.3387613679803</c:v>
                </c:pt>
                <c:pt idx="265">
                  <c:v>100.38860046049767</c:v>
                </c:pt>
                <c:pt idx="266">
                  <c:v>100.61723799194576</c:v>
                </c:pt>
                <c:pt idx="267">
                  <c:v>101.30165041293662</c:v>
                </c:pt>
                <c:pt idx="268">
                  <c:v>101.16196760514549</c:v>
                </c:pt>
                <c:pt idx="269">
                  <c:v>101.64657916025853</c:v>
                </c:pt>
                <c:pt idx="270">
                  <c:v>101.66035853031904</c:v>
                </c:pt>
                <c:pt idx="271">
                  <c:v>101.7539248979882</c:v>
                </c:pt>
                <c:pt idx="272">
                  <c:v>102.3574946438255</c:v>
                </c:pt>
                <c:pt idx="273">
                  <c:v>102.84738458666337</c:v>
                </c:pt>
                <c:pt idx="274">
                  <c:v>102.86383093157431</c:v>
                </c:pt>
                <c:pt idx="275">
                  <c:v>102.55785112946386</c:v>
                </c:pt>
                <c:pt idx="276">
                  <c:v>102.61819143545476</c:v>
                </c:pt>
                <c:pt idx="277">
                  <c:v>102.44822735071608</c:v>
                </c:pt>
                <c:pt idx="278">
                  <c:v>102.04629201596629</c:v>
                </c:pt>
                <c:pt idx="279">
                  <c:v>100.3965458230729</c:v>
                </c:pt>
                <c:pt idx="280">
                  <c:v>101.17291331442746</c:v>
                </c:pt>
                <c:pt idx="281">
                  <c:v>101.22547494377127</c:v>
                </c:pt>
                <c:pt idx="282">
                  <c:v>101.04656538088845</c:v>
                </c:pt>
                <c:pt idx="283">
                  <c:v>99.67579586974496</c:v>
                </c:pt>
                <c:pt idx="284">
                  <c:v>100.19480028803329</c:v>
                </c:pt>
                <c:pt idx="285">
                  <c:v>101.61329753660424</c:v>
                </c:pt>
                <c:pt idx="286">
                  <c:v>102.63169299563506</c:v>
                </c:pt>
                <c:pt idx="287">
                  <c:v>103.20109212620126</c:v>
                </c:pt>
                <c:pt idx="288">
                  <c:v>102.72259238845378</c:v>
                </c:pt>
                <c:pt idx="289">
                  <c:v>103.1364179860784</c:v>
                </c:pt>
                <c:pt idx="290">
                  <c:v>103.47179007351961</c:v>
                </c:pt>
                <c:pt idx="291">
                  <c:v>104.05296834300854</c:v>
                </c:pt>
                <c:pt idx="292">
                  <c:v>103.85355641096305</c:v>
                </c:pt>
                <c:pt idx="293">
                  <c:v>103.9528456621654</c:v>
                </c:pt>
                <c:pt idx="294">
                  <c:v>103.95334571994988</c:v>
                </c:pt>
                <c:pt idx="295">
                  <c:v>103.56046698729631</c:v>
                </c:pt>
                <c:pt idx="296">
                  <c:v>104.14120076097684</c:v>
                </c:pt>
                <c:pt idx="297">
                  <c:v>103.78588192413348</c:v>
                </c:pt>
                <c:pt idx="298">
                  <c:v>102.90433561211518</c:v>
                </c:pt>
                <c:pt idx="299">
                  <c:v>99.770417914959069</c:v>
                </c:pt>
                <c:pt idx="300">
                  <c:v>97.070272564829736</c:v>
                </c:pt>
                <c:pt idx="301">
                  <c:v>96.702730093255227</c:v>
                </c:pt>
                <c:pt idx="302">
                  <c:v>93.055141927511627</c:v>
                </c:pt>
                <c:pt idx="303">
                  <c:v>91.464791487016271</c:v>
                </c:pt>
                <c:pt idx="304">
                  <c:v>94.314731924577956</c:v>
                </c:pt>
                <c:pt idx="305">
                  <c:v>92.738772035879705</c:v>
                </c:pt>
                <c:pt idx="306">
                  <c:v>95.483144718945312</c:v>
                </c:pt>
                <c:pt idx="307">
                  <c:v>93.186601562847258</c:v>
                </c:pt>
                <c:pt idx="308">
                  <c:v>91.065967622925328</c:v>
                </c:pt>
                <c:pt idx="309">
                  <c:v>84.237789700143125</c:v>
                </c:pt>
                <c:pt idx="310">
                  <c:v>86.953103469734288</c:v>
                </c:pt>
                <c:pt idx="311">
                  <c:v>83.712340092632928</c:v>
                </c:pt>
                <c:pt idx="312">
                  <c:v>75.864322099442617</c:v>
                </c:pt>
                <c:pt idx="313">
                  <c:v>80.544751837990162</c:v>
                </c:pt>
                <c:pt idx="314">
                  <c:v>72.780021246899636</c:v>
                </c:pt>
                <c:pt idx="315">
                  <c:v>76.209250846764519</c:v>
                </c:pt>
                <c:pt idx="316">
                  <c:v>72.678731764559473</c:v>
                </c:pt>
                <c:pt idx="317">
                  <c:v>73.432207721781182</c:v>
                </c:pt>
                <c:pt idx="318">
                  <c:v>71.596051099238139</c:v>
                </c:pt>
                <c:pt idx="319">
                  <c:v>69.538480002133582</c:v>
                </c:pt>
                <c:pt idx="320">
                  <c:v>75.455108145830195</c:v>
                </c:pt>
                <c:pt idx="321">
                  <c:v>77.269595597713518</c:v>
                </c:pt>
                <c:pt idx="322">
                  <c:v>80.611481771226906</c:v>
                </c:pt>
                <c:pt idx="323">
                  <c:v>78.317883399859539</c:v>
                </c:pt>
                <c:pt idx="324">
                  <c:v>80.197322801745983</c:v>
                </c:pt>
                <c:pt idx="325">
                  <c:v>79.506854125365606</c:v>
                </c:pt>
                <c:pt idx="326">
                  <c:v>76.425498057553327</c:v>
                </c:pt>
                <c:pt idx="327">
                  <c:v>77.49323255131705</c:v>
                </c:pt>
                <c:pt idx="328">
                  <c:v>76.512008054264058</c:v>
                </c:pt>
                <c:pt idx="329">
                  <c:v>81.055310835918831</c:v>
                </c:pt>
                <c:pt idx="330">
                  <c:v>81.450134237734133</c:v>
                </c:pt>
                <c:pt idx="331">
                  <c:v>83.363744254891685</c:v>
                </c:pt>
                <c:pt idx="332">
                  <c:v>84.502320268119874</c:v>
                </c:pt>
                <c:pt idx="333">
                  <c:v>84.557382186385993</c:v>
                </c:pt>
                <c:pt idx="334">
                  <c:v>83.872358583658553</c:v>
                </c:pt>
                <c:pt idx="335">
                  <c:v>85.84658671668727</c:v>
                </c:pt>
                <c:pt idx="336">
                  <c:v>84.028321050432496</c:v>
                </c:pt>
                <c:pt idx="337">
                  <c:v>84.301297038768936</c:v>
                </c:pt>
                <c:pt idx="338">
                  <c:v>86.482660218514141</c:v>
                </c:pt>
                <c:pt idx="339">
                  <c:v>85.496601829544744</c:v>
                </c:pt>
                <c:pt idx="340">
                  <c:v>82.996646279125599</c:v>
                </c:pt>
                <c:pt idx="341">
                  <c:v>84.559604665427997</c:v>
                </c:pt>
                <c:pt idx="342">
                  <c:v>84.73756967471796</c:v>
                </c:pt>
                <c:pt idx="343">
                  <c:v>85.350140460675462</c:v>
                </c:pt>
                <c:pt idx="344">
                  <c:v>86.755136149066132</c:v>
                </c:pt>
                <c:pt idx="345">
                  <c:v>86.741579026909776</c:v>
                </c:pt>
                <c:pt idx="346">
                  <c:v>88.69736058388969</c:v>
                </c:pt>
                <c:pt idx="347">
                  <c:v>87.765864055401963</c:v>
                </c:pt>
                <c:pt idx="348">
                  <c:v>85.738963169077323</c:v>
                </c:pt>
                <c:pt idx="349">
                  <c:v>85.583889693920199</c:v>
                </c:pt>
                <c:pt idx="350">
                  <c:v>86.489327655640196</c:v>
                </c:pt>
                <c:pt idx="351">
                  <c:v>86.095226559513549</c:v>
                </c:pt>
                <c:pt idx="352">
                  <c:v>86.945658164943509</c:v>
                </c:pt>
                <c:pt idx="353">
                  <c:v>88.254253824886447</c:v>
                </c:pt>
                <c:pt idx="354">
                  <c:v>88.399548392258666</c:v>
                </c:pt>
                <c:pt idx="355">
                  <c:v>87.167072639505022</c:v>
                </c:pt>
                <c:pt idx="356">
                  <c:v>85.741241210095382</c:v>
                </c:pt>
                <c:pt idx="357">
                  <c:v>85.856421186448216</c:v>
                </c:pt>
                <c:pt idx="358">
                  <c:v>86.263190413114415</c:v>
                </c:pt>
                <c:pt idx="359">
                  <c:v>88.757589765928515</c:v>
                </c:pt>
                <c:pt idx="360">
                  <c:v>88.321039320099217</c:v>
                </c:pt>
                <c:pt idx="361">
                  <c:v>89.519955639318326</c:v>
                </c:pt>
                <c:pt idx="362">
                  <c:v>88.887049170126332</c:v>
                </c:pt>
                <c:pt idx="363">
                  <c:v>88.862046280903584</c:v>
                </c:pt>
                <c:pt idx="364">
                  <c:v>89.279872340803834</c:v>
                </c:pt>
                <c:pt idx="365">
                  <c:v>90.442784499542171</c:v>
                </c:pt>
                <c:pt idx="366">
                  <c:v>91.521964760372313</c:v>
                </c:pt>
                <c:pt idx="367">
                  <c:v>91.825499835536547</c:v>
                </c:pt>
                <c:pt idx="368">
                  <c:v>91.733489203196811</c:v>
                </c:pt>
                <c:pt idx="369">
                  <c:v>92.260550108012481</c:v>
                </c:pt>
                <c:pt idx="370">
                  <c:v>93.186268190990972</c:v>
                </c:pt>
                <c:pt idx="371">
                  <c:v>94.653548854534307</c:v>
                </c:pt>
                <c:pt idx="372">
                  <c:v>94.329900344039757</c:v>
                </c:pt>
                <c:pt idx="373">
                  <c:v>96.419641825277594</c:v>
                </c:pt>
                <c:pt idx="374">
                  <c:v>97.239792153759993</c:v>
                </c:pt>
                <c:pt idx="375">
                  <c:v>96.561880483967045</c:v>
                </c:pt>
                <c:pt idx="376">
                  <c:v>96.177224923768975</c:v>
                </c:pt>
                <c:pt idx="377">
                  <c:v>91.38761590228205</c:v>
                </c:pt>
                <c:pt idx="378">
                  <c:v>92.099198129561643</c:v>
                </c:pt>
                <c:pt idx="379">
                  <c:v>92.361950714304768</c:v>
                </c:pt>
                <c:pt idx="380">
                  <c:v>94.428245041649262</c:v>
                </c:pt>
                <c:pt idx="381">
                  <c:v>94.355236605118819</c:v>
                </c:pt>
                <c:pt idx="382">
                  <c:v>94.288562233858144</c:v>
                </c:pt>
                <c:pt idx="383">
                  <c:v>94.079482517979855</c:v>
                </c:pt>
                <c:pt idx="384">
                  <c:v>94.33317850062673</c:v>
                </c:pt>
                <c:pt idx="385">
                  <c:v>94.89157635993493</c:v>
                </c:pt>
                <c:pt idx="386">
                  <c:v>92.697433925698093</c:v>
                </c:pt>
                <c:pt idx="387">
                  <c:v>93.391514130521756</c:v>
                </c:pt>
                <c:pt idx="388">
                  <c:v>91.922288797816648</c:v>
                </c:pt>
                <c:pt idx="389">
                  <c:v>92.736049499053223</c:v>
                </c:pt>
                <c:pt idx="390">
                  <c:v>93.777447616168985</c:v>
                </c:pt>
                <c:pt idx="391">
                  <c:v>94.060091388338208</c:v>
                </c:pt>
                <c:pt idx="392">
                  <c:v>94.809177949451936</c:v>
                </c:pt>
                <c:pt idx="393">
                  <c:v>94.715944953639095</c:v>
                </c:pt>
                <c:pt idx="394">
                  <c:v>96.190170864188758</c:v>
                </c:pt>
                <c:pt idx="395">
                  <c:v>95.328237929716337</c:v>
                </c:pt>
                <c:pt idx="396">
                  <c:v>95.656720332127279</c:v>
                </c:pt>
                <c:pt idx="397">
                  <c:v>95.175942553361722</c:v>
                </c:pt>
                <c:pt idx="398">
                  <c:v>95.899359481540088</c:v>
                </c:pt>
                <c:pt idx="399">
                  <c:v>95.640940730928918</c:v>
                </c:pt>
                <c:pt idx="400">
                  <c:v>96.372914203419057</c:v>
                </c:pt>
                <c:pt idx="401">
                  <c:v>97.458484091495023</c:v>
                </c:pt>
                <c:pt idx="402">
                  <c:v>97.053381724110338</c:v>
                </c:pt>
                <c:pt idx="403">
                  <c:v>97.307411078613526</c:v>
                </c:pt>
                <c:pt idx="404">
                  <c:v>98.037495443917962</c:v>
                </c:pt>
                <c:pt idx="405">
                  <c:v>98.22557273284913</c:v>
                </c:pt>
                <c:pt idx="406">
                  <c:v>98.372034101718413</c:v>
                </c:pt>
                <c:pt idx="407">
                  <c:v>97.510601225030456</c:v>
                </c:pt>
                <c:pt idx="408">
                  <c:v>96.687950607625766</c:v>
                </c:pt>
                <c:pt idx="409">
                  <c:v>97.25390489567684</c:v>
                </c:pt>
                <c:pt idx="410">
                  <c:v>96.778961124396602</c:v>
                </c:pt>
                <c:pt idx="411">
                  <c:v>97.55082809569106</c:v>
                </c:pt>
                <c:pt idx="412">
                  <c:v>96.865415559131279</c:v>
                </c:pt>
                <c:pt idx="413">
                  <c:v>96.868193657933816</c:v>
                </c:pt>
                <c:pt idx="414">
                  <c:v>97.877532514868392</c:v>
                </c:pt>
                <c:pt idx="415">
                  <c:v>98.33591881728556</c:v>
                </c:pt>
                <c:pt idx="416">
                  <c:v>98.869480473299149</c:v>
                </c:pt>
                <c:pt idx="417">
                  <c:v>99.099395930196394</c:v>
                </c:pt>
                <c:pt idx="418">
                  <c:v>99.084116386782469</c:v>
                </c:pt>
                <c:pt idx="419">
                  <c:v>99.293251664636813</c:v>
                </c:pt>
                <c:pt idx="420">
                  <c:v>99.279305608648102</c:v>
                </c:pt>
                <c:pt idx="421">
                  <c:v>100.59629112697468</c:v>
                </c:pt>
                <c:pt idx="422">
                  <c:v>100.47055437517226</c:v>
                </c:pt>
                <c:pt idx="423">
                  <c:v>100.20735729462072</c:v>
                </c:pt>
                <c:pt idx="424">
                  <c:v>100.52683865691145</c:v>
                </c:pt>
                <c:pt idx="425">
                  <c:v>100.58906807008809</c:v>
                </c:pt>
                <c:pt idx="426">
                  <c:v>100.44505142816502</c:v>
                </c:pt>
                <c:pt idx="427">
                  <c:v>100.35587445660387</c:v>
                </c:pt>
                <c:pt idx="428">
                  <c:v>100.57678887338093</c:v>
                </c:pt>
                <c:pt idx="429">
                  <c:v>101.57401521953648</c:v>
                </c:pt>
                <c:pt idx="430">
                  <c:v>101.84199063002836</c:v>
                </c:pt>
                <c:pt idx="431">
                  <c:v>102.72381475192689</c:v>
                </c:pt>
                <c:pt idx="432">
                  <c:v>102.63858268066532</c:v>
                </c:pt>
                <c:pt idx="433">
                  <c:v>102.92244881630768</c:v>
                </c:pt>
                <c:pt idx="434">
                  <c:v>102.79498964324767</c:v>
                </c:pt>
                <c:pt idx="435">
                  <c:v>103.30021469147547</c:v>
                </c:pt>
                <c:pt idx="436">
                  <c:v>104.63442442237769</c:v>
                </c:pt>
                <c:pt idx="437">
                  <c:v>101.81343177433837</c:v>
                </c:pt>
                <c:pt idx="438">
                  <c:v>100.81553868447021</c:v>
                </c:pt>
                <c:pt idx="439">
                  <c:v>101.12496332909582</c:v>
                </c:pt>
                <c:pt idx="440">
                  <c:v>98.986382870909523</c:v>
                </c:pt>
                <c:pt idx="441">
                  <c:v>100.6188492892512</c:v>
                </c:pt>
                <c:pt idx="442">
                  <c:v>99.480106590094849</c:v>
                </c:pt>
                <c:pt idx="443">
                  <c:v>99.580062585009827</c:v>
                </c:pt>
                <c:pt idx="444">
                  <c:v>100.63385102278485</c:v>
                </c:pt>
                <c:pt idx="445">
                  <c:v>101.14318765724039</c:v>
                </c:pt>
                <c:pt idx="446">
                  <c:v>100.86821143776615</c:v>
                </c:pt>
                <c:pt idx="447">
                  <c:v>100.0930663098847</c:v>
                </c:pt>
                <c:pt idx="448">
                  <c:v>99.335367642483135</c:v>
                </c:pt>
                <c:pt idx="449">
                  <c:v>97.991379003795998</c:v>
                </c:pt>
                <c:pt idx="450">
                  <c:v>98.695682612212977</c:v>
                </c:pt>
                <c:pt idx="451">
                  <c:v>97.196453812440552</c:v>
                </c:pt>
                <c:pt idx="452">
                  <c:v>97.101887329202498</c:v>
                </c:pt>
                <c:pt idx="453">
                  <c:v>98.261688017282012</c:v>
                </c:pt>
                <c:pt idx="454">
                  <c:v>99.838092401788643</c:v>
                </c:pt>
                <c:pt idx="455">
                  <c:v>99.429267382008589</c:v>
                </c:pt>
                <c:pt idx="456">
                  <c:v>99.674684630223936</c:v>
                </c:pt>
                <c:pt idx="457">
                  <c:v>100.21280236827369</c:v>
                </c:pt>
                <c:pt idx="458">
                  <c:v>99.45582600656077</c:v>
                </c:pt>
                <c:pt idx="459">
                  <c:v>101.07806902130913</c:v>
                </c:pt>
                <c:pt idx="460">
                  <c:v>100.20852409611778</c:v>
                </c:pt>
                <c:pt idx="461">
                  <c:v>101.43777725426051</c:v>
                </c:pt>
                <c:pt idx="462">
                  <c:v>102.17814058513429</c:v>
                </c:pt>
                <c:pt idx="463">
                  <c:v>102.84610666121419</c:v>
                </c:pt>
                <c:pt idx="464">
                  <c:v>104.05363508672114</c:v>
                </c:pt>
                <c:pt idx="465">
                  <c:v>103.62758585436541</c:v>
                </c:pt>
                <c:pt idx="466">
                  <c:v>103.10752575853211</c:v>
                </c:pt>
                <c:pt idx="467">
                  <c:v>102.55001689084071</c:v>
                </c:pt>
                <c:pt idx="468">
                  <c:v>102.69536702018902</c:v>
                </c:pt>
                <c:pt idx="469">
                  <c:v>101.63735587223412</c:v>
                </c:pt>
                <c:pt idx="470">
                  <c:v>101.81337621236233</c:v>
                </c:pt>
                <c:pt idx="471">
                  <c:v>101.3785481877906</c:v>
                </c:pt>
                <c:pt idx="472">
                  <c:v>101.62874376594628</c:v>
                </c:pt>
                <c:pt idx="473">
                  <c:v>102.04907011476882</c:v>
                </c:pt>
                <c:pt idx="474">
                  <c:v>100.38443331229388</c:v>
                </c:pt>
                <c:pt idx="475">
                  <c:v>99.943549032332641</c:v>
                </c:pt>
                <c:pt idx="476">
                  <c:v>96.966760603447526</c:v>
                </c:pt>
                <c:pt idx="477">
                  <c:v>97.669008418750607</c:v>
                </c:pt>
                <c:pt idx="478">
                  <c:v>96.558991261212412</c:v>
                </c:pt>
                <c:pt idx="479">
                  <c:v>97.818192324446372</c:v>
                </c:pt>
                <c:pt idx="480">
                  <c:v>99.537835483211396</c:v>
                </c:pt>
                <c:pt idx="481">
                  <c:v>101.56790340217093</c:v>
                </c:pt>
                <c:pt idx="482">
                  <c:v>103.36094393129873</c:v>
                </c:pt>
                <c:pt idx="483">
                  <c:v>103.39428111692908</c:v>
                </c:pt>
                <c:pt idx="484">
                  <c:v>104.96040653586638</c:v>
                </c:pt>
                <c:pt idx="485">
                  <c:v>105.14926169246226</c:v>
                </c:pt>
                <c:pt idx="486">
                  <c:v>106.18865957844017</c:v>
                </c:pt>
                <c:pt idx="487">
                  <c:v>105.31344733169166</c:v>
                </c:pt>
                <c:pt idx="488">
                  <c:v>106.12548561167068</c:v>
                </c:pt>
                <c:pt idx="489">
                  <c:v>107.38740921173114</c:v>
                </c:pt>
                <c:pt idx="490">
                  <c:v>107.167494910523</c:v>
                </c:pt>
                <c:pt idx="491">
                  <c:v>106.44930080809338</c:v>
                </c:pt>
                <c:pt idx="492">
                  <c:v>106.69427356050033</c:v>
                </c:pt>
                <c:pt idx="493">
                  <c:v>106.36334643114316</c:v>
                </c:pt>
                <c:pt idx="494">
                  <c:v>106.76561513774925</c:v>
                </c:pt>
                <c:pt idx="495">
                  <c:v>108.34140834051935</c:v>
                </c:pt>
                <c:pt idx="496">
                  <c:v>108.36413318872404</c:v>
                </c:pt>
                <c:pt idx="497">
                  <c:v>108.37802368273668</c:v>
                </c:pt>
                <c:pt idx="498">
                  <c:v>108.73878759323298</c:v>
                </c:pt>
                <c:pt idx="499">
                  <c:v>107.99586841146089</c:v>
                </c:pt>
                <c:pt idx="500">
                  <c:v>109.00420715282655</c:v>
                </c:pt>
                <c:pt idx="501">
                  <c:v>109.15822495043872</c:v>
                </c:pt>
                <c:pt idx="502">
                  <c:v>109.18222772409256</c:v>
                </c:pt>
                <c:pt idx="503">
                  <c:v>109.99926658191615</c:v>
                </c:pt>
                <c:pt idx="504">
                  <c:v>109.87614124298808</c:v>
                </c:pt>
                <c:pt idx="505">
                  <c:v>110.16050743641487</c:v>
                </c:pt>
              </c:numCache>
            </c:numRef>
          </c:val>
          <c:smooth val="0"/>
          <c:extLst>
            <c:ext xmlns:c16="http://schemas.microsoft.com/office/drawing/2014/chart" uri="{C3380CC4-5D6E-409C-BE32-E72D297353CC}">
              <c16:uniqueId val="{00000001-6FCE-4B77-B505-B14D151E40C8}"/>
            </c:ext>
          </c:extLst>
        </c:ser>
        <c:ser>
          <c:idx val="0"/>
          <c:order val="2"/>
          <c:tx>
            <c:strRef>
              <c:f>'[Bolsas (6).xlsx]Gráfico'!$D$2</c:f>
              <c:strCache>
                <c:ptCount val="1"/>
                <c:pt idx="0">
                  <c:v>A. Latina</c:v>
                </c:pt>
              </c:strCache>
            </c:strRef>
          </c:tx>
          <c:spPr>
            <a:ln w="22225" cap="rnd">
              <a:solidFill>
                <a:srgbClr val="00B0F0"/>
              </a:solidFill>
              <a:round/>
            </a:ln>
            <a:effectLst/>
          </c:spPr>
          <c:marker>
            <c:symbol val="none"/>
          </c:marker>
          <c:cat>
            <c:numRef>
              <c:f>'[Bolsas (6).xlsx]Gráfico'!$A$3:$A$508</c:f>
              <c:numCache>
                <c:formatCode>m/d/yyyy</c:formatCode>
                <c:ptCount val="506"/>
                <c:pt idx="0">
                  <c:v>43466</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43486</c:v>
                </c:pt>
                <c:pt idx="15">
                  <c:v>43487</c:v>
                </c:pt>
                <c:pt idx="16">
                  <c:v>43488</c:v>
                </c:pt>
                <c:pt idx="17">
                  <c:v>43489</c:v>
                </c:pt>
                <c:pt idx="18">
                  <c:v>43490</c:v>
                </c:pt>
                <c:pt idx="19">
                  <c:v>43493</c:v>
                </c:pt>
                <c:pt idx="20">
                  <c:v>43494</c:v>
                </c:pt>
                <c:pt idx="21">
                  <c:v>43495</c:v>
                </c:pt>
                <c:pt idx="22">
                  <c:v>43496</c:v>
                </c:pt>
                <c:pt idx="23">
                  <c:v>43497</c:v>
                </c:pt>
                <c:pt idx="24">
                  <c:v>43500</c:v>
                </c:pt>
                <c:pt idx="25">
                  <c:v>43501</c:v>
                </c:pt>
                <c:pt idx="26">
                  <c:v>43502</c:v>
                </c:pt>
                <c:pt idx="27">
                  <c:v>43503</c:v>
                </c:pt>
                <c:pt idx="28">
                  <c:v>43504</c:v>
                </c:pt>
                <c:pt idx="29">
                  <c:v>43507</c:v>
                </c:pt>
                <c:pt idx="30">
                  <c:v>43508</c:v>
                </c:pt>
                <c:pt idx="31">
                  <c:v>43509</c:v>
                </c:pt>
                <c:pt idx="32">
                  <c:v>43510</c:v>
                </c:pt>
                <c:pt idx="33">
                  <c:v>43511</c:v>
                </c:pt>
                <c:pt idx="34">
                  <c:v>43514</c:v>
                </c:pt>
                <c:pt idx="35">
                  <c:v>43515</c:v>
                </c:pt>
                <c:pt idx="36">
                  <c:v>43516</c:v>
                </c:pt>
                <c:pt idx="37">
                  <c:v>43517</c:v>
                </c:pt>
                <c:pt idx="38">
                  <c:v>43518</c:v>
                </c:pt>
                <c:pt idx="39">
                  <c:v>43521</c:v>
                </c:pt>
                <c:pt idx="40">
                  <c:v>43522</c:v>
                </c:pt>
                <c:pt idx="41">
                  <c:v>43523</c:v>
                </c:pt>
                <c:pt idx="42">
                  <c:v>43524</c:v>
                </c:pt>
                <c:pt idx="43">
                  <c:v>43525</c:v>
                </c:pt>
                <c:pt idx="44">
                  <c:v>43528</c:v>
                </c:pt>
                <c:pt idx="45">
                  <c:v>43529</c:v>
                </c:pt>
                <c:pt idx="46">
                  <c:v>43530</c:v>
                </c:pt>
                <c:pt idx="47">
                  <c:v>43531</c:v>
                </c:pt>
                <c:pt idx="48">
                  <c:v>43532</c:v>
                </c:pt>
                <c:pt idx="49">
                  <c:v>43535</c:v>
                </c:pt>
                <c:pt idx="50">
                  <c:v>43536</c:v>
                </c:pt>
                <c:pt idx="51">
                  <c:v>43537</c:v>
                </c:pt>
                <c:pt idx="52">
                  <c:v>43538</c:v>
                </c:pt>
                <c:pt idx="53">
                  <c:v>43539</c:v>
                </c:pt>
                <c:pt idx="54">
                  <c:v>43542</c:v>
                </c:pt>
                <c:pt idx="55">
                  <c:v>43543</c:v>
                </c:pt>
                <c:pt idx="56">
                  <c:v>43544</c:v>
                </c:pt>
                <c:pt idx="57">
                  <c:v>43545</c:v>
                </c:pt>
                <c:pt idx="58">
                  <c:v>43546</c:v>
                </c:pt>
                <c:pt idx="59">
                  <c:v>43549</c:v>
                </c:pt>
                <c:pt idx="60">
                  <c:v>43550</c:v>
                </c:pt>
                <c:pt idx="61">
                  <c:v>43551</c:v>
                </c:pt>
                <c:pt idx="62">
                  <c:v>43552</c:v>
                </c:pt>
                <c:pt idx="63">
                  <c:v>43553</c:v>
                </c:pt>
                <c:pt idx="64">
                  <c:v>43556</c:v>
                </c:pt>
                <c:pt idx="65">
                  <c:v>43557</c:v>
                </c:pt>
                <c:pt idx="66">
                  <c:v>43558</c:v>
                </c:pt>
                <c:pt idx="67">
                  <c:v>43559</c:v>
                </c:pt>
                <c:pt idx="68">
                  <c:v>43560</c:v>
                </c:pt>
                <c:pt idx="69">
                  <c:v>43563</c:v>
                </c:pt>
                <c:pt idx="70">
                  <c:v>43564</c:v>
                </c:pt>
                <c:pt idx="71">
                  <c:v>43565</c:v>
                </c:pt>
                <c:pt idx="72">
                  <c:v>43566</c:v>
                </c:pt>
                <c:pt idx="73">
                  <c:v>43567</c:v>
                </c:pt>
                <c:pt idx="74">
                  <c:v>43570</c:v>
                </c:pt>
                <c:pt idx="75">
                  <c:v>43571</c:v>
                </c:pt>
                <c:pt idx="76">
                  <c:v>43572</c:v>
                </c:pt>
                <c:pt idx="77">
                  <c:v>43573</c:v>
                </c:pt>
                <c:pt idx="78">
                  <c:v>43574</c:v>
                </c:pt>
                <c:pt idx="79">
                  <c:v>43577</c:v>
                </c:pt>
                <c:pt idx="80">
                  <c:v>43578</c:v>
                </c:pt>
                <c:pt idx="81">
                  <c:v>43579</c:v>
                </c:pt>
                <c:pt idx="82">
                  <c:v>43580</c:v>
                </c:pt>
                <c:pt idx="83">
                  <c:v>43581</c:v>
                </c:pt>
                <c:pt idx="84">
                  <c:v>43584</c:v>
                </c:pt>
                <c:pt idx="85">
                  <c:v>43585</c:v>
                </c:pt>
                <c:pt idx="86">
                  <c:v>43586</c:v>
                </c:pt>
                <c:pt idx="87">
                  <c:v>43587</c:v>
                </c:pt>
                <c:pt idx="88">
                  <c:v>43588</c:v>
                </c:pt>
                <c:pt idx="89">
                  <c:v>43591</c:v>
                </c:pt>
                <c:pt idx="90">
                  <c:v>43592</c:v>
                </c:pt>
                <c:pt idx="91">
                  <c:v>43593</c:v>
                </c:pt>
                <c:pt idx="92">
                  <c:v>43594</c:v>
                </c:pt>
                <c:pt idx="93">
                  <c:v>43595</c:v>
                </c:pt>
                <c:pt idx="94">
                  <c:v>43598</c:v>
                </c:pt>
                <c:pt idx="95">
                  <c:v>43599</c:v>
                </c:pt>
                <c:pt idx="96">
                  <c:v>43600</c:v>
                </c:pt>
                <c:pt idx="97">
                  <c:v>43601</c:v>
                </c:pt>
                <c:pt idx="98">
                  <c:v>43602</c:v>
                </c:pt>
                <c:pt idx="99">
                  <c:v>43605</c:v>
                </c:pt>
                <c:pt idx="100">
                  <c:v>43606</c:v>
                </c:pt>
                <c:pt idx="101">
                  <c:v>43607</c:v>
                </c:pt>
                <c:pt idx="102">
                  <c:v>43608</c:v>
                </c:pt>
                <c:pt idx="103">
                  <c:v>43609</c:v>
                </c:pt>
                <c:pt idx="104">
                  <c:v>43612</c:v>
                </c:pt>
                <c:pt idx="105">
                  <c:v>43613</c:v>
                </c:pt>
                <c:pt idx="106">
                  <c:v>43614</c:v>
                </c:pt>
                <c:pt idx="107">
                  <c:v>43615</c:v>
                </c:pt>
                <c:pt idx="108">
                  <c:v>43616</c:v>
                </c:pt>
                <c:pt idx="109">
                  <c:v>43619</c:v>
                </c:pt>
                <c:pt idx="110">
                  <c:v>43620</c:v>
                </c:pt>
                <c:pt idx="111">
                  <c:v>43621</c:v>
                </c:pt>
                <c:pt idx="112">
                  <c:v>43622</c:v>
                </c:pt>
                <c:pt idx="113">
                  <c:v>43623</c:v>
                </c:pt>
                <c:pt idx="114">
                  <c:v>43626</c:v>
                </c:pt>
                <c:pt idx="115">
                  <c:v>43627</c:v>
                </c:pt>
                <c:pt idx="116">
                  <c:v>43628</c:v>
                </c:pt>
                <c:pt idx="117">
                  <c:v>43629</c:v>
                </c:pt>
                <c:pt idx="118">
                  <c:v>43630</c:v>
                </c:pt>
                <c:pt idx="119">
                  <c:v>43633</c:v>
                </c:pt>
                <c:pt idx="120">
                  <c:v>43634</c:v>
                </c:pt>
                <c:pt idx="121">
                  <c:v>43635</c:v>
                </c:pt>
                <c:pt idx="122">
                  <c:v>43636</c:v>
                </c:pt>
                <c:pt idx="123">
                  <c:v>43637</c:v>
                </c:pt>
                <c:pt idx="124">
                  <c:v>43640</c:v>
                </c:pt>
                <c:pt idx="125">
                  <c:v>43641</c:v>
                </c:pt>
                <c:pt idx="126">
                  <c:v>43642</c:v>
                </c:pt>
                <c:pt idx="127">
                  <c:v>43643</c:v>
                </c:pt>
                <c:pt idx="128">
                  <c:v>43644</c:v>
                </c:pt>
                <c:pt idx="129">
                  <c:v>43647</c:v>
                </c:pt>
                <c:pt idx="130">
                  <c:v>43648</c:v>
                </c:pt>
                <c:pt idx="131">
                  <c:v>43649</c:v>
                </c:pt>
                <c:pt idx="132">
                  <c:v>43650</c:v>
                </c:pt>
                <c:pt idx="133">
                  <c:v>43651</c:v>
                </c:pt>
                <c:pt idx="134">
                  <c:v>43654</c:v>
                </c:pt>
                <c:pt idx="135">
                  <c:v>43655</c:v>
                </c:pt>
                <c:pt idx="136">
                  <c:v>43656</c:v>
                </c:pt>
                <c:pt idx="137">
                  <c:v>43657</c:v>
                </c:pt>
                <c:pt idx="138">
                  <c:v>43658</c:v>
                </c:pt>
                <c:pt idx="139">
                  <c:v>43661</c:v>
                </c:pt>
                <c:pt idx="140">
                  <c:v>43662</c:v>
                </c:pt>
                <c:pt idx="141">
                  <c:v>43663</c:v>
                </c:pt>
                <c:pt idx="142">
                  <c:v>43664</c:v>
                </c:pt>
                <c:pt idx="143">
                  <c:v>43665</c:v>
                </c:pt>
                <c:pt idx="144">
                  <c:v>43668</c:v>
                </c:pt>
                <c:pt idx="145">
                  <c:v>43669</c:v>
                </c:pt>
                <c:pt idx="146">
                  <c:v>43670</c:v>
                </c:pt>
                <c:pt idx="147">
                  <c:v>43671</c:v>
                </c:pt>
                <c:pt idx="148">
                  <c:v>43672</c:v>
                </c:pt>
                <c:pt idx="149">
                  <c:v>43675</c:v>
                </c:pt>
                <c:pt idx="150">
                  <c:v>43676</c:v>
                </c:pt>
                <c:pt idx="151">
                  <c:v>43677</c:v>
                </c:pt>
                <c:pt idx="152">
                  <c:v>43678</c:v>
                </c:pt>
                <c:pt idx="153">
                  <c:v>43679</c:v>
                </c:pt>
                <c:pt idx="154">
                  <c:v>43682</c:v>
                </c:pt>
                <c:pt idx="155">
                  <c:v>43683</c:v>
                </c:pt>
                <c:pt idx="156">
                  <c:v>43684</c:v>
                </c:pt>
                <c:pt idx="157">
                  <c:v>43685</c:v>
                </c:pt>
                <c:pt idx="158">
                  <c:v>43686</c:v>
                </c:pt>
                <c:pt idx="159">
                  <c:v>43689</c:v>
                </c:pt>
                <c:pt idx="160">
                  <c:v>43690</c:v>
                </c:pt>
                <c:pt idx="161">
                  <c:v>43691</c:v>
                </c:pt>
                <c:pt idx="162">
                  <c:v>43692</c:v>
                </c:pt>
                <c:pt idx="163">
                  <c:v>43693</c:v>
                </c:pt>
                <c:pt idx="164">
                  <c:v>43696</c:v>
                </c:pt>
                <c:pt idx="165">
                  <c:v>43697</c:v>
                </c:pt>
                <c:pt idx="166">
                  <c:v>43698</c:v>
                </c:pt>
                <c:pt idx="167">
                  <c:v>43699</c:v>
                </c:pt>
                <c:pt idx="168">
                  <c:v>43700</c:v>
                </c:pt>
                <c:pt idx="169">
                  <c:v>43703</c:v>
                </c:pt>
                <c:pt idx="170">
                  <c:v>43704</c:v>
                </c:pt>
                <c:pt idx="171">
                  <c:v>43705</c:v>
                </c:pt>
                <c:pt idx="172">
                  <c:v>43706</c:v>
                </c:pt>
                <c:pt idx="173">
                  <c:v>43707</c:v>
                </c:pt>
                <c:pt idx="174">
                  <c:v>43710</c:v>
                </c:pt>
                <c:pt idx="175">
                  <c:v>43711</c:v>
                </c:pt>
                <c:pt idx="176">
                  <c:v>43712</c:v>
                </c:pt>
                <c:pt idx="177">
                  <c:v>43713</c:v>
                </c:pt>
                <c:pt idx="178">
                  <c:v>43714</c:v>
                </c:pt>
                <c:pt idx="179">
                  <c:v>43717</c:v>
                </c:pt>
                <c:pt idx="180">
                  <c:v>43718</c:v>
                </c:pt>
                <c:pt idx="181">
                  <c:v>43719</c:v>
                </c:pt>
                <c:pt idx="182">
                  <c:v>43720</c:v>
                </c:pt>
                <c:pt idx="183">
                  <c:v>43721</c:v>
                </c:pt>
                <c:pt idx="184">
                  <c:v>43724</c:v>
                </c:pt>
                <c:pt idx="185">
                  <c:v>43725</c:v>
                </c:pt>
                <c:pt idx="186">
                  <c:v>43726</c:v>
                </c:pt>
                <c:pt idx="187">
                  <c:v>43727</c:v>
                </c:pt>
                <c:pt idx="188">
                  <c:v>43728</c:v>
                </c:pt>
                <c:pt idx="189">
                  <c:v>43731</c:v>
                </c:pt>
                <c:pt idx="190">
                  <c:v>43732</c:v>
                </c:pt>
                <c:pt idx="191">
                  <c:v>43733</c:v>
                </c:pt>
                <c:pt idx="192">
                  <c:v>43734</c:v>
                </c:pt>
                <c:pt idx="193">
                  <c:v>43735</c:v>
                </c:pt>
                <c:pt idx="194">
                  <c:v>43738</c:v>
                </c:pt>
                <c:pt idx="195">
                  <c:v>43739</c:v>
                </c:pt>
                <c:pt idx="196">
                  <c:v>43740</c:v>
                </c:pt>
                <c:pt idx="197">
                  <c:v>43741</c:v>
                </c:pt>
                <c:pt idx="198">
                  <c:v>43742</c:v>
                </c:pt>
                <c:pt idx="199">
                  <c:v>43745</c:v>
                </c:pt>
                <c:pt idx="200">
                  <c:v>43746</c:v>
                </c:pt>
                <c:pt idx="201">
                  <c:v>43747</c:v>
                </c:pt>
                <c:pt idx="202">
                  <c:v>43748</c:v>
                </c:pt>
                <c:pt idx="203">
                  <c:v>43749</c:v>
                </c:pt>
                <c:pt idx="204">
                  <c:v>43752</c:v>
                </c:pt>
                <c:pt idx="205">
                  <c:v>43753</c:v>
                </c:pt>
                <c:pt idx="206">
                  <c:v>43754</c:v>
                </c:pt>
                <c:pt idx="207">
                  <c:v>43755</c:v>
                </c:pt>
                <c:pt idx="208">
                  <c:v>43756</c:v>
                </c:pt>
                <c:pt idx="209">
                  <c:v>43759</c:v>
                </c:pt>
                <c:pt idx="210">
                  <c:v>43760</c:v>
                </c:pt>
                <c:pt idx="211">
                  <c:v>43761</c:v>
                </c:pt>
                <c:pt idx="212">
                  <c:v>43762</c:v>
                </c:pt>
                <c:pt idx="213">
                  <c:v>43763</c:v>
                </c:pt>
                <c:pt idx="214">
                  <c:v>43766</c:v>
                </c:pt>
                <c:pt idx="215">
                  <c:v>43767</c:v>
                </c:pt>
                <c:pt idx="216">
                  <c:v>43768</c:v>
                </c:pt>
                <c:pt idx="217">
                  <c:v>43769</c:v>
                </c:pt>
                <c:pt idx="218">
                  <c:v>43770</c:v>
                </c:pt>
                <c:pt idx="219">
                  <c:v>43773</c:v>
                </c:pt>
                <c:pt idx="220">
                  <c:v>43774</c:v>
                </c:pt>
                <c:pt idx="221">
                  <c:v>43775</c:v>
                </c:pt>
                <c:pt idx="222">
                  <c:v>43776</c:v>
                </c:pt>
                <c:pt idx="223">
                  <c:v>43777</c:v>
                </c:pt>
                <c:pt idx="224">
                  <c:v>43780</c:v>
                </c:pt>
                <c:pt idx="225">
                  <c:v>43781</c:v>
                </c:pt>
                <c:pt idx="226">
                  <c:v>43782</c:v>
                </c:pt>
                <c:pt idx="227">
                  <c:v>43783</c:v>
                </c:pt>
                <c:pt idx="228">
                  <c:v>43784</c:v>
                </c:pt>
                <c:pt idx="229">
                  <c:v>43787</c:v>
                </c:pt>
                <c:pt idx="230">
                  <c:v>43788</c:v>
                </c:pt>
                <c:pt idx="231">
                  <c:v>43789</c:v>
                </c:pt>
                <c:pt idx="232">
                  <c:v>43790</c:v>
                </c:pt>
                <c:pt idx="233">
                  <c:v>43791</c:v>
                </c:pt>
                <c:pt idx="234">
                  <c:v>43794</c:v>
                </c:pt>
                <c:pt idx="235">
                  <c:v>43795</c:v>
                </c:pt>
                <c:pt idx="236">
                  <c:v>43796</c:v>
                </c:pt>
                <c:pt idx="237">
                  <c:v>43797</c:v>
                </c:pt>
                <c:pt idx="238">
                  <c:v>43798</c:v>
                </c:pt>
                <c:pt idx="239">
                  <c:v>43801</c:v>
                </c:pt>
                <c:pt idx="240">
                  <c:v>43802</c:v>
                </c:pt>
                <c:pt idx="241">
                  <c:v>43803</c:v>
                </c:pt>
                <c:pt idx="242">
                  <c:v>43804</c:v>
                </c:pt>
                <c:pt idx="243">
                  <c:v>43805</c:v>
                </c:pt>
                <c:pt idx="244">
                  <c:v>43808</c:v>
                </c:pt>
                <c:pt idx="245">
                  <c:v>43809</c:v>
                </c:pt>
                <c:pt idx="246">
                  <c:v>43810</c:v>
                </c:pt>
                <c:pt idx="247">
                  <c:v>43811</c:v>
                </c:pt>
                <c:pt idx="248">
                  <c:v>43812</c:v>
                </c:pt>
                <c:pt idx="249">
                  <c:v>43815</c:v>
                </c:pt>
                <c:pt idx="250">
                  <c:v>43816</c:v>
                </c:pt>
                <c:pt idx="251">
                  <c:v>43817</c:v>
                </c:pt>
                <c:pt idx="252">
                  <c:v>43818</c:v>
                </c:pt>
                <c:pt idx="253">
                  <c:v>43819</c:v>
                </c:pt>
                <c:pt idx="254">
                  <c:v>43822</c:v>
                </c:pt>
                <c:pt idx="255">
                  <c:v>43823</c:v>
                </c:pt>
                <c:pt idx="256">
                  <c:v>43824</c:v>
                </c:pt>
                <c:pt idx="257">
                  <c:v>43825</c:v>
                </c:pt>
                <c:pt idx="258">
                  <c:v>43826</c:v>
                </c:pt>
                <c:pt idx="259">
                  <c:v>43829</c:v>
                </c:pt>
                <c:pt idx="260">
                  <c:v>43830</c:v>
                </c:pt>
                <c:pt idx="261">
                  <c:v>43831</c:v>
                </c:pt>
                <c:pt idx="262">
                  <c:v>43832</c:v>
                </c:pt>
                <c:pt idx="263">
                  <c:v>43833</c:v>
                </c:pt>
                <c:pt idx="264">
                  <c:v>43836</c:v>
                </c:pt>
                <c:pt idx="265">
                  <c:v>43837</c:v>
                </c:pt>
                <c:pt idx="266">
                  <c:v>43838</c:v>
                </c:pt>
                <c:pt idx="267">
                  <c:v>43839</c:v>
                </c:pt>
                <c:pt idx="268">
                  <c:v>43840</c:v>
                </c:pt>
                <c:pt idx="269">
                  <c:v>43843</c:v>
                </c:pt>
                <c:pt idx="270">
                  <c:v>43844</c:v>
                </c:pt>
                <c:pt idx="271">
                  <c:v>43845</c:v>
                </c:pt>
                <c:pt idx="272">
                  <c:v>43846</c:v>
                </c:pt>
                <c:pt idx="273">
                  <c:v>43847</c:v>
                </c:pt>
                <c:pt idx="274">
                  <c:v>43850</c:v>
                </c:pt>
                <c:pt idx="275">
                  <c:v>43851</c:v>
                </c:pt>
                <c:pt idx="276">
                  <c:v>43852</c:v>
                </c:pt>
                <c:pt idx="277">
                  <c:v>43853</c:v>
                </c:pt>
                <c:pt idx="278">
                  <c:v>43854</c:v>
                </c:pt>
                <c:pt idx="279">
                  <c:v>43857</c:v>
                </c:pt>
                <c:pt idx="280">
                  <c:v>43858</c:v>
                </c:pt>
                <c:pt idx="281">
                  <c:v>43859</c:v>
                </c:pt>
                <c:pt idx="282">
                  <c:v>43860</c:v>
                </c:pt>
                <c:pt idx="283">
                  <c:v>43861</c:v>
                </c:pt>
                <c:pt idx="284">
                  <c:v>43864</c:v>
                </c:pt>
                <c:pt idx="285">
                  <c:v>43865</c:v>
                </c:pt>
                <c:pt idx="286">
                  <c:v>43866</c:v>
                </c:pt>
                <c:pt idx="287">
                  <c:v>43867</c:v>
                </c:pt>
                <c:pt idx="288">
                  <c:v>43868</c:v>
                </c:pt>
                <c:pt idx="289">
                  <c:v>43871</c:v>
                </c:pt>
                <c:pt idx="290">
                  <c:v>43872</c:v>
                </c:pt>
                <c:pt idx="291">
                  <c:v>43873</c:v>
                </c:pt>
                <c:pt idx="292">
                  <c:v>43874</c:v>
                </c:pt>
                <c:pt idx="293">
                  <c:v>43875</c:v>
                </c:pt>
                <c:pt idx="294">
                  <c:v>43878</c:v>
                </c:pt>
                <c:pt idx="295">
                  <c:v>43879</c:v>
                </c:pt>
                <c:pt idx="296">
                  <c:v>43880</c:v>
                </c:pt>
                <c:pt idx="297">
                  <c:v>43881</c:v>
                </c:pt>
                <c:pt idx="298">
                  <c:v>43882</c:v>
                </c:pt>
                <c:pt idx="299">
                  <c:v>43885</c:v>
                </c:pt>
                <c:pt idx="300">
                  <c:v>43886</c:v>
                </c:pt>
                <c:pt idx="301">
                  <c:v>43887</c:v>
                </c:pt>
                <c:pt idx="302">
                  <c:v>43888</c:v>
                </c:pt>
                <c:pt idx="303">
                  <c:v>43889</c:v>
                </c:pt>
                <c:pt idx="304">
                  <c:v>43892</c:v>
                </c:pt>
                <c:pt idx="305">
                  <c:v>43893</c:v>
                </c:pt>
                <c:pt idx="306">
                  <c:v>43894</c:v>
                </c:pt>
                <c:pt idx="307">
                  <c:v>43895</c:v>
                </c:pt>
                <c:pt idx="308">
                  <c:v>43896</c:v>
                </c:pt>
                <c:pt idx="309">
                  <c:v>43899</c:v>
                </c:pt>
                <c:pt idx="310">
                  <c:v>43900</c:v>
                </c:pt>
                <c:pt idx="311">
                  <c:v>43901</c:v>
                </c:pt>
                <c:pt idx="312">
                  <c:v>43902</c:v>
                </c:pt>
                <c:pt idx="313">
                  <c:v>43903</c:v>
                </c:pt>
                <c:pt idx="314">
                  <c:v>43906</c:v>
                </c:pt>
                <c:pt idx="315">
                  <c:v>43907</c:v>
                </c:pt>
                <c:pt idx="316">
                  <c:v>43908</c:v>
                </c:pt>
                <c:pt idx="317">
                  <c:v>43909</c:v>
                </c:pt>
                <c:pt idx="318">
                  <c:v>43910</c:v>
                </c:pt>
                <c:pt idx="319">
                  <c:v>43913</c:v>
                </c:pt>
                <c:pt idx="320">
                  <c:v>43914</c:v>
                </c:pt>
                <c:pt idx="321">
                  <c:v>43915</c:v>
                </c:pt>
                <c:pt idx="322">
                  <c:v>43916</c:v>
                </c:pt>
                <c:pt idx="323">
                  <c:v>43917</c:v>
                </c:pt>
                <c:pt idx="324">
                  <c:v>43920</c:v>
                </c:pt>
                <c:pt idx="325">
                  <c:v>43921</c:v>
                </c:pt>
                <c:pt idx="326">
                  <c:v>43922</c:v>
                </c:pt>
                <c:pt idx="327">
                  <c:v>43923</c:v>
                </c:pt>
                <c:pt idx="328">
                  <c:v>43924</c:v>
                </c:pt>
                <c:pt idx="329">
                  <c:v>43927</c:v>
                </c:pt>
                <c:pt idx="330">
                  <c:v>43928</c:v>
                </c:pt>
                <c:pt idx="331">
                  <c:v>43929</c:v>
                </c:pt>
                <c:pt idx="332">
                  <c:v>43930</c:v>
                </c:pt>
                <c:pt idx="333">
                  <c:v>43931</c:v>
                </c:pt>
                <c:pt idx="334">
                  <c:v>43934</c:v>
                </c:pt>
                <c:pt idx="335">
                  <c:v>43935</c:v>
                </c:pt>
                <c:pt idx="336">
                  <c:v>43936</c:v>
                </c:pt>
                <c:pt idx="337">
                  <c:v>43937</c:v>
                </c:pt>
                <c:pt idx="338">
                  <c:v>43938</c:v>
                </c:pt>
                <c:pt idx="339">
                  <c:v>43941</c:v>
                </c:pt>
                <c:pt idx="340">
                  <c:v>43942</c:v>
                </c:pt>
                <c:pt idx="341">
                  <c:v>43943</c:v>
                </c:pt>
                <c:pt idx="342">
                  <c:v>43944</c:v>
                </c:pt>
                <c:pt idx="343">
                  <c:v>43945</c:v>
                </c:pt>
                <c:pt idx="344">
                  <c:v>43948</c:v>
                </c:pt>
                <c:pt idx="345">
                  <c:v>43949</c:v>
                </c:pt>
                <c:pt idx="346">
                  <c:v>43950</c:v>
                </c:pt>
                <c:pt idx="347">
                  <c:v>43951</c:v>
                </c:pt>
                <c:pt idx="348">
                  <c:v>43952</c:v>
                </c:pt>
                <c:pt idx="349">
                  <c:v>43955</c:v>
                </c:pt>
                <c:pt idx="350">
                  <c:v>43956</c:v>
                </c:pt>
                <c:pt idx="351">
                  <c:v>43957</c:v>
                </c:pt>
                <c:pt idx="352">
                  <c:v>43958</c:v>
                </c:pt>
                <c:pt idx="353">
                  <c:v>43959</c:v>
                </c:pt>
                <c:pt idx="354">
                  <c:v>43962</c:v>
                </c:pt>
                <c:pt idx="355">
                  <c:v>43963</c:v>
                </c:pt>
                <c:pt idx="356">
                  <c:v>43964</c:v>
                </c:pt>
                <c:pt idx="357">
                  <c:v>43965</c:v>
                </c:pt>
                <c:pt idx="358">
                  <c:v>43966</c:v>
                </c:pt>
                <c:pt idx="359">
                  <c:v>43969</c:v>
                </c:pt>
                <c:pt idx="360">
                  <c:v>43970</c:v>
                </c:pt>
                <c:pt idx="361">
                  <c:v>43971</c:v>
                </c:pt>
                <c:pt idx="362">
                  <c:v>43972</c:v>
                </c:pt>
                <c:pt idx="363">
                  <c:v>43973</c:v>
                </c:pt>
                <c:pt idx="364">
                  <c:v>43976</c:v>
                </c:pt>
                <c:pt idx="365">
                  <c:v>43977</c:v>
                </c:pt>
                <c:pt idx="366">
                  <c:v>43978</c:v>
                </c:pt>
                <c:pt idx="367">
                  <c:v>43979</c:v>
                </c:pt>
                <c:pt idx="368">
                  <c:v>43980</c:v>
                </c:pt>
                <c:pt idx="369">
                  <c:v>43983</c:v>
                </c:pt>
                <c:pt idx="370">
                  <c:v>43984</c:v>
                </c:pt>
                <c:pt idx="371">
                  <c:v>43985</c:v>
                </c:pt>
                <c:pt idx="372">
                  <c:v>43986</c:v>
                </c:pt>
                <c:pt idx="373">
                  <c:v>43987</c:v>
                </c:pt>
                <c:pt idx="374">
                  <c:v>43990</c:v>
                </c:pt>
                <c:pt idx="375">
                  <c:v>43991</c:v>
                </c:pt>
                <c:pt idx="376">
                  <c:v>43992</c:v>
                </c:pt>
                <c:pt idx="377">
                  <c:v>43993</c:v>
                </c:pt>
                <c:pt idx="378">
                  <c:v>43994</c:v>
                </c:pt>
                <c:pt idx="379">
                  <c:v>43997</c:v>
                </c:pt>
                <c:pt idx="380">
                  <c:v>43998</c:v>
                </c:pt>
                <c:pt idx="381">
                  <c:v>43999</c:v>
                </c:pt>
                <c:pt idx="382">
                  <c:v>44000</c:v>
                </c:pt>
                <c:pt idx="383">
                  <c:v>44001</c:v>
                </c:pt>
                <c:pt idx="384">
                  <c:v>44004</c:v>
                </c:pt>
                <c:pt idx="385">
                  <c:v>44005</c:v>
                </c:pt>
                <c:pt idx="386">
                  <c:v>44006</c:v>
                </c:pt>
                <c:pt idx="387">
                  <c:v>44007</c:v>
                </c:pt>
                <c:pt idx="388">
                  <c:v>44008</c:v>
                </c:pt>
                <c:pt idx="389">
                  <c:v>44011</c:v>
                </c:pt>
                <c:pt idx="390">
                  <c:v>44012</c:v>
                </c:pt>
                <c:pt idx="391">
                  <c:v>44013</c:v>
                </c:pt>
                <c:pt idx="392">
                  <c:v>44014</c:v>
                </c:pt>
                <c:pt idx="393">
                  <c:v>44015</c:v>
                </c:pt>
                <c:pt idx="394">
                  <c:v>44018</c:v>
                </c:pt>
                <c:pt idx="395">
                  <c:v>44019</c:v>
                </c:pt>
                <c:pt idx="396">
                  <c:v>44020</c:v>
                </c:pt>
                <c:pt idx="397">
                  <c:v>44021</c:v>
                </c:pt>
                <c:pt idx="398">
                  <c:v>44022</c:v>
                </c:pt>
                <c:pt idx="399">
                  <c:v>44025</c:v>
                </c:pt>
                <c:pt idx="400">
                  <c:v>44026</c:v>
                </c:pt>
                <c:pt idx="401">
                  <c:v>44027</c:v>
                </c:pt>
                <c:pt idx="402">
                  <c:v>44028</c:v>
                </c:pt>
                <c:pt idx="403">
                  <c:v>44029</c:v>
                </c:pt>
                <c:pt idx="404">
                  <c:v>44032</c:v>
                </c:pt>
                <c:pt idx="405">
                  <c:v>44033</c:v>
                </c:pt>
                <c:pt idx="406">
                  <c:v>44034</c:v>
                </c:pt>
                <c:pt idx="407">
                  <c:v>44035</c:v>
                </c:pt>
                <c:pt idx="408">
                  <c:v>44036</c:v>
                </c:pt>
                <c:pt idx="409">
                  <c:v>44039</c:v>
                </c:pt>
                <c:pt idx="410">
                  <c:v>44040</c:v>
                </c:pt>
                <c:pt idx="411">
                  <c:v>44041</c:v>
                </c:pt>
                <c:pt idx="412">
                  <c:v>44042</c:v>
                </c:pt>
                <c:pt idx="413">
                  <c:v>44043</c:v>
                </c:pt>
                <c:pt idx="414">
                  <c:v>44046</c:v>
                </c:pt>
                <c:pt idx="415">
                  <c:v>44047</c:v>
                </c:pt>
                <c:pt idx="416">
                  <c:v>44048</c:v>
                </c:pt>
                <c:pt idx="417">
                  <c:v>44049</c:v>
                </c:pt>
                <c:pt idx="418">
                  <c:v>44050</c:v>
                </c:pt>
                <c:pt idx="419">
                  <c:v>44053</c:v>
                </c:pt>
                <c:pt idx="420">
                  <c:v>44054</c:v>
                </c:pt>
                <c:pt idx="421">
                  <c:v>44055</c:v>
                </c:pt>
                <c:pt idx="422">
                  <c:v>44056</c:v>
                </c:pt>
                <c:pt idx="423">
                  <c:v>44057</c:v>
                </c:pt>
                <c:pt idx="424">
                  <c:v>44060</c:v>
                </c:pt>
                <c:pt idx="425">
                  <c:v>44061</c:v>
                </c:pt>
                <c:pt idx="426">
                  <c:v>44062</c:v>
                </c:pt>
                <c:pt idx="427">
                  <c:v>44063</c:v>
                </c:pt>
                <c:pt idx="428">
                  <c:v>44064</c:v>
                </c:pt>
                <c:pt idx="429">
                  <c:v>44067</c:v>
                </c:pt>
                <c:pt idx="430">
                  <c:v>44068</c:v>
                </c:pt>
                <c:pt idx="431">
                  <c:v>44069</c:v>
                </c:pt>
                <c:pt idx="432">
                  <c:v>44070</c:v>
                </c:pt>
                <c:pt idx="433">
                  <c:v>44071</c:v>
                </c:pt>
                <c:pt idx="434">
                  <c:v>44074</c:v>
                </c:pt>
                <c:pt idx="435">
                  <c:v>44075</c:v>
                </c:pt>
                <c:pt idx="436">
                  <c:v>44076</c:v>
                </c:pt>
                <c:pt idx="437">
                  <c:v>44077</c:v>
                </c:pt>
                <c:pt idx="438">
                  <c:v>44078</c:v>
                </c:pt>
                <c:pt idx="439">
                  <c:v>44081</c:v>
                </c:pt>
                <c:pt idx="440">
                  <c:v>44082</c:v>
                </c:pt>
                <c:pt idx="441">
                  <c:v>44083</c:v>
                </c:pt>
                <c:pt idx="442">
                  <c:v>44084</c:v>
                </c:pt>
                <c:pt idx="443">
                  <c:v>44085</c:v>
                </c:pt>
                <c:pt idx="444">
                  <c:v>44088</c:v>
                </c:pt>
                <c:pt idx="445">
                  <c:v>44089</c:v>
                </c:pt>
                <c:pt idx="446">
                  <c:v>44090</c:v>
                </c:pt>
                <c:pt idx="447">
                  <c:v>44091</c:v>
                </c:pt>
                <c:pt idx="448">
                  <c:v>44092</c:v>
                </c:pt>
                <c:pt idx="449">
                  <c:v>44095</c:v>
                </c:pt>
                <c:pt idx="450">
                  <c:v>44096</c:v>
                </c:pt>
                <c:pt idx="451">
                  <c:v>44097</c:v>
                </c:pt>
                <c:pt idx="452">
                  <c:v>44098</c:v>
                </c:pt>
                <c:pt idx="453">
                  <c:v>44099</c:v>
                </c:pt>
                <c:pt idx="454">
                  <c:v>44102</c:v>
                </c:pt>
                <c:pt idx="455">
                  <c:v>44103</c:v>
                </c:pt>
                <c:pt idx="456">
                  <c:v>44104</c:v>
                </c:pt>
                <c:pt idx="457">
                  <c:v>44105</c:v>
                </c:pt>
                <c:pt idx="458">
                  <c:v>44106</c:v>
                </c:pt>
                <c:pt idx="459">
                  <c:v>44109</c:v>
                </c:pt>
                <c:pt idx="460">
                  <c:v>44110</c:v>
                </c:pt>
                <c:pt idx="461">
                  <c:v>44111</c:v>
                </c:pt>
                <c:pt idx="462">
                  <c:v>44112</c:v>
                </c:pt>
                <c:pt idx="463">
                  <c:v>44113</c:v>
                </c:pt>
                <c:pt idx="464">
                  <c:v>44116</c:v>
                </c:pt>
                <c:pt idx="465">
                  <c:v>44117</c:v>
                </c:pt>
                <c:pt idx="466">
                  <c:v>44118</c:v>
                </c:pt>
                <c:pt idx="467">
                  <c:v>44119</c:v>
                </c:pt>
                <c:pt idx="468">
                  <c:v>44120</c:v>
                </c:pt>
                <c:pt idx="469">
                  <c:v>44123</c:v>
                </c:pt>
                <c:pt idx="470">
                  <c:v>44124</c:v>
                </c:pt>
                <c:pt idx="471">
                  <c:v>44125</c:v>
                </c:pt>
                <c:pt idx="472">
                  <c:v>44126</c:v>
                </c:pt>
                <c:pt idx="473">
                  <c:v>44127</c:v>
                </c:pt>
                <c:pt idx="474">
                  <c:v>44130</c:v>
                </c:pt>
                <c:pt idx="475">
                  <c:v>44131</c:v>
                </c:pt>
                <c:pt idx="476">
                  <c:v>44132</c:v>
                </c:pt>
                <c:pt idx="477">
                  <c:v>44133</c:v>
                </c:pt>
                <c:pt idx="478">
                  <c:v>44134</c:v>
                </c:pt>
                <c:pt idx="479">
                  <c:v>44137</c:v>
                </c:pt>
                <c:pt idx="480">
                  <c:v>44138</c:v>
                </c:pt>
                <c:pt idx="481">
                  <c:v>44139</c:v>
                </c:pt>
                <c:pt idx="482">
                  <c:v>44140</c:v>
                </c:pt>
                <c:pt idx="483">
                  <c:v>44141</c:v>
                </c:pt>
                <c:pt idx="484">
                  <c:v>44144</c:v>
                </c:pt>
                <c:pt idx="485">
                  <c:v>44145</c:v>
                </c:pt>
                <c:pt idx="486">
                  <c:v>44146</c:v>
                </c:pt>
                <c:pt idx="487">
                  <c:v>44147</c:v>
                </c:pt>
                <c:pt idx="488">
                  <c:v>44148</c:v>
                </c:pt>
                <c:pt idx="489">
                  <c:v>44151</c:v>
                </c:pt>
                <c:pt idx="490">
                  <c:v>44152</c:v>
                </c:pt>
                <c:pt idx="491">
                  <c:v>44153</c:v>
                </c:pt>
                <c:pt idx="492">
                  <c:v>44154</c:v>
                </c:pt>
                <c:pt idx="493">
                  <c:v>44155</c:v>
                </c:pt>
                <c:pt idx="494">
                  <c:v>44158</c:v>
                </c:pt>
                <c:pt idx="495">
                  <c:v>44159</c:v>
                </c:pt>
                <c:pt idx="496">
                  <c:v>44160</c:v>
                </c:pt>
                <c:pt idx="497">
                  <c:v>44161</c:v>
                </c:pt>
                <c:pt idx="498">
                  <c:v>44162</c:v>
                </c:pt>
                <c:pt idx="499">
                  <c:v>44165</c:v>
                </c:pt>
                <c:pt idx="500">
                  <c:v>44166</c:v>
                </c:pt>
                <c:pt idx="501">
                  <c:v>44167</c:v>
                </c:pt>
                <c:pt idx="502">
                  <c:v>44168</c:v>
                </c:pt>
                <c:pt idx="503">
                  <c:v>44169</c:v>
                </c:pt>
                <c:pt idx="504">
                  <c:v>44172</c:v>
                </c:pt>
                <c:pt idx="505">
                  <c:v>44173</c:v>
                </c:pt>
              </c:numCache>
            </c:numRef>
          </c:cat>
          <c:val>
            <c:numRef>
              <c:f>'[Bolsas (6).xlsx]Gráfico'!$D$3:$D$508</c:f>
              <c:numCache>
                <c:formatCode>0.00</c:formatCode>
                <c:ptCount val="506"/>
                <c:pt idx="0">
                  <c:v>86.27927455708145</c:v>
                </c:pt>
                <c:pt idx="1">
                  <c:v>88.583369525606656</c:v>
                </c:pt>
                <c:pt idx="2">
                  <c:v>88.852630055062178</c:v>
                </c:pt>
                <c:pt idx="3">
                  <c:v>89.321022968365455</c:v>
                </c:pt>
                <c:pt idx="4">
                  <c:v>89.443078290127261</c:v>
                </c:pt>
                <c:pt idx="5">
                  <c:v>90.098343142687426</c:v>
                </c:pt>
                <c:pt idx="6">
                  <c:v>91.225675048297958</c:v>
                </c:pt>
                <c:pt idx="7">
                  <c:v>91.401574488690542</c:v>
                </c:pt>
                <c:pt idx="8">
                  <c:v>91.282464469171671</c:v>
                </c:pt>
                <c:pt idx="9">
                  <c:v>91.761190900513682</c:v>
                </c:pt>
                <c:pt idx="10">
                  <c:v>91.519845845875835</c:v>
                </c:pt>
                <c:pt idx="11">
                  <c:v>91.965065720176327</c:v>
                </c:pt>
                <c:pt idx="12">
                  <c:v>92.58295019443986</c:v>
                </c:pt>
                <c:pt idx="13">
                  <c:v>93.278311093805371</c:v>
                </c:pt>
                <c:pt idx="14">
                  <c:v>93.103270283897189</c:v>
                </c:pt>
                <c:pt idx="15">
                  <c:v>92.337901047828709</c:v>
                </c:pt>
                <c:pt idx="16">
                  <c:v>93.14265746134916</c:v>
                </c:pt>
                <c:pt idx="17">
                  <c:v>93.766182938213547</c:v>
                </c:pt>
                <c:pt idx="18">
                  <c:v>93.904322605444321</c:v>
                </c:pt>
                <c:pt idx="19">
                  <c:v>92.594971021221156</c:v>
                </c:pt>
                <c:pt idx="20">
                  <c:v>92.673735392049679</c:v>
                </c:pt>
                <c:pt idx="21">
                  <c:v>93.362636594631567</c:v>
                </c:pt>
                <c:pt idx="22">
                  <c:v>93.979013473509752</c:v>
                </c:pt>
                <c:pt idx="23">
                  <c:v>94.272415497281841</c:v>
                </c:pt>
                <c:pt idx="24">
                  <c:v>94.855765054737702</c:v>
                </c:pt>
                <c:pt idx="25">
                  <c:v>94.933031814256267</c:v>
                </c:pt>
                <c:pt idx="26">
                  <c:v>92.404564719272756</c:v>
                </c:pt>
                <c:pt idx="27">
                  <c:v>92.051877255777043</c:v>
                </c:pt>
                <c:pt idx="28">
                  <c:v>92.379854132658409</c:v>
                </c:pt>
                <c:pt idx="29">
                  <c:v>91.805170752649531</c:v>
                </c:pt>
                <c:pt idx="30">
                  <c:v>92.855894847717892</c:v>
                </c:pt>
                <c:pt idx="31">
                  <c:v>92.189098388071017</c:v>
                </c:pt>
                <c:pt idx="32">
                  <c:v>93.662618124092063</c:v>
                </c:pt>
                <c:pt idx="33">
                  <c:v>93.595205646993051</c:v>
                </c:pt>
                <c:pt idx="34">
                  <c:v>92.851931169784194</c:v>
                </c:pt>
                <c:pt idx="35">
                  <c:v>93.644367234261352</c:v>
                </c:pt>
                <c:pt idx="36">
                  <c:v>93.222270478586651</c:v>
                </c:pt>
                <c:pt idx="37">
                  <c:v>93.741482335674604</c:v>
                </c:pt>
                <c:pt idx="38">
                  <c:v>94.074630963613032</c:v>
                </c:pt>
                <c:pt idx="39">
                  <c:v>93.635910722397782</c:v>
                </c:pt>
                <c:pt idx="40">
                  <c:v>93.886580903458977</c:v>
                </c:pt>
                <c:pt idx="41">
                  <c:v>93.293476904337581</c:v>
                </c:pt>
                <c:pt idx="42">
                  <c:v>91.832317453661403</c:v>
                </c:pt>
                <c:pt idx="43">
                  <c:v>90.995831648520607</c:v>
                </c:pt>
                <c:pt idx="44">
                  <c:v>90.857402443103254</c:v>
                </c:pt>
                <c:pt idx="45">
                  <c:v>90.653887050155006</c:v>
                </c:pt>
                <c:pt idx="46">
                  <c:v>90.467843789156305</c:v>
                </c:pt>
                <c:pt idx="47">
                  <c:v>90.437691881449084</c:v>
                </c:pt>
                <c:pt idx="48">
                  <c:v>90.977880280951879</c:v>
                </c:pt>
                <c:pt idx="49">
                  <c:v>92.916108806453707</c:v>
                </c:pt>
                <c:pt idx="50">
                  <c:v>92.736175799599636</c:v>
                </c:pt>
                <c:pt idx="51">
                  <c:v>93.610730884239629</c:v>
                </c:pt>
                <c:pt idx="52">
                  <c:v>93.330348094788818</c:v>
                </c:pt>
                <c:pt idx="53">
                  <c:v>93.923741632096807</c:v>
                </c:pt>
                <c:pt idx="54">
                  <c:v>94.501320393971625</c:v>
                </c:pt>
                <c:pt idx="55">
                  <c:v>94.326818724135009</c:v>
                </c:pt>
                <c:pt idx="56">
                  <c:v>93.709303660661249</c:v>
                </c:pt>
                <c:pt idx="57">
                  <c:v>93.009779401854047</c:v>
                </c:pt>
                <c:pt idx="58">
                  <c:v>90.615628073223206</c:v>
                </c:pt>
                <c:pt idx="59">
                  <c:v>90.663941014082539</c:v>
                </c:pt>
                <c:pt idx="60">
                  <c:v>91.692350700632502</c:v>
                </c:pt>
                <c:pt idx="61">
                  <c:v>89.657366500431806</c:v>
                </c:pt>
                <c:pt idx="62">
                  <c:v>91.08606772198344</c:v>
                </c:pt>
                <c:pt idx="63">
                  <c:v>92.014786415667018</c:v>
                </c:pt>
                <c:pt idx="64">
                  <c:v>92.550521917541516</c:v>
                </c:pt>
                <c:pt idx="65">
                  <c:v>91.869418277846819</c:v>
                </c:pt>
                <c:pt idx="66">
                  <c:v>91.429679660940792</c:v>
                </c:pt>
                <c:pt idx="67">
                  <c:v>92.880186103165457</c:v>
                </c:pt>
                <c:pt idx="68">
                  <c:v>93.898062590168678</c:v>
                </c:pt>
                <c:pt idx="69">
                  <c:v>94.386104163858647</c:v>
                </c:pt>
                <c:pt idx="70">
                  <c:v>93.599788337601524</c:v>
                </c:pt>
                <c:pt idx="71">
                  <c:v>93.267029088603664</c:v>
                </c:pt>
                <c:pt idx="72">
                  <c:v>92.270738172614685</c:v>
                </c:pt>
                <c:pt idx="73">
                  <c:v>91.121301524069111</c:v>
                </c:pt>
                <c:pt idx="74">
                  <c:v>90.982413051183357</c:v>
                </c:pt>
                <c:pt idx="75">
                  <c:v>91.981349747153288</c:v>
                </c:pt>
                <c:pt idx="76">
                  <c:v>91.542160254394247</c:v>
                </c:pt>
                <c:pt idx="77">
                  <c:v>92.207898402048741</c:v>
                </c:pt>
                <c:pt idx="78">
                  <c:v>92.207898402048741</c:v>
                </c:pt>
                <c:pt idx="79">
                  <c:v>92.117103220363518</c:v>
                </c:pt>
                <c:pt idx="80">
                  <c:v>92.718523954292905</c:v>
                </c:pt>
                <c:pt idx="81">
                  <c:v>92.194909119953678</c:v>
                </c:pt>
                <c:pt idx="82">
                  <c:v>92.952101398269761</c:v>
                </c:pt>
                <c:pt idx="83">
                  <c:v>92.854726710896117</c:v>
                </c:pt>
                <c:pt idx="84">
                  <c:v>92.735666611754255</c:v>
                </c:pt>
                <c:pt idx="85">
                  <c:v>92.550471997164522</c:v>
                </c:pt>
                <c:pt idx="86">
                  <c:v>92.516835647142798</c:v>
                </c:pt>
                <c:pt idx="87">
                  <c:v>91.740074581043231</c:v>
                </c:pt>
                <c:pt idx="88">
                  <c:v>91.904901681817506</c:v>
                </c:pt>
                <c:pt idx="89">
                  <c:v>91.193476405133794</c:v>
                </c:pt>
                <c:pt idx="90">
                  <c:v>90.373873671493982</c:v>
                </c:pt>
                <c:pt idx="91">
                  <c:v>90.854027825618147</c:v>
                </c:pt>
                <c:pt idx="92">
                  <c:v>90.135384062420428</c:v>
                </c:pt>
                <c:pt idx="93">
                  <c:v>89.965774589529701</c:v>
                </c:pt>
                <c:pt idx="94">
                  <c:v>88.02375211537597</c:v>
                </c:pt>
                <c:pt idx="95">
                  <c:v>88.419620704975557</c:v>
                </c:pt>
                <c:pt idx="96">
                  <c:v>88.066304244729665</c:v>
                </c:pt>
                <c:pt idx="97">
                  <c:v>87.117956858810203</c:v>
                </c:pt>
                <c:pt idx="98">
                  <c:v>87.034050689150803</c:v>
                </c:pt>
                <c:pt idx="99">
                  <c:v>88.115146341585174</c:v>
                </c:pt>
                <c:pt idx="100">
                  <c:v>89.507625337586546</c:v>
                </c:pt>
                <c:pt idx="101">
                  <c:v>89.261238324871826</c:v>
                </c:pt>
                <c:pt idx="102">
                  <c:v>88.819972144429642</c:v>
                </c:pt>
                <c:pt idx="103">
                  <c:v>88.494581143076786</c:v>
                </c:pt>
                <c:pt idx="104">
                  <c:v>89.041089462307625</c:v>
                </c:pt>
                <c:pt idx="105">
                  <c:v>89.706797657735919</c:v>
                </c:pt>
                <c:pt idx="106">
                  <c:v>90.355492988683054</c:v>
                </c:pt>
                <c:pt idx="107">
                  <c:v>91.259680809109483</c:v>
                </c:pt>
                <c:pt idx="108">
                  <c:v>90.835337636469831</c:v>
                </c:pt>
                <c:pt idx="109">
                  <c:v>91.091449138623901</c:v>
                </c:pt>
                <c:pt idx="110">
                  <c:v>91.442409357075462</c:v>
                </c:pt>
                <c:pt idx="111">
                  <c:v>90.643064312421686</c:v>
                </c:pt>
                <c:pt idx="112">
                  <c:v>91.235579251094507</c:v>
                </c:pt>
                <c:pt idx="113">
                  <c:v>91.804042552129346</c:v>
                </c:pt>
                <c:pt idx="114">
                  <c:v>91.791951836820274</c:v>
                </c:pt>
                <c:pt idx="115">
                  <c:v>92.936705954003358</c:v>
                </c:pt>
                <c:pt idx="116">
                  <c:v>92.74290506641907</c:v>
                </c:pt>
                <c:pt idx="117">
                  <c:v>92.773406416765269</c:v>
                </c:pt>
                <c:pt idx="118">
                  <c:v>92.092801980840562</c:v>
                </c:pt>
                <c:pt idx="119">
                  <c:v>91.665543458184189</c:v>
                </c:pt>
                <c:pt idx="120">
                  <c:v>93.000474243581493</c:v>
                </c:pt>
                <c:pt idx="121">
                  <c:v>93.621214163409363</c:v>
                </c:pt>
                <c:pt idx="122">
                  <c:v>93.924360644771582</c:v>
                </c:pt>
                <c:pt idx="123">
                  <c:v>94.931803772982093</c:v>
                </c:pt>
                <c:pt idx="124">
                  <c:v>95.097779042427334</c:v>
                </c:pt>
                <c:pt idx="125">
                  <c:v>93.999351035099025</c:v>
                </c:pt>
                <c:pt idx="126">
                  <c:v>94.238070277906743</c:v>
                </c:pt>
                <c:pt idx="127">
                  <c:v>94.017931399417932</c:v>
                </c:pt>
                <c:pt idx="128">
                  <c:v>94.122644382210368</c:v>
                </c:pt>
                <c:pt idx="129">
                  <c:v>94.445189922074292</c:v>
                </c:pt>
                <c:pt idx="130">
                  <c:v>93.961800927520599</c:v>
                </c:pt>
                <c:pt idx="131">
                  <c:v>94.922917945876335</c:v>
                </c:pt>
                <c:pt idx="132">
                  <c:v>95.812409207314332</c:v>
                </c:pt>
                <c:pt idx="133">
                  <c:v>96.102256900244114</c:v>
                </c:pt>
                <c:pt idx="134">
                  <c:v>96.429025704002115</c:v>
                </c:pt>
                <c:pt idx="135">
                  <c:v>96.099052012040801</c:v>
                </c:pt>
                <c:pt idx="136">
                  <c:v>96.901671833425681</c:v>
                </c:pt>
                <c:pt idx="137">
                  <c:v>96.61272270728189</c:v>
                </c:pt>
                <c:pt idx="138">
                  <c:v>95.760751601196091</c:v>
                </c:pt>
                <c:pt idx="139">
                  <c:v>95.771035198857817</c:v>
                </c:pt>
                <c:pt idx="140">
                  <c:v>95.786690229084613</c:v>
                </c:pt>
                <c:pt idx="141">
                  <c:v>95.600587063633512</c:v>
                </c:pt>
                <c:pt idx="142">
                  <c:v>95.608095088334096</c:v>
                </c:pt>
                <c:pt idx="143">
                  <c:v>94.822917446672562</c:v>
                </c:pt>
                <c:pt idx="144">
                  <c:v>94.823127112255946</c:v>
                </c:pt>
                <c:pt idx="145">
                  <c:v>94.543113733594922</c:v>
                </c:pt>
                <c:pt idx="146">
                  <c:v>94.844323304329606</c:v>
                </c:pt>
                <c:pt idx="147">
                  <c:v>93.888407989257132</c:v>
                </c:pt>
                <c:pt idx="148">
                  <c:v>93.860991718209448</c:v>
                </c:pt>
                <c:pt idx="149">
                  <c:v>94.576101118715656</c:v>
                </c:pt>
                <c:pt idx="150">
                  <c:v>94.019608724085089</c:v>
                </c:pt>
                <c:pt idx="151">
                  <c:v>93.104059025853758</c:v>
                </c:pt>
                <c:pt idx="152">
                  <c:v>92.798845840883786</c:v>
                </c:pt>
                <c:pt idx="153">
                  <c:v>92.847498240306706</c:v>
                </c:pt>
                <c:pt idx="154">
                  <c:v>90.729895816173197</c:v>
                </c:pt>
                <c:pt idx="155">
                  <c:v>92.197524947708416</c:v>
                </c:pt>
                <c:pt idx="156">
                  <c:v>93.013922793144928</c:v>
                </c:pt>
                <c:pt idx="157">
                  <c:v>94.050359676316276</c:v>
                </c:pt>
                <c:pt idx="158">
                  <c:v>93.939017267458411</c:v>
                </c:pt>
                <c:pt idx="159">
                  <c:v>91.044853458733328</c:v>
                </c:pt>
                <c:pt idx="160">
                  <c:v>91.855220922628405</c:v>
                </c:pt>
                <c:pt idx="161">
                  <c:v>89.410070936855718</c:v>
                </c:pt>
                <c:pt idx="162">
                  <c:v>88.81112625362546</c:v>
                </c:pt>
                <c:pt idx="163">
                  <c:v>89.546443422740722</c:v>
                </c:pt>
                <c:pt idx="164">
                  <c:v>89.305407874440277</c:v>
                </c:pt>
                <c:pt idx="165">
                  <c:v>89.240401559512577</c:v>
                </c:pt>
                <c:pt idx="166">
                  <c:v>90.522107238953879</c:v>
                </c:pt>
                <c:pt idx="167">
                  <c:v>89.707666272295683</c:v>
                </c:pt>
                <c:pt idx="168">
                  <c:v>88.006090285993849</c:v>
                </c:pt>
                <c:pt idx="169">
                  <c:v>87.326005021989914</c:v>
                </c:pt>
                <c:pt idx="170">
                  <c:v>88.132917995796717</c:v>
                </c:pt>
                <c:pt idx="171">
                  <c:v>88.828568433348806</c:v>
                </c:pt>
                <c:pt idx="172">
                  <c:v>90.701081774569559</c:v>
                </c:pt>
                <c:pt idx="173">
                  <c:v>91.724699104927637</c:v>
                </c:pt>
                <c:pt idx="174">
                  <c:v>91.067667071021717</c:v>
                </c:pt>
                <c:pt idx="175">
                  <c:v>90.227077810891629</c:v>
                </c:pt>
                <c:pt idx="176">
                  <c:v>91.569536589140327</c:v>
                </c:pt>
                <c:pt idx="177">
                  <c:v>92.496008865858954</c:v>
                </c:pt>
                <c:pt idx="178">
                  <c:v>92.883191309860763</c:v>
                </c:pt>
                <c:pt idx="179">
                  <c:v>93.049356276738607</c:v>
                </c:pt>
                <c:pt idx="180">
                  <c:v>92.930266225370545</c:v>
                </c:pt>
                <c:pt idx="181">
                  <c:v>93.438425710990984</c:v>
                </c:pt>
                <c:pt idx="182">
                  <c:v>93.902255901836568</c:v>
                </c:pt>
                <c:pt idx="183">
                  <c:v>93.54793104997529</c:v>
                </c:pt>
                <c:pt idx="184">
                  <c:v>93.926716886565927</c:v>
                </c:pt>
                <c:pt idx="185">
                  <c:v>94.733490083317108</c:v>
                </c:pt>
                <c:pt idx="186">
                  <c:v>94.471477992601805</c:v>
                </c:pt>
                <c:pt idx="187">
                  <c:v>94.339418627289476</c:v>
                </c:pt>
                <c:pt idx="188">
                  <c:v>94.804466875333844</c:v>
                </c:pt>
                <c:pt idx="189">
                  <c:v>94.540677619197382</c:v>
                </c:pt>
                <c:pt idx="190">
                  <c:v>93.797213444555936</c:v>
                </c:pt>
                <c:pt idx="191">
                  <c:v>94.230462412452127</c:v>
                </c:pt>
                <c:pt idx="192">
                  <c:v>94.771868869153693</c:v>
                </c:pt>
                <c:pt idx="193">
                  <c:v>94.677629181455586</c:v>
                </c:pt>
                <c:pt idx="194">
                  <c:v>94.345229359172123</c:v>
                </c:pt>
                <c:pt idx="195">
                  <c:v>93.808725083491836</c:v>
                </c:pt>
                <c:pt idx="196">
                  <c:v>91.668398903748525</c:v>
                </c:pt>
                <c:pt idx="197">
                  <c:v>92.014686574913014</c:v>
                </c:pt>
                <c:pt idx="198">
                  <c:v>93.280487622242532</c:v>
                </c:pt>
                <c:pt idx="199">
                  <c:v>91.968530194340019</c:v>
                </c:pt>
                <c:pt idx="200">
                  <c:v>91.302073193256746</c:v>
                </c:pt>
                <c:pt idx="201">
                  <c:v>92.051437956459438</c:v>
                </c:pt>
                <c:pt idx="202">
                  <c:v>92.68093391041289</c:v>
                </c:pt>
                <c:pt idx="203">
                  <c:v>94.130651610680957</c:v>
                </c:pt>
                <c:pt idx="204">
                  <c:v>94.426170258437793</c:v>
                </c:pt>
                <c:pt idx="205">
                  <c:v>94.562492823945803</c:v>
                </c:pt>
                <c:pt idx="206">
                  <c:v>95.238893964127229</c:v>
                </c:pt>
                <c:pt idx="207">
                  <c:v>95.00693394036513</c:v>
                </c:pt>
                <c:pt idx="208">
                  <c:v>94.516336443372822</c:v>
                </c:pt>
                <c:pt idx="209">
                  <c:v>95.031744367733467</c:v>
                </c:pt>
                <c:pt idx="210">
                  <c:v>95.781348748745742</c:v>
                </c:pt>
                <c:pt idx="211">
                  <c:v>95.928753637947466</c:v>
                </c:pt>
                <c:pt idx="212">
                  <c:v>95.943570005840698</c:v>
                </c:pt>
                <c:pt idx="213">
                  <c:v>95.840364618433597</c:v>
                </c:pt>
                <c:pt idx="214">
                  <c:v>96.447795765753625</c:v>
                </c:pt>
                <c:pt idx="215">
                  <c:v>96.011521623011305</c:v>
                </c:pt>
                <c:pt idx="216">
                  <c:v>96.24893295194164</c:v>
                </c:pt>
                <c:pt idx="217">
                  <c:v>95.40195388355572</c:v>
                </c:pt>
                <c:pt idx="218">
                  <c:v>96.243281965265396</c:v>
                </c:pt>
                <c:pt idx="219">
                  <c:v>96.716237601026364</c:v>
                </c:pt>
                <c:pt idx="220">
                  <c:v>96.598415527234067</c:v>
                </c:pt>
                <c:pt idx="221">
                  <c:v>96.267493348109753</c:v>
                </c:pt>
                <c:pt idx="222">
                  <c:v>97.262226748336403</c:v>
                </c:pt>
                <c:pt idx="223">
                  <c:v>95.861810412392245</c:v>
                </c:pt>
                <c:pt idx="224">
                  <c:v>96.215276633769136</c:v>
                </c:pt>
                <c:pt idx="225">
                  <c:v>94.925374028424656</c:v>
                </c:pt>
                <c:pt idx="226">
                  <c:v>94.294090924974668</c:v>
                </c:pt>
                <c:pt idx="227">
                  <c:v>94.686544960787558</c:v>
                </c:pt>
                <c:pt idx="228">
                  <c:v>95.329679161737019</c:v>
                </c:pt>
                <c:pt idx="229">
                  <c:v>95.038902949795073</c:v>
                </c:pt>
                <c:pt idx="230">
                  <c:v>94.834558878588666</c:v>
                </c:pt>
                <c:pt idx="231">
                  <c:v>94.878798316684893</c:v>
                </c:pt>
                <c:pt idx="232">
                  <c:v>95.576445569316931</c:v>
                </c:pt>
                <c:pt idx="233">
                  <c:v>96.369670375750687</c:v>
                </c:pt>
                <c:pt idx="234">
                  <c:v>95.995646943125706</c:v>
                </c:pt>
                <c:pt idx="235">
                  <c:v>94.684038957862199</c:v>
                </c:pt>
                <c:pt idx="236">
                  <c:v>95.251473899130872</c:v>
                </c:pt>
                <c:pt idx="237">
                  <c:v>95.475177092537407</c:v>
                </c:pt>
                <c:pt idx="238">
                  <c:v>95.364074301489126</c:v>
                </c:pt>
                <c:pt idx="239">
                  <c:v>95.49255936780834</c:v>
                </c:pt>
                <c:pt idx="240">
                  <c:v>95.192298284236642</c:v>
                </c:pt>
                <c:pt idx="241">
                  <c:v>96.353296492095112</c:v>
                </c:pt>
                <c:pt idx="242">
                  <c:v>96.698246297156032</c:v>
                </c:pt>
                <c:pt idx="243">
                  <c:v>96.792466016703358</c:v>
                </c:pt>
                <c:pt idx="244">
                  <c:v>96.704027076812494</c:v>
                </c:pt>
                <c:pt idx="245">
                  <c:v>96.770341305617549</c:v>
                </c:pt>
                <c:pt idx="246">
                  <c:v>97.271851397021749</c:v>
                </c:pt>
                <c:pt idx="247">
                  <c:v>98.146176847927563</c:v>
                </c:pt>
                <c:pt idx="248">
                  <c:v>98.954477608214901</c:v>
                </c:pt>
                <c:pt idx="249">
                  <c:v>98.507360759588451</c:v>
                </c:pt>
                <c:pt idx="250">
                  <c:v>98.939820985528087</c:v>
                </c:pt>
                <c:pt idx="251">
                  <c:v>100.23632306471177</c:v>
                </c:pt>
                <c:pt idx="252">
                  <c:v>100.54832542095357</c:v>
                </c:pt>
                <c:pt idx="253">
                  <c:v>100.38029343197599</c:v>
                </c:pt>
                <c:pt idx="254">
                  <c:v>100.77546313629759</c:v>
                </c:pt>
                <c:pt idx="255">
                  <c:v>100.67472381551426</c:v>
                </c:pt>
                <c:pt idx="256">
                  <c:v>100.67472381551426</c:v>
                </c:pt>
                <c:pt idx="257">
                  <c:v>101.49072229793481</c:v>
                </c:pt>
                <c:pt idx="258">
                  <c:v>100.86801551525318</c:v>
                </c:pt>
                <c:pt idx="259">
                  <c:v>100.08127037375385</c:v>
                </c:pt>
                <c:pt idx="260">
                  <c:v>100</c:v>
                </c:pt>
                <c:pt idx="261">
                  <c:v>100</c:v>
                </c:pt>
                <c:pt idx="262">
                  <c:v>102.37471233382756</c:v>
                </c:pt>
                <c:pt idx="263">
                  <c:v>102.08437542120319</c:v>
                </c:pt>
                <c:pt idx="264">
                  <c:v>101.56869792680673</c:v>
                </c:pt>
                <c:pt idx="265">
                  <c:v>101.14886755624779</c:v>
                </c:pt>
                <c:pt idx="266">
                  <c:v>101.03105546653089</c:v>
                </c:pt>
                <c:pt idx="267">
                  <c:v>100.90355882367624</c:v>
                </c:pt>
                <c:pt idx="268">
                  <c:v>100.80421727344886</c:v>
                </c:pt>
                <c:pt idx="269">
                  <c:v>101.83297640263777</c:v>
                </c:pt>
                <c:pt idx="270">
                  <c:v>101.87131525217279</c:v>
                </c:pt>
                <c:pt idx="271">
                  <c:v>100.90875054288411</c:v>
                </c:pt>
                <c:pt idx="272">
                  <c:v>101.57059490113269</c:v>
                </c:pt>
                <c:pt idx="273">
                  <c:v>102.87211897024247</c:v>
                </c:pt>
                <c:pt idx="274">
                  <c:v>102.96586943824599</c:v>
                </c:pt>
                <c:pt idx="275">
                  <c:v>101.54583439414135</c:v>
                </c:pt>
                <c:pt idx="276">
                  <c:v>102.24961186906883</c:v>
                </c:pt>
                <c:pt idx="277">
                  <c:v>102.77876786525491</c:v>
                </c:pt>
                <c:pt idx="278">
                  <c:v>101.98273753363385</c:v>
                </c:pt>
                <c:pt idx="279">
                  <c:v>99.098667625137907</c:v>
                </c:pt>
                <c:pt idx="280">
                  <c:v>100.53065360749605</c:v>
                </c:pt>
                <c:pt idx="281">
                  <c:v>100.25808834908321</c:v>
                </c:pt>
                <c:pt idx="282">
                  <c:v>100.21925029577825</c:v>
                </c:pt>
                <c:pt idx="283">
                  <c:v>98.653657416420799</c:v>
                </c:pt>
                <c:pt idx="284">
                  <c:v>99.17680299921625</c:v>
                </c:pt>
                <c:pt idx="285">
                  <c:v>100.43530568742855</c:v>
                </c:pt>
                <c:pt idx="286">
                  <c:v>100.55990694841728</c:v>
                </c:pt>
                <c:pt idx="287">
                  <c:v>99.940494910617559</c:v>
                </c:pt>
                <c:pt idx="288">
                  <c:v>99.151962619621699</c:v>
                </c:pt>
                <c:pt idx="289">
                  <c:v>98.441106435235795</c:v>
                </c:pt>
                <c:pt idx="290">
                  <c:v>100.33716222624913</c:v>
                </c:pt>
                <c:pt idx="291">
                  <c:v>101.39876896350322</c:v>
                </c:pt>
                <c:pt idx="292">
                  <c:v>100.5896594931085</c:v>
                </c:pt>
                <c:pt idx="293">
                  <c:v>99.820596149142119</c:v>
                </c:pt>
                <c:pt idx="294">
                  <c:v>100.23432624963185</c:v>
                </c:pt>
                <c:pt idx="295">
                  <c:v>99.827435240790948</c:v>
                </c:pt>
                <c:pt idx="296">
                  <c:v>100.65355757566681</c:v>
                </c:pt>
                <c:pt idx="297">
                  <c:v>99.529220892676179</c:v>
                </c:pt>
                <c:pt idx="298">
                  <c:v>98.668363959484623</c:v>
                </c:pt>
                <c:pt idx="299">
                  <c:v>97.809753443257989</c:v>
                </c:pt>
                <c:pt idx="300">
                  <c:v>97.178270658300008</c:v>
                </c:pt>
                <c:pt idx="301">
                  <c:v>92.601171132044385</c:v>
                </c:pt>
                <c:pt idx="302">
                  <c:v>90.334586334796001</c:v>
                </c:pt>
                <c:pt idx="303">
                  <c:v>90.673835232803697</c:v>
                </c:pt>
                <c:pt idx="304">
                  <c:v>92.862694003065101</c:v>
                </c:pt>
                <c:pt idx="305">
                  <c:v>92.361163943510093</c:v>
                </c:pt>
                <c:pt idx="306">
                  <c:v>94.215017047808729</c:v>
                </c:pt>
                <c:pt idx="307">
                  <c:v>90.925883216270051</c:v>
                </c:pt>
                <c:pt idx="308">
                  <c:v>87.651495864096773</c:v>
                </c:pt>
                <c:pt idx="309">
                  <c:v>78.529665184031472</c:v>
                </c:pt>
                <c:pt idx="310">
                  <c:v>82.594721419336167</c:v>
                </c:pt>
                <c:pt idx="311">
                  <c:v>77.697362706483148</c:v>
                </c:pt>
                <c:pt idx="312">
                  <c:v>68.651241270174083</c:v>
                </c:pt>
                <c:pt idx="313">
                  <c:v>75.52414898237312</c:v>
                </c:pt>
                <c:pt idx="314">
                  <c:v>67.651356087041165</c:v>
                </c:pt>
                <c:pt idx="315">
                  <c:v>69.240970651810358</c:v>
                </c:pt>
                <c:pt idx="316">
                  <c:v>63.408054153624974</c:v>
                </c:pt>
                <c:pt idx="317">
                  <c:v>64.394970022813609</c:v>
                </c:pt>
                <c:pt idx="318">
                  <c:v>63.172929177961159</c:v>
                </c:pt>
                <c:pt idx="319">
                  <c:v>60.064107748141716</c:v>
                </c:pt>
                <c:pt idx="320">
                  <c:v>64.535935183382506</c:v>
                </c:pt>
                <c:pt idx="321">
                  <c:v>68.765469076822455</c:v>
                </c:pt>
                <c:pt idx="322">
                  <c:v>70.603018185993349</c:v>
                </c:pt>
                <c:pt idx="323">
                  <c:v>67.01549029298269</c:v>
                </c:pt>
                <c:pt idx="324">
                  <c:v>68.120687503432023</c:v>
                </c:pt>
                <c:pt idx="325">
                  <c:v>67.759823082183914</c:v>
                </c:pt>
                <c:pt idx="326">
                  <c:v>65.817551006145194</c:v>
                </c:pt>
                <c:pt idx="327">
                  <c:v>66.968505234151536</c:v>
                </c:pt>
                <c:pt idx="328">
                  <c:v>65.296611904013105</c:v>
                </c:pt>
                <c:pt idx="329">
                  <c:v>68.89573130856283</c:v>
                </c:pt>
                <c:pt idx="330">
                  <c:v>70.3571802974256</c:v>
                </c:pt>
                <c:pt idx="331">
                  <c:v>71.814545799449874</c:v>
                </c:pt>
                <c:pt idx="332">
                  <c:v>71.330308158487213</c:v>
                </c:pt>
                <c:pt idx="333">
                  <c:v>71.330308158487213</c:v>
                </c:pt>
                <c:pt idx="334">
                  <c:v>71.912329833914896</c:v>
                </c:pt>
                <c:pt idx="335">
                  <c:v>72.657671014731505</c:v>
                </c:pt>
                <c:pt idx="336">
                  <c:v>71.404989042477254</c:v>
                </c:pt>
                <c:pt idx="337">
                  <c:v>70.684727859064793</c:v>
                </c:pt>
                <c:pt idx="338">
                  <c:v>71.854841527763213</c:v>
                </c:pt>
                <c:pt idx="339">
                  <c:v>71.519815893649636</c:v>
                </c:pt>
                <c:pt idx="340">
                  <c:v>70.870072234785525</c:v>
                </c:pt>
                <c:pt idx="341">
                  <c:v>72.123233442658957</c:v>
                </c:pt>
                <c:pt idx="342">
                  <c:v>71.671354190066836</c:v>
                </c:pt>
                <c:pt idx="343">
                  <c:v>69.266240346647095</c:v>
                </c:pt>
                <c:pt idx="344">
                  <c:v>71.291450137031447</c:v>
                </c:pt>
                <c:pt idx="345">
                  <c:v>73.692570350291291</c:v>
                </c:pt>
                <c:pt idx="346">
                  <c:v>75.626505723371224</c:v>
                </c:pt>
                <c:pt idx="347">
                  <c:v>73.777684593074042</c:v>
                </c:pt>
                <c:pt idx="348">
                  <c:v>73.615702953788698</c:v>
                </c:pt>
                <c:pt idx="349">
                  <c:v>72.531092906813626</c:v>
                </c:pt>
                <c:pt idx="350">
                  <c:v>73.098667625137907</c:v>
                </c:pt>
                <c:pt idx="351">
                  <c:v>73.0762733440163</c:v>
                </c:pt>
                <c:pt idx="352">
                  <c:v>72.652259645864845</c:v>
                </c:pt>
                <c:pt idx="353">
                  <c:v>74.069888527798156</c:v>
                </c:pt>
                <c:pt idx="354">
                  <c:v>73.359940894273635</c:v>
                </c:pt>
                <c:pt idx="355">
                  <c:v>72.40351639135578</c:v>
                </c:pt>
                <c:pt idx="356">
                  <c:v>71.317668319031142</c:v>
                </c:pt>
                <c:pt idx="357">
                  <c:v>71.976906833600424</c:v>
                </c:pt>
                <c:pt idx="358">
                  <c:v>70.989701426225167</c:v>
                </c:pt>
                <c:pt idx="359">
                  <c:v>74.24339179009479</c:v>
                </c:pt>
                <c:pt idx="360">
                  <c:v>73.164792156510373</c:v>
                </c:pt>
                <c:pt idx="361">
                  <c:v>73.673121371412591</c:v>
                </c:pt>
                <c:pt idx="362">
                  <c:v>74.361593258752293</c:v>
                </c:pt>
                <c:pt idx="363">
                  <c:v>73.870127147200222</c:v>
                </c:pt>
                <c:pt idx="364">
                  <c:v>75.685841083471857</c:v>
                </c:pt>
                <c:pt idx="365">
                  <c:v>75.900598545320221</c:v>
                </c:pt>
                <c:pt idx="366">
                  <c:v>77.80230532300979</c:v>
                </c:pt>
                <c:pt idx="367">
                  <c:v>76.801052321547132</c:v>
                </c:pt>
                <c:pt idx="368">
                  <c:v>76.765379220143885</c:v>
                </c:pt>
                <c:pt idx="369">
                  <c:v>77.961361628203022</c:v>
                </c:pt>
                <c:pt idx="370">
                  <c:v>79.622392284306528</c:v>
                </c:pt>
                <c:pt idx="371">
                  <c:v>81.465452603098058</c:v>
                </c:pt>
                <c:pt idx="372">
                  <c:v>81.824969174167194</c:v>
                </c:pt>
                <c:pt idx="373">
                  <c:v>83.189163284561133</c:v>
                </c:pt>
                <c:pt idx="374">
                  <c:v>85.573190760736622</c:v>
                </c:pt>
                <c:pt idx="375">
                  <c:v>84.604945112545494</c:v>
                </c:pt>
                <c:pt idx="376">
                  <c:v>82.82809918180503</c:v>
                </c:pt>
                <c:pt idx="377">
                  <c:v>81.655918809498857</c:v>
                </c:pt>
                <c:pt idx="378">
                  <c:v>81.260160044728664</c:v>
                </c:pt>
                <c:pt idx="379">
                  <c:v>80.73922094259656</c:v>
                </c:pt>
                <c:pt idx="380">
                  <c:v>81.753503162455871</c:v>
                </c:pt>
                <c:pt idx="381">
                  <c:v>82.835317668319036</c:v>
                </c:pt>
                <c:pt idx="382">
                  <c:v>82.993734992686669</c:v>
                </c:pt>
                <c:pt idx="383">
                  <c:v>83.733994279124801</c:v>
                </c:pt>
                <c:pt idx="384">
                  <c:v>82.847618049211505</c:v>
                </c:pt>
                <c:pt idx="385">
                  <c:v>83.248169170173568</c:v>
                </c:pt>
                <c:pt idx="386">
                  <c:v>82.157169314942664</c:v>
                </c:pt>
                <c:pt idx="387">
                  <c:v>82.993814865289863</c:v>
                </c:pt>
                <c:pt idx="388">
                  <c:v>81.492179972943163</c:v>
                </c:pt>
                <c:pt idx="389">
                  <c:v>82.715119384581598</c:v>
                </c:pt>
                <c:pt idx="390">
                  <c:v>82.248453716322473</c:v>
                </c:pt>
                <c:pt idx="391">
                  <c:v>82.908251339114116</c:v>
                </c:pt>
                <c:pt idx="392">
                  <c:v>83.358732821150269</c:v>
                </c:pt>
                <c:pt idx="393">
                  <c:v>83.688077516361403</c:v>
                </c:pt>
                <c:pt idx="394">
                  <c:v>85.077770955326258</c:v>
                </c:pt>
                <c:pt idx="395">
                  <c:v>84.286363250615267</c:v>
                </c:pt>
                <c:pt idx="396">
                  <c:v>85.234291305367947</c:v>
                </c:pt>
                <c:pt idx="397">
                  <c:v>84.188898706563023</c:v>
                </c:pt>
                <c:pt idx="398">
                  <c:v>84.57496293412008</c:v>
                </c:pt>
                <c:pt idx="399">
                  <c:v>83.870246956105021</c:v>
                </c:pt>
                <c:pt idx="400">
                  <c:v>84.981234930286192</c:v>
                </c:pt>
                <c:pt idx="401">
                  <c:v>85.729152002555921</c:v>
                </c:pt>
                <c:pt idx="402">
                  <c:v>84.915459841552718</c:v>
                </c:pt>
                <c:pt idx="403">
                  <c:v>86.0724244829497</c:v>
                </c:pt>
                <c:pt idx="404">
                  <c:v>86.850114068061444</c:v>
                </c:pt>
                <c:pt idx="405">
                  <c:v>87.104148882532357</c:v>
                </c:pt>
                <c:pt idx="406">
                  <c:v>87.540792436064478</c:v>
                </c:pt>
                <c:pt idx="407">
                  <c:v>86.491416191175077</c:v>
                </c:pt>
                <c:pt idx="408">
                  <c:v>86.52204733450148</c:v>
                </c:pt>
                <c:pt idx="409">
                  <c:v>88.171147020502289</c:v>
                </c:pt>
                <c:pt idx="410">
                  <c:v>87.779911041888184</c:v>
                </c:pt>
                <c:pt idx="411">
                  <c:v>88.659937399847237</c:v>
                </c:pt>
                <c:pt idx="412">
                  <c:v>87.873621573590128</c:v>
                </c:pt>
                <c:pt idx="413">
                  <c:v>86.686075709243752</c:v>
                </c:pt>
                <c:pt idx="414">
                  <c:v>86.69907497541422</c:v>
                </c:pt>
                <c:pt idx="415">
                  <c:v>85.741711969408797</c:v>
                </c:pt>
                <c:pt idx="416">
                  <c:v>86.955525936131878</c:v>
                </c:pt>
                <c:pt idx="417">
                  <c:v>87.783685022389292</c:v>
                </c:pt>
                <c:pt idx="418">
                  <c:v>87.036027536079956</c:v>
                </c:pt>
                <c:pt idx="419">
                  <c:v>87.53872573245674</c:v>
                </c:pt>
                <c:pt idx="420">
                  <c:v>86.877021151263733</c:v>
                </c:pt>
                <c:pt idx="421">
                  <c:v>87.040869812648822</c:v>
                </c:pt>
                <c:pt idx="422">
                  <c:v>86.092063159260974</c:v>
                </c:pt>
                <c:pt idx="423">
                  <c:v>86.704666057638065</c:v>
                </c:pt>
                <c:pt idx="424">
                  <c:v>86.012520030551272</c:v>
                </c:pt>
                <c:pt idx="425">
                  <c:v>87.20470848995852</c:v>
                </c:pt>
                <c:pt idx="426">
                  <c:v>86.287391610381448</c:v>
                </c:pt>
                <c:pt idx="427">
                  <c:v>86.417364303935216</c:v>
                </c:pt>
                <c:pt idx="428">
                  <c:v>86.088838302906851</c:v>
                </c:pt>
                <c:pt idx="429">
                  <c:v>86.471188454415199</c:v>
                </c:pt>
                <c:pt idx="430">
                  <c:v>86.410095897044215</c:v>
                </c:pt>
                <c:pt idx="431">
                  <c:v>85.371003249816539</c:v>
                </c:pt>
                <c:pt idx="432">
                  <c:v>85.343247520205267</c:v>
                </c:pt>
                <c:pt idx="433">
                  <c:v>86.254134655224917</c:v>
                </c:pt>
                <c:pt idx="434">
                  <c:v>83.88129932757252</c:v>
                </c:pt>
                <c:pt idx="435">
                  <c:v>85.962739430608181</c:v>
                </c:pt>
                <c:pt idx="436">
                  <c:v>85.668009524807928</c:v>
                </c:pt>
                <c:pt idx="437">
                  <c:v>84.606822118720643</c:v>
                </c:pt>
                <c:pt idx="438">
                  <c:v>84.812543992332238</c:v>
                </c:pt>
                <c:pt idx="439">
                  <c:v>84.995242588072017</c:v>
                </c:pt>
                <c:pt idx="440">
                  <c:v>83.763646983062017</c:v>
                </c:pt>
                <c:pt idx="441">
                  <c:v>84.572307170063738</c:v>
                </c:pt>
                <c:pt idx="442">
                  <c:v>82.925823311817652</c:v>
                </c:pt>
                <c:pt idx="443">
                  <c:v>82.851072539299821</c:v>
                </c:pt>
                <c:pt idx="444">
                  <c:v>84.14963133801588</c:v>
                </c:pt>
                <c:pt idx="445">
                  <c:v>84.048642415347516</c:v>
                </c:pt>
                <c:pt idx="446">
                  <c:v>83.684093870276911</c:v>
                </c:pt>
                <c:pt idx="447">
                  <c:v>83.624888303156482</c:v>
                </c:pt>
                <c:pt idx="448">
                  <c:v>82.590448235065068</c:v>
                </c:pt>
                <c:pt idx="449">
                  <c:v>81.446422955386168</c:v>
                </c:pt>
                <c:pt idx="450">
                  <c:v>81.500526659977339</c:v>
                </c:pt>
                <c:pt idx="451">
                  <c:v>80.407769607476069</c:v>
                </c:pt>
                <c:pt idx="452">
                  <c:v>81.447041968060944</c:v>
                </c:pt>
                <c:pt idx="453">
                  <c:v>81.599269165680738</c:v>
                </c:pt>
                <c:pt idx="454">
                  <c:v>80.735806388809848</c:v>
                </c:pt>
                <c:pt idx="455">
                  <c:v>79.998911735781419</c:v>
                </c:pt>
                <c:pt idx="456">
                  <c:v>80.89747852175779</c:v>
                </c:pt>
                <c:pt idx="457">
                  <c:v>80.850363669946447</c:v>
                </c:pt>
                <c:pt idx="458">
                  <c:v>80.1856438979827</c:v>
                </c:pt>
                <c:pt idx="459">
                  <c:v>81.469236567674557</c:v>
                </c:pt>
                <c:pt idx="460">
                  <c:v>81.230537293017647</c:v>
                </c:pt>
                <c:pt idx="461">
                  <c:v>81.457585151683062</c:v>
                </c:pt>
                <c:pt idx="462">
                  <c:v>83.448449722692303</c:v>
                </c:pt>
                <c:pt idx="463">
                  <c:v>83.365981259890475</c:v>
                </c:pt>
                <c:pt idx="464">
                  <c:v>83.243526575112696</c:v>
                </c:pt>
                <c:pt idx="465">
                  <c:v>83.622881504001114</c:v>
                </c:pt>
                <c:pt idx="466">
                  <c:v>84.024221366919775</c:v>
                </c:pt>
                <c:pt idx="467">
                  <c:v>83.808445529380634</c:v>
                </c:pt>
                <c:pt idx="468">
                  <c:v>83.251184360944293</c:v>
                </c:pt>
                <c:pt idx="469">
                  <c:v>83.329239862419442</c:v>
                </c:pt>
                <c:pt idx="470">
                  <c:v>84.799245203899773</c:v>
                </c:pt>
                <c:pt idx="471">
                  <c:v>85.252552179274062</c:v>
                </c:pt>
                <c:pt idx="472">
                  <c:v>86.01098248293971</c:v>
                </c:pt>
                <c:pt idx="473">
                  <c:v>85.735991094204749</c:v>
                </c:pt>
                <c:pt idx="474">
                  <c:v>85.181195992392134</c:v>
                </c:pt>
                <c:pt idx="475">
                  <c:v>84.251488875243979</c:v>
                </c:pt>
                <c:pt idx="476">
                  <c:v>81.407335300196181</c:v>
                </c:pt>
                <c:pt idx="477">
                  <c:v>81.719667130926169</c:v>
                </c:pt>
                <c:pt idx="478">
                  <c:v>80.330103484941517</c:v>
                </c:pt>
                <c:pt idx="479">
                  <c:v>80.44349262925634</c:v>
                </c:pt>
                <c:pt idx="480">
                  <c:v>81.876816477718037</c:v>
                </c:pt>
                <c:pt idx="481">
                  <c:v>82.87372640638182</c:v>
                </c:pt>
                <c:pt idx="482">
                  <c:v>85.341969558554098</c:v>
                </c:pt>
                <c:pt idx="483">
                  <c:v>85.621204179333972</c:v>
                </c:pt>
                <c:pt idx="484">
                  <c:v>87.946365546952606</c:v>
                </c:pt>
                <c:pt idx="485">
                  <c:v>88.983541251703542</c:v>
                </c:pt>
                <c:pt idx="486">
                  <c:v>89.151054068760331</c:v>
                </c:pt>
                <c:pt idx="487">
                  <c:v>87.503262296636862</c:v>
                </c:pt>
                <c:pt idx="488">
                  <c:v>89.128370249452132</c:v>
                </c:pt>
                <c:pt idx="489">
                  <c:v>90.125260209965091</c:v>
                </c:pt>
                <c:pt idx="490">
                  <c:v>91.371542389888134</c:v>
                </c:pt>
                <c:pt idx="491">
                  <c:v>90.934589330018625</c:v>
                </c:pt>
                <c:pt idx="492">
                  <c:v>90.850393622172646</c:v>
                </c:pt>
                <c:pt idx="493">
                  <c:v>90.602588870751148</c:v>
                </c:pt>
                <c:pt idx="494">
                  <c:v>91.651705529680157</c:v>
                </c:pt>
                <c:pt idx="495">
                  <c:v>93.452822747717391</c:v>
                </c:pt>
                <c:pt idx="496">
                  <c:v>93.265371732087317</c:v>
                </c:pt>
                <c:pt idx="497">
                  <c:v>93.343636899145864</c:v>
                </c:pt>
                <c:pt idx="498">
                  <c:v>93.259710761335683</c:v>
                </c:pt>
                <c:pt idx="499">
                  <c:v>92.218701171631238</c:v>
                </c:pt>
                <c:pt idx="500">
                  <c:v>94.331431366969682</c:v>
                </c:pt>
                <c:pt idx="501">
                  <c:v>95.046780385285473</c:v>
                </c:pt>
                <c:pt idx="502">
                  <c:v>95.357404939122105</c:v>
                </c:pt>
                <c:pt idx="503">
                  <c:v>96.208926761814908</c:v>
                </c:pt>
                <c:pt idx="504">
                  <c:v>95.795805689924578</c:v>
                </c:pt>
                <c:pt idx="505">
                  <c:v>95.866692625262715</c:v>
                </c:pt>
              </c:numCache>
            </c:numRef>
          </c:val>
          <c:smooth val="0"/>
          <c:extLst>
            <c:ext xmlns:c16="http://schemas.microsoft.com/office/drawing/2014/chart" uri="{C3380CC4-5D6E-409C-BE32-E72D297353CC}">
              <c16:uniqueId val="{00000002-6FCE-4B77-B505-B14D151E40C8}"/>
            </c:ext>
          </c:extLst>
        </c:ser>
        <c:ser>
          <c:idx val="3"/>
          <c:order val="4"/>
          <c:tx>
            <c:strRef>
              <c:f>'[Bolsas (6).xlsx]Gráfico'!$F$2</c:f>
              <c:strCache>
                <c:ptCount val="1"/>
                <c:pt idx="0">
                  <c:v>IPoM Mar</c:v>
                </c:pt>
              </c:strCache>
            </c:strRef>
          </c:tx>
          <c:spPr>
            <a:ln w="25400" cap="rnd">
              <a:solidFill>
                <a:schemeClr val="tx1"/>
              </a:solidFill>
              <a:prstDash val="sysDot"/>
              <a:round/>
            </a:ln>
            <a:effectLst/>
          </c:spPr>
          <c:marker>
            <c:symbol val="none"/>
          </c:marker>
          <c:cat>
            <c:numRef>
              <c:f>'[Bolsas (6).xlsx]Gráfico'!$A$3:$A$508</c:f>
              <c:numCache>
                <c:formatCode>m/d/yyyy</c:formatCode>
                <c:ptCount val="506"/>
                <c:pt idx="0">
                  <c:v>43466</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43486</c:v>
                </c:pt>
                <c:pt idx="15">
                  <c:v>43487</c:v>
                </c:pt>
                <c:pt idx="16">
                  <c:v>43488</c:v>
                </c:pt>
                <c:pt idx="17">
                  <c:v>43489</c:v>
                </c:pt>
                <c:pt idx="18">
                  <c:v>43490</c:v>
                </c:pt>
                <c:pt idx="19">
                  <c:v>43493</c:v>
                </c:pt>
                <c:pt idx="20">
                  <c:v>43494</c:v>
                </c:pt>
                <c:pt idx="21">
                  <c:v>43495</c:v>
                </c:pt>
                <c:pt idx="22">
                  <c:v>43496</c:v>
                </c:pt>
                <c:pt idx="23">
                  <c:v>43497</c:v>
                </c:pt>
                <c:pt idx="24">
                  <c:v>43500</c:v>
                </c:pt>
                <c:pt idx="25">
                  <c:v>43501</c:v>
                </c:pt>
                <c:pt idx="26">
                  <c:v>43502</c:v>
                </c:pt>
                <c:pt idx="27">
                  <c:v>43503</c:v>
                </c:pt>
                <c:pt idx="28">
                  <c:v>43504</c:v>
                </c:pt>
                <c:pt idx="29">
                  <c:v>43507</c:v>
                </c:pt>
                <c:pt idx="30">
                  <c:v>43508</c:v>
                </c:pt>
                <c:pt idx="31">
                  <c:v>43509</c:v>
                </c:pt>
                <c:pt idx="32">
                  <c:v>43510</c:v>
                </c:pt>
                <c:pt idx="33">
                  <c:v>43511</c:v>
                </c:pt>
                <c:pt idx="34">
                  <c:v>43514</c:v>
                </c:pt>
                <c:pt idx="35">
                  <c:v>43515</c:v>
                </c:pt>
                <c:pt idx="36">
                  <c:v>43516</c:v>
                </c:pt>
                <c:pt idx="37">
                  <c:v>43517</c:v>
                </c:pt>
                <c:pt idx="38">
                  <c:v>43518</c:v>
                </c:pt>
                <c:pt idx="39">
                  <c:v>43521</c:v>
                </c:pt>
                <c:pt idx="40">
                  <c:v>43522</c:v>
                </c:pt>
                <c:pt idx="41">
                  <c:v>43523</c:v>
                </c:pt>
                <c:pt idx="42">
                  <c:v>43524</c:v>
                </c:pt>
                <c:pt idx="43">
                  <c:v>43525</c:v>
                </c:pt>
                <c:pt idx="44">
                  <c:v>43528</c:v>
                </c:pt>
                <c:pt idx="45">
                  <c:v>43529</c:v>
                </c:pt>
                <c:pt idx="46">
                  <c:v>43530</c:v>
                </c:pt>
                <c:pt idx="47">
                  <c:v>43531</c:v>
                </c:pt>
                <c:pt idx="48">
                  <c:v>43532</c:v>
                </c:pt>
                <c:pt idx="49">
                  <c:v>43535</c:v>
                </c:pt>
                <c:pt idx="50">
                  <c:v>43536</c:v>
                </c:pt>
                <c:pt idx="51">
                  <c:v>43537</c:v>
                </c:pt>
                <c:pt idx="52">
                  <c:v>43538</c:v>
                </c:pt>
                <c:pt idx="53">
                  <c:v>43539</c:v>
                </c:pt>
                <c:pt idx="54">
                  <c:v>43542</c:v>
                </c:pt>
                <c:pt idx="55">
                  <c:v>43543</c:v>
                </c:pt>
                <c:pt idx="56">
                  <c:v>43544</c:v>
                </c:pt>
                <c:pt idx="57">
                  <c:v>43545</c:v>
                </c:pt>
                <c:pt idx="58">
                  <c:v>43546</c:v>
                </c:pt>
                <c:pt idx="59">
                  <c:v>43549</c:v>
                </c:pt>
                <c:pt idx="60">
                  <c:v>43550</c:v>
                </c:pt>
                <c:pt idx="61">
                  <c:v>43551</c:v>
                </c:pt>
                <c:pt idx="62">
                  <c:v>43552</c:v>
                </c:pt>
                <c:pt idx="63">
                  <c:v>43553</c:v>
                </c:pt>
                <c:pt idx="64">
                  <c:v>43556</c:v>
                </c:pt>
                <c:pt idx="65">
                  <c:v>43557</c:v>
                </c:pt>
                <c:pt idx="66">
                  <c:v>43558</c:v>
                </c:pt>
                <c:pt idx="67">
                  <c:v>43559</c:v>
                </c:pt>
                <c:pt idx="68">
                  <c:v>43560</c:v>
                </c:pt>
                <c:pt idx="69">
                  <c:v>43563</c:v>
                </c:pt>
                <c:pt idx="70">
                  <c:v>43564</c:v>
                </c:pt>
                <c:pt idx="71">
                  <c:v>43565</c:v>
                </c:pt>
                <c:pt idx="72">
                  <c:v>43566</c:v>
                </c:pt>
                <c:pt idx="73">
                  <c:v>43567</c:v>
                </c:pt>
                <c:pt idx="74">
                  <c:v>43570</c:v>
                </c:pt>
                <c:pt idx="75">
                  <c:v>43571</c:v>
                </c:pt>
                <c:pt idx="76">
                  <c:v>43572</c:v>
                </c:pt>
                <c:pt idx="77">
                  <c:v>43573</c:v>
                </c:pt>
                <c:pt idx="78">
                  <c:v>43574</c:v>
                </c:pt>
                <c:pt idx="79">
                  <c:v>43577</c:v>
                </c:pt>
                <c:pt idx="80">
                  <c:v>43578</c:v>
                </c:pt>
                <c:pt idx="81">
                  <c:v>43579</c:v>
                </c:pt>
                <c:pt idx="82">
                  <c:v>43580</c:v>
                </c:pt>
                <c:pt idx="83">
                  <c:v>43581</c:v>
                </c:pt>
                <c:pt idx="84">
                  <c:v>43584</c:v>
                </c:pt>
                <c:pt idx="85">
                  <c:v>43585</c:v>
                </c:pt>
                <c:pt idx="86">
                  <c:v>43586</c:v>
                </c:pt>
                <c:pt idx="87">
                  <c:v>43587</c:v>
                </c:pt>
                <c:pt idx="88">
                  <c:v>43588</c:v>
                </c:pt>
                <c:pt idx="89">
                  <c:v>43591</c:v>
                </c:pt>
                <c:pt idx="90">
                  <c:v>43592</c:v>
                </c:pt>
                <c:pt idx="91">
                  <c:v>43593</c:v>
                </c:pt>
                <c:pt idx="92">
                  <c:v>43594</c:v>
                </c:pt>
                <c:pt idx="93">
                  <c:v>43595</c:v>
                </c:pt>
                <c:pt idx="94">
                  <c:v>43598</c:v>
                </c:pt>
                <c:pt idx="95">
                  <c:v>43599</c:v>
                </c:pt>
                <c:pt idx="96">
                  <c:v>43600</c:v>
                </c:pt>
                <c:pt idx="97">
                  <c:v>43601</c:v>
                </c:pt>
                <c:pt idx="98">
                  <c:v>43602</c:v>
                </c:pt>
                <c:pt idx="99">
                  <c:v>43605</c:v>
                </c:pt>
                <c:pt idx="100">
                  <c:v>43606</c:v>
                </c:pt>
                <c:pt idx="101">
                  <c:v>43607</c:v>
                </c:pt>
                <c:pt idx="102">
                  <c:v>43608</c:v>
                </c:pt>
                <c:pt idx="103">
                  <c:v>43609</c:v>
                </c:pt>
                <c:pt idx="104">
                  <c:v>43612</c:v>
                </c:pt>
                <c:pt idx="105">
                  <c:v>43613</c:v>
                </c:pt>
                <c:pt idx="106">
                  <c:v>43614</c:v>
                </c:pt>
                <c:pt idx="107">
                  <c:v>43615</c:v>
                </c:pt>
                <c:pt idx="108">
                  <c:v>43616</c:v>
                </c:pt>
                <c:pt idx="109">
                  <c:v>43619</c:v>
                </c:pt>
                <c:pt idx="110">
                  <c:v>43620</c:v>
                </c:pt>
                <c:pt idx="111">
                  <c:v>43621</c:v>
                </c:pt>
                <c:pt idx="112">
                  <c:v>43622</c:v>
                </c:pt>
                <c:pt idx="113">
                  <c:v>43623</c:v>
                </c:pt>
                <c:pt idx="114">
                  <c:v>43626</c:v>
                </c:pt>
                <c:pt idx="115">
                  <c:v>43627</c:v>
                </c:pt>
                <c:pt idx="116">
                  <c:v>43628</c:v>
                </c:pt>
                <c:pt idx="117">
                  <c:v>43629</c:v>
                </c:pt>
                <c:pt idx="118">
                  <c:v>43630</c:v>
                </c:pt>
                <c:pt idx="119">
                  <c:v>43633</c:v>
                </c:pt>
                <c:pt idx="120">
                  <c:v>43634</c:v>
                </c:pt>
                <c:pt idx="121">
                  <c:v>43635</c:v>
                </c:pt>
                <c:pt idx="122">
                  <c:v>43636</c:v>
                </c:pt>
                <c:pt idx="123">
                  <c:v>43637</c:v>
                </c:pt>
                <c:pt idx="124">
                  <c:v>43640</c:v>
                </c:pt>
                <c:pt idx="125">
                  <c:v>43641</c:v>
                </c:pt>
                <c:pt idx="126">
                  <c:v>43642</c:v>
                </c:pt>
                <c:pt idx="127">
                  <c:v>43643</c:v>
                </c:pt>
                <c:pt idx="128">
                  <c:v>43644</c:v>
                </c:pt>
                <c:pt idx="129">
                  <c:v>43647</c:v>
                </c:pt>
                <c:pt idx="130">
                  <c:v>43648</c:v>
                </c:pt>
                <c:pt idx="131">
                  <c:v>43649</c:v>
                </c:pt>
                <c:pt idx="132">
                  <c:v>43650</c:v>
                </c:pt>
                <c:pt idx="133">
                  <c:v>43651</c:v>
                </c:pt>
                <c:pt idx="134">
                  <c:v>43654</c:v>
                </c:pt>
                <c:pt idx="135">
                  <c:v>43655</c:v>
                </c:pt>
                <c:pt idx="136">
                  <c:v>43656</c:v>
                </c:pt>
                <c:pt idx="137">
                  <c:v>43657</c:v>
                </c:pt>
                <c:pt idx="138">
                  <c:v>43658</c:v>
                </c:pt>
                <c:pt idx="139">
                  <c:v>43661</c:v>
                </c:pt>
                <c:pt idx="140">
                  <c:v>43662</c:v>
                </c:pt>
                <c:pt idx="141">
                  <c:v>43663</c:v>
                </c:pt>
                <c:pt idx="142">
                  <c:v>43664</c:v>
                </c:pt>
                <c:pt idx="143">
                  <c:v>43665</c:v>
                </c:pt>
                <c:pt idx="144">
                  <c:v>43668</c:v>
                </c:pt>
                <c:pt idx="145">
                  <c:v>43669</c:v>
                </c:pt>
                <c:pt idx="146">
                  <c:v>43670</c:v>
                </c:pt>
                <c:pt idx="147">
                  <c:v>43671</c:v>
                </c:pt>
                <c:pt idx="148">
                  <c:v>43672</c:v>
                </c:pt>
                <c:pt idx="149">
                  <c:v>43675</c:v>
                </c:pt>
                <c:pt idx="150">
                  <c:v>43676</c:v>
                </c:pt>
                <c:pt idx="151">
                  <c:v>43677</c:v>
                </c:pt>
                <c:pt idx="152">
                  <c:v>43678</c:v>
                </c:pt>
                <c:pt idx="153">
                  <c:v>43679</c:v>
                </c:pt>
                <c:pt idx="154">
                  <c:v>43682</c:v>
                </c:pt>
                <c:pt idx="155">
                  <c:v>43683</c:v>
                </c:pt>
                <c:pt idx="156">
                  <c:v>43684</c:v>
                </c:pt>
                <c:pt idx="157">
                  <c:v>43685</c:v>
                </c:pt>
                <c:pt idx="158">
                  <c:v>43686</c:v>
                </c:pt>
                <c:pt idx="159">
                  <c:v>43689</c:v>
                </c:pt>
                <c:pt idx="160">
                  <c:v>43690</c:v>
                </c:pt>
                <c:pt idx="161">
                  <c:v>43691</c:v>
                </c:pt>
                <c:pt idx="162">
                  <c:v>43692</c:v>
                </c:pt>
                <c:pt idx="163">
                  <c:v>43693</c:v>
                </c:pt>
                <c:pt idx="164">
                  <c:v>43696</c:v>
                </c:pt>
                <c:pt idx="165">
                  <c:v>43697</c:v>
                </c:pt>
                <c:pt idx="166">
                  <c:v>43698</c:v>
                </c:pt>
                <c:pt idx="167">
                  <c:v>43699</c:v>
                </c:pt>
                <c:pt idx="168">
                  <c:v>43700</c:v>
                </c:pt>
                <c:pt idx="169">
                  <c:v>43703</c:v>
                </c:pt>
                <c:pt idx="170">
                  <c:v>43704</c:v>
                </c:pt>
                <c:pt idx="171">
                  <c:v>43705</c:v>
                </c:pt>
                <c:pt idx="172">
                  <c:v>43706</c:v>
                </c:pt>
                <c:pt idx="173">
                  <c:v>43707</c:v>
                </c:pt>
                <c:pt idx="174">
                  <c:v>43710</c:v>
                </c:pt>
                <c:pt idx="175">
                  <c:v>43711</c:v>
                </c:pt>
                <c:pt idx="176">
                  <c:v>43712</c:v>
                </c:pt>
                <c:pt idx="177">
                  <c:v>43713</c:v>
                </c:pt>
                <c:pt idx="178">
                  <c:v>43714</c:v>
                </c:pt>
                <c:pt idx="179">
                  <c:v>43717</c:v>
                </c:pt>
                <c:pt idx="180">
                  <c:v>43718</c:v>
                </c:pt>
                <c:pt idx="181">
                  <c:v>43719</c:v>
                </c:pt>
                <c:pt idx="182">
                  <c:v>43720</c:v>
                </c:pt>
                <c:pt idx="183">
                  <c:v>43721</c:v>
                </c:pt>
                <c:pt idx="184">
                  <c:v>43724</c:v>
                </c:pt>
                <c:pt idx="185">
                  <c:v>43725</c:v>
                </c:pt>
                <c:pt idx="186">
                  <c:v>43726</c:v>
                </c:pt>
                <c:pt idx="187">
                  <c:v>43727</c:v>
                </c:pt>
                <c:pt idx="188">
                  <c:v>43728</c:v>
                </c:pt>
                <c:pt idx="189">
                  <c:v>43731</c:v>
                </c:pt>
                <c:pt idx="190">
                  <c:v>43732</c:v>
                </c:pt>
                <c:pt idx="191">
                  <c:v>43733</c:v>
                </c:pt>
                <c:pt idx="192">
                  <c:v>43734</c:v>
                </c:pt>
                <c:pt idx="193">
                  <c:v>43735</c:v>
                </c:pt>
                <c:pt idx="194">
                  <c:v>43738</c:v>
                </c:pt>
                <c:pt idx="195">
                  <c:v>43739</c:v>
                </c:pt>
                <c:pt idx="196">
                  <c:v>43740</c:v>
                </c:pt>
                <c:pt idx="197">
                  <c:v>43741</c:v>
                </c:pt>
                <c:pt idx="198">
                  <c:v>43742</c:v>
                </c:pt>
                <c:pt idx="199">
                  <c:v>43745</c:v>
                </c:pt>
                <c:pt idx="200">
                  <c:v>43746</c:v>
                </c:pt>
                <c:pt idx="201">
                  <c:v>43747</c:v>
                </c:pt>
                <c:pt idx="202">
                  <c:v>43748</c:v>
                </c:pt>
                <c:pt idx="203">
                  <c:v>43749</c:v>
                </c:pt>
                <c:pt idx="204">
                  <c:v>43752</c:v>
                </c:pt>
                <c:pt idx="205">
                  <c:v>43753</c:v>
                </c:pt>
                <c:pt idx="206">
                  <c:v>43754</c:v>
                </c:pt>
                <c:pt idx="207">
                  <c:v>43755</c:v>
                </c:pt>
                <c:pt idx="208">
                  <c:v>43756</c:v>
                </c:pt>
                <c:pt idx="209">
                  <c:v>43759</c:v>
                </c:pt>
                <c:pt idx="210">
                  <c:v>43760</c:v>
                </c:pt>
                <c:pt idx="211">
                  <c:v>43761</c:v>
                </c:pt>
                <c:pt idx="212">
                  <c:v>43762</c:v>
                </c:pt>
                <c:pt idx="213">
                  <c:v>43763</c:v>
                </c:pt>
                <c:pt idx="214">
                  <c:v>43766</c:v>
                </c:pt>
                <c:pt idx="215">
                  <c:v>43767</c:v>
                </c:pt>
                <c:pt idx="216">
                  <c:v>43768</c:v>
                </c:pt>
                <c:pt idx="217">
                  <c:v>43769</c:v>
                </c:pt>
                <c:pt idx="218">
                  <c:v>43770</c:v>
                </c:pt>
                <c:pt idx="219">
                  <c:v>43773</c:v>
                </c:pt>
                <c:pt idx="220">
                  <c:v>43774</c:v>
                </c:pt>
                <c:pt idx="221">
                  <c:v>43775</c:v>
                </c:pt>
                <c:pt idx="222">
                  <c:v>43776</c:v>
                </c:pt>
                <c:pt idx="223">
                  <c:v>43777</c:v>
                </c:pt>
                <c:pt idx="224">
                  <c:v>43780</c:v>
                </c:pt>
                <c:pt idx="225">
                  <c:v>43781</c:v>
                </c:pt>
                <c:pt idx="226">
                  <c:v>43782</c:v>
                </c:pt>
                <c:pt idx="227">
                  <c:v>43783</c:v>
                </c:pt>
                <c:pt idx="228">
                  <c:v>43784</c:v>
                </c:pt>
                <c:pt idx="229">
                  <c:v>43787</c:v>
                </c:pt>
                <c:pt idx="230">
                  <c:v>43788</c:v>
                </c:pt>
                <c:pt idx="231">
                  <c:v>43789</c:v>
                </c:pt>
                <c:pt idx="232">
                  <c:v>43790</c:v>
                </c:pt>
                <c:pt idx="233">
                  <c:v>43791</c:v>
                </c:pt>
                <c:pt idx="234">
                  <c:v>43794</c:v>
                </c:pt>
                <c:pt idx="235">
                  <c:v>43795</c:v>
                </c:pt>
                <c:pt idx="236">
                  <c:v>43796</c:v>
                </c:pt>
                <c:pt idx="237">
                  <c:v>43797</c:v>
                </c:pt>
                <c:pt idx="238">
                  <c:v>43798</c:v>
                </c:pt>
                <c:pt idx="239">
                  <c:v>43801</c:v>
                </c:pt>
                <c:pt idx="240">
                  <c:v>43802</c:v>
                </c:pt>
                <c:pt idx="241">
                  <c:v>43803</c:v>
                </c:pt>
                <c:pt idx="242">
                  <c:v>43804</c:v>
                </c:pt>
                <c:pt idx="243">
                  <c:v>43805</c:v>
                </c:pt>
                <c:pt idx="244">
                  <c:v>43808</c:v>
                </c:pt>
                <c:pt idx="245">
                  <c:v>43809</c:v>
                </c:pt>
                <c:pt idx="246">
                  <c:v>43810</c:v>
                </c:pt>
                <c:pt idx="247">
                  <c:v>43811</c:v>
                </c:pt>
                <c:pt idx="248">
                  <c:v>43812</c:v>
                </c:pt>
                <c:pt idx="249">
                  <c:v>43815</c:v>
                </c:pt>
                <c:pt idx="250">
                  <c:v>43816</c:v>
                </c:pt>
                <c:pt idx="251">
                  <c:v>43817</c:v>
                </c:pt>
                <c:pt idx="252">
                  <c:v>43818</c:v>
                </c:pt>
                <c:pt idx="253">
                  <c:v>43819</c:v>
                </c:pt>
                <c:pt idx="254">
                  <c:v>43822</c:v>
                </c:pt>
                <c:pt idx="255">
                  <c:v>43823</c:v>
                </c:pt>
                <c:pt idx="256">
                  <c:v>43824</c:v>
                </c:pt>
                <c:pt idx="257">
                  <c:v>43825</c:v>
                </c:pt>
                <c:pt idx="258">
                  <c:v>43826</c:v>
                </c:pt>
                <c:pt idx="259">
                  <c:v>43829</c:v>
                </c:pt>
                <c:pt idx="260">
                  <c:v>43830</c:v>
                </c:pt>
                <c:pt idx="261">
                  <c:v>43831</c:v>
                </c:pt>
                <c:pt idx="262">
                  <c:v>43832</c:v>
                </c:pt>
                <c:pt idx="263">
                  <c:v>43833</c:v>
                </c:pt>
                <c:pt idx="264">
                  <c:v>43836</c:v>
                </c:pt>
                <c:pt idx="265">
                  <c:v>43837</c:v>
                </c:pt>
                <c:pt idx="266">
                  <c:v>43838</c:v>
                </c:pt>
                <c:pt idx="267">
                  <c:v>43839</c:v>
                </c:pt>
                <c:pt idx="268">
                  <c:v>43840</c:v>
                </c:pt>
                <c:pt idx="269">
                  <c:v>43843</c:v>
                </c:pt>
                <c:pt idx="270">
                  <c:v>43844</c:v>
                </c:pt>
                <c:pt idx="271">
                  <c:v>43845</c:v>
                </c:pt>
                <c:pt idx="272">
                  <c:v>43846</c:v>
                </c:pt>
                <c:pt idx="273">
                  <c:v>43847</c:v>
                </c:pt>
                <c:pt idx="274">
                  <c:v>43850</c:v>
                </c:pt>
                <c:pt idx="275">
                  <c:v>43851</c:v>
                </c:pt>
                <c:pt idx="276">
                  <c:v>43852</c:v>
                </c:pt>
                <c:pt idx="277">
                  <c:v>43853</c:v>
                </c:pt>
                <c:pt idx="278">
                  <c:v>43854</c:v>
                </c:pt>
                <c:pt idx="279">
                  <c:v>43857</c:v>
                </c:pt>
                <c:pt idx="280">
                  <c:v>43858</c:v>
                </c:pt>
                <c:pt idx="281">
                  <c:v>43859</c:v>
                </c:pt>
                <c:pt idx="282">
                  <c:v>43860</c:v>
                </c:pt>
                <c:pt idx="283">
                  <c:v>43861</c:v>
                </c:pt>
                <c:pt idx="284">
                  <c:v>43864</c:v>
                </c:pt>
                <c:pt idx="285">
                  <c:v>43865</c:v>
                </c:pt>
                <c:pt idx="286">
                  <c:v>43866</c:v>
                </c:pt>
                <c:pt idx="287">
                  <c:v>43867</c:v>
                </c:pt>
                <c:pt idx="288">
                  <c:v>43868</c:v>
                </c:pt>
                <c:pt idx="289">
                  <c:v>43871</c:v>
                </c:pt>
                <c:pt idx="290">
                  <c:v>43872</c:v>
                </c:pt>
                <c:pt idx="291">
                  <c:v>43873</c:v>
                </c:pt>
                <c:pt idx="292">
                  <c:v>43874</c:v>
                </c:pt>
                <c:pt idx="293">
                  <c:v>43875</c:v>
                </c:pt>
                <c:pt idx="294">
                  <c:v>43878</c:v>
                </c:pt>
                <c:pt idx="295">
                  <c:v>43879</c:v>
                </c:pt>
                <c:pt idx="296">
                  <c:v>43880</c:v>
                </c:pt>
                <c:pt idx="297">
                  <c:v>43881</c:v>
                </c:pt>
                <c:pt idx="298">
                  <c:v>43882</c:v>
                </c:pt>
                <c:pt idx="299">
                  <c:v>43885</c:v>
                </c:pt>
                <c:pt idx="300">
                  <c:v>43886</c:v>
                </c:pt>
                <c:pt idx="301">
                  <c:v>43887</c:v>
                </c:pt>
                <c:pt idx="302">
                  <c:v>43888</c:v>
                </c:pt>
                <c:pt idx="303">
                  <c:v>43889</c:v>
                </c:pt>
                <c:pt idx="304">
                  <c:v>43892</c:v>
                </c:pt>
                <c:pt idx="305">
                  <c:v>43893</c:v>
                </c:pt>
                <c:pt idx="306">
                  <c:v>43894</c:v>
                </c:pt>
                <c:pt idx="307">
                  <c:v>43895</c:v>
                </c:pt>
                <c:pt idx="308">
                  <c:v>43896</c:v>
                </c:pt>
                <c:pt idx="309">
                  <c:v>43899</c:v>
                </c:pt>
                <c:pt idx="310">
                  <c:v>43900</c:v>
                </c:pt>
                <c:pt idx="311">
                  <c:v>43901</c:v>
                </c:pt>
                <c:pt idx="312">
                  <c:v>43902</c:v>
                </c:pt>
                <c:pt idx="313">
                  <c:v>43903</c:v>
                </c:pt>
                <c:pt idx="314">
                  <c:v>43906</c:v>
                </c:pt>
                <c:pt idx="315">
                  <c:v>43907</c:v>
                </c:pt>
                <c:pt idx="316">
                  <c:v>43908</c:v>
                </c:pt>
                <c:pt idx="317">
                  <c:v>43909</c:v>
                </c:pt>
                <c:pt idx="318">
                  <c:v>43910</c:v>
                </c:pt>
                <c:pt idx="319">
                  <c:v>43913</c:v>
                </c:pt>
                <c:pt idx="320">
                  <c:v>43914</c:v>
                </c:pt>
                <c:pt idx="321">
                  <c:v>43915</c:v>
                </c:pt>
                <c:pt idx="322">
                  <c:v>43916</c:v>
                </c:pt>
                <c:pt idx="323">
                  <c:v>43917</c:v>
                </c:pt>
                <c:pt idx="324">
                  <c:v>43920</c:v>
                </c:pt>
                <c:pt idx="325">
                  <c:v>43921</c:v>
                </c:pt>
                <c:pt idx="326">
                  <c:v>43922</c:v>
                </c:pt>
                <c:pt idx="327">
                  <c:v>43923</c:v>
                </c:pt>
                <c:pt idx="328">
                  <c:v>43924</c:v>
                </c:pt>
                <c:pt idx="329">
                  <c:v>43927</c:v>
                </c:pt>
                <c:pt idx="330">
                  <c:v>43928</c:v>
                </c:pt>
                <c:pt idx="331">
                  <c:v>43929</c:v>
                </c:pt>
                <c:pt idx="332">
                  <c:v>43930</c:v>
                </c:pt>
                <c:pt idx="333">
                  <c:v>43931</c:v>
                </c:pt>
                <c:pt idx="334">
                  <c:v>43934</c:v>
                </c:pt>
                <c:pt idx="335">
                  <c:v>43935</c:v>
                </c:pt>
                <c:pt idx="336">
                  <c:v>43936</c:v>
                </c:pt>
                <c:pt idx="337">
                  <c:v>43937</c:v>
                </c:pt>
                <c:pt idx="338">
                  <c:v>43938</c:v>
                </c:pt>
                <c:pt idx="339">
                  <c:v>43941</c:v>
                </c:pt>
                <c:pt idx="340">
                  <c:v>43942</c:v>
                </c:pt>
                <c:pt idx="341">
                  <c:v>43943</c:v>
                </c:pt>
                <c:pt idx="342">
                  <c:v>43944</c:v>
                </c:pt>
                <c:pt idx="343">
                  <c:v>43945</c:v>
                </c:pt>
                <c:pt idx="344">
                  <c:v>43948</c:v>
                </c:pt>
                <c:pt idx="345">
                  <c:v>43949</c:v>
                </c:pt>
                <c:pt idx="346">
                  <c:v>43950</c:v>
                </c:pt>
                <c:pt idx="347">
                  <c:v>43951</c:v>
                </c:pt>
                <c:pt idx="348">
                  <c:v>43952</c:v>
                </c:pt>
                <c:pt idx="349">
                  <c:v>43955</c:v>
                </c:pt>
                <c:pt idx="350">
                  <c:v>43956</c:v>
                </c:pt>
                <c:pt idx="351">
                  <c:v>43957</c:v>
                </c:pt>
                <c:pt idx="352">
                  <c:v>43958</c:v>
                </c:pt>
                <c:pt idx="353">
                  <c:v>43959</c:v>
                </c:pt>
                <c:pt idx="354">
                  <c:v>43962</c:v>
                </c:pt>
                <c:pt idx="355">
                  <c:v>43963</c:v>
                </c:pt>
                <c:pt idx="356">
                  <c:v>43964</c:v>
                </c:pt>
                <c:pt idx="357">
                  <c:v>43965</c:v>
                </c:pt>
                <c:pt idx="358">
                  <c:v>43966</c:v>
                </c:pt>
                <c:pt idx="359">
                  <c:v>43969</c:v>
                </c:pt>
                <c:pt idx="360">
                  <c:v>43970</c:v>
                </c:pt>
                <c:pt idx="361">
                  <c:v>43971</c:v>
                </c:pt>
                <c:pt idx="362">
                  <c:v>43972</c:v>
                </c:pt>
                <c:pt idx="363">
                  <c:v>43973</c:v>
                </c:pt>
                <c:pt idx="364">
                  <c:v>43976</c:v>
                </c:pt>
                <c:pt idx="365">
                  <c:v>43977</c:v>
                </c:pt>
                <c:pt idx="366">
                  <c:v>43978</c:v>
                </c:pt>
                <c:pt idx="367">
                  <c:v>43979</c:v>
                </c:pt>
                <c:pt idx="368">
                  <c:v>43980</c:v>
                </c:pt>
                <c:pt idx="369">
                  <c:v>43983</c:v>
                </c:pt>
                <c:pt idx="370">
                  <c:v>43984</c:v>
                </c:pt>
                <c:pt idx="371">
                  <c:v>43985</c:v>
                </c:pt>
                <c:pt idx="372">
                  <c:v>43986</c:v>
                </c:pt>
                <c:pt idx="373">
                  <c:v>43987</c:v>
                </c:pt>
                <c:pt idx="374">
                  <c:v>43990</c:v>
                </c:pt>
                <c:pt idx="375">
                  <c:v>43991</c:v>
                </c:pt>
                <c:pt idx="376">
                  <c:v>43992</c:v>
                </c:pt>
                <c:pt idx="377">
                  <c:v>43993</c:v>
                </c:pt>
                <c:pt idx="378">
                  <c:v>43994</c:v>
                </c:pt>
                <c:pt idx="379">
                  <c:v>43997</c:v>
                </c:pt>
                <c:pt idx="380">
                  <c:v>43998</c:v>
                </c:pt>
                <c:pt idx="381">
                  <c:v>43999</c:v>
                </c:pt>
                <c:pt idx="382">
                  <c:v>44000</c:v>
                </c:pt>
                <c:pt idx="383">
                  <c:v>44001</c:v>
                </c:pt>
                <c:pt idx="384">
                  <c:v>44004</c:v>
                </c:pt>
                <c:pt idx="385">
                  <c:v>44005</c:v>
                </c:pt>
                <c:pt idx="386">
                  <c:v>44006</c:v>
                </c:pt>
                <c:pt idx="387">
                  <c:v>44007</c:v>
                </c:pt>
                <c:pt idx="388">
                  <c:v>44008</c:v>
                </c:pt>
                <c:pt idx="389">
                  <c:v>44011</c:v>
                </c:pt>
                <c:pt idx="390">
                  <c:v>44012</c:v>
                </c:pt>
                <c:pt idx="391">
                  <c:v>44013</c:v>
                </c:pt>
                <c:pt idx="392">
                  <c:v>44014</c:v>
                </c:pt>
                <c:pt idx="393">
                  <c:v>44015</c:v>
                </c:pt>
                <c:pt idx="394">
                  <c:v>44018</c:v>
                </c:pt>
                <c:pt idx="395">
                  <c:v>44019</c:v>
                </c:pt>
                <c:pt idx="396">
                  <c:v>44020</c:v>
                </c:pt>
                <c:pt idx="397">
                  <c:v>44021</c:v>
                </c:pt>
                <c:pt idx="398">
                  <c:v>44022</c:v>
                </c:pt>
                <c:pt idx="399">
                  <c:v>44025</c:v>
                </c:pt>
                <c:pt idx="400">
                  <c:v>44026</c:v>
                </c:pt>
                <c:pt idx="401">
                  <c:v>44027</c:v>
                </c:pt>
                <c:pt idx="402">
                  <c:v>44028</c:v>
                </c:pt>
                <c:pt idx="403">
                  <c:v>44029</c:v>
                </c:pt>
                <c:pt idx="404">
                  <c:v>44032</c:v>
                </c:pt>
                <c:pt idx="405">
                  <c:v>44033</c:v>
                </c:pt>
                <c:pt idx="406">
                  <c:v>44034</c:v>
                </c:pt>
                <c:pt idx="407">
                  <c:v>44035</c:v>
                </c:pt>
                <c:pt idx="408">
                  <c:v>44036</c:v>
                </c:pt>
                <c:pt idx="409">
                  <c:v>44039</c:v>
                </c:pt>
                <c:pt idx="410">
                  <c:v>44040</c:v>
                </c:pt>
                <c:pt idx="411">
                  <c:v>44041</c:v>
                </c:pt>
                <c:pt idx="412">
                  <c:v>44042</c:v>
                </c:pt>
                <c:pt idx="413">
                  <c:v>44043</c:v>
                </c:pt>
                <c:pt idx="414">
                  <c:v>44046</c:v>
                </c:pt>
                <c:pt idx="415">
                  <c:v>44047</c:v>
                </c:pt>
                <c:pt idx="416">
                  <c:v>44048</c:v>
                </c:pt>
                <c:pt idx="417">
                  <c:v>44049</c:v>
                </c:pt>
                <c:pt idx="418">
                  <c:v>44050</c:v>
                </c:pt>
                <c:pt idx="419">
                  <c:v>44053</c:v>
                </c:pt>
                <c:pt idx="420">
                  <c:v>44054</c:v>
                </c:pt>
                <c:pt idx="421">
                  <c:v>44055</c:v>
                </c:pt>
                <c:pt idx="422">
                  <c:v>44056</c:v>
                </c:pt>
                <c:pt idx="423">
                  <c:v>44057</c:v>
                </c:pt>
                <c:pt idx="424">
                  <c:v>44060</c:v>
                </c:pt>
                <c:pt idx="425">
                  <c:v>44061</c:v>
                </c:pt>
                <c:pt idx="426">
                  <c:v>44062</c:v>
                </c:pt>
                <c:pt idx="427">
                  <c:v>44063</c:v>
                </c:pt>
                <c:pt idx="428">
                  <c:v>44064</c:v>
                </c:pt>
                <c:pt idx="429">
                  <c:v>44067</c:v>
                </c:pt>
                <c:pt idx="430">
                  <c:v>44068</c:v>
                </c:pt>
                <c:pt idx="431">
                  <c:v>44069</c:v>
                </c:pt>
                <c:pt idx="432">
                  <c:v>44070</c:v>
                </c:pt>
                <c:pt idx="433">
                  <c:v>44071</c:v>
                </c:pt>
                <c:pt idx="434">
                  <c:v>44074</c:v>
                </c:pt>
                <c:pt idx="435">
                  <c:v>44075</c:v>
                </c:pt>
                <c:pt idx="436">
                  <c:v>44076</c:v>
                </c:pt>
                <c:pt idx="437">
                  <c:v>44077</c:v>
                </c:pt>
                <c:pt idx="438">
                  <c:v>44078</c:v>
                </c:pt>
                <c:pt idx="439">
                  <c:v>44081</c:v>
                </c:pt>
                <c:pt idx="440">
                  <c:v>44082</c:v>
                </c:pt>
                <c:pt idx="441">
                  <c:v>44083</c:v>
                </c:pt>
                <c:pt idx="442">
                  <c:v>44084</c:v>
                </c:pt>
                <c:pt idx="443">
                  <c:v>44085</c:v>
                </c:pt>
                <c:pt idx="444">
                  <c:v>44088</c:v>
                </c:pt>
                <c:pt idx="445">
                  <c:v>44089</c:v>
                </c:pt>
                <c:pt idx="446">
                  <c:v>44090</c:v>
                </c:pt>
                <c:pt idx="447">
                  <c:v>44091</c:v>
                </c:pt>
                <c:pt idx="448">
                  <c:v>44092</c:v>
                </c:pt>
                <c:pt idx="449">
                  <c:v>44095</c:v>
                </c:pt>
                <c:pt idx="450">
                  <c:v>44096</c:v>
                </c:pt>
                <c:pt idx="451">
                  <c:v>44097</c:v>
                </c:pt>
                <c:pt idx="452">
                  <c:v>44098</c:v>
                </c:pt>
                <c:pt idx="453">
                  <c:v>44099</c:v>
                </c:pt>
                <c:pt idx="454">
                  <c:v>44102</c:v>
                </c:pt>
                <c:pt idx="455">
                  <c:v>44103</c:v>
                </c:pt>
                <c:pt idx="456">
                  <c:v>44104</c:v>
                </c:pt>
                <c:pt idx="457">
                  <c:v>44105</c:v>
                </c:pt>
                <c:pt idx="458">
                  <c:v>44106</c:v>
                </c:pt>
                <c:pt idx="459">
                  <c:v>44109</c:v>
                </c:pt>
                <c:pt idx="460">
                  <c:v>44110</c:v>
                </c:pt>
                <c:pt idx="461">
                  <c:v>44111</c:v>
                </c:pt>
                <c:pt idx="462">
                  <c:v>44112</c:v>
                </c:pt>
                <c:pt idx="463">
                  <c:v>44113</c:v>
                </c:pt>
                <c:pt idx="464">
                  <c:v>44116</c:v>
                </c:pt>
                <c:pt idx="465">
                  <c:v>44117</c:v>
                </c:pt>
                <c:pt idx="466">
                  <c:v>44118</c:v>
                </c:pt>
                <c:pt idx="467">
                  <c:v>44119</c:v>
                </c:pt>
                <c:pt idx="468">
                  <c:v>44120</c:v>
                </c:pt>
                <c:pt idx="469">
                  <c:v>44123</c:v>
                </c:pt>
                <c:pt idx="470">
                  <c:v>44124</c:v>
                </c:pt>
                <c:pt idx="471">
                  <c:v>44125</c:v>
                </c:pt>
                <c:pt idx="472">
                  <c:v>44126</c:v>
                </c:pt>
                <c:pt idx="473">
                  <c:v>44127</c:v>
                </c:pt>
                <c:pt idx="474">
                  <c:v>44130</c:v>
                </c:pt>
                <c:pt idx="475">
                  <c:v>44131</c:v>
                </c:pt>
                <c:pt idx="476">
                  <c:v>44132</c:v>
                </c:pt>
                <c:pt idx="477">
                  <c:v>44133</c:v>
                </c:pt>
                <c:pt idx="478">
                  <c:v>44134</c:v>
                </c:pt>
                <c:pt idx="479">
                  <c:v>44137</c:v>
                </c:pt>
                <c:pt idx="480">
                  <c:v>44138</c:v>
                </c:pt>
                <c:pt idx="481">
                  <c:v>44139</c:v>
                </c:pt>
                <c:pt idx="482">
                  <c:v>44140</c:v>
                </c:pt>
                <c:pt idx="483">
                  <c:v>44141</c:v>
                </c:pt>
                <c:pt idx="484">
                  <c:v>44144</c:v>
                </c:pt>
                <c:pt idx="485">
                  <c:v>44145</c:v>
                </c:pt>
                <c:pt idx="486">
                  <c:v>44146</c:v>
                </c:pt>
                <c:pt idx="487">
                  <c:v>44147</c:v>
                </c:pt>
                <c:pt idx="488">
                  <c:v>44148</c:v>
                </c:pt>
                <c:pt idx="489">
                  <c:v>44151</c:v>
                </c:pt>
                <c:pt idx="490">
                  <c:v>44152</c:v>
                </c:pt>
                <c:pt idx="491">
                  <c:v>44153</c:v>
                </c:pt>
                <c:pt idx="492">
                  <c:v>44154</c:v>
                </c:pt>
                <c:pt idx="493">
                  <c:v>44155</c:v>
                </c:pt>
                <c:pt idx="494">
                  <c:v>44158</c:v>
                </c:pt>
                <c:pt idx="495">
                  <c:v>44159</c:v>
                </c:pt>
                <c:pt idx="496">
                  <c:v>44160</c:v>
                </c:pt>
                <c:pt idx="497">
                  <c:v>44161</c:v>
                </c:pt>
                <c:pt idx="498">
                  <c:v>44162</c:v>
                </c:pt>
                <c:pt idx="499">
                  <c:v>44165</c:v>
                </c:pt>
                <c:pt idx="500">
                  <c:v>44166</c:v>
                </c:pt>
                <c:pt idx="501">
                  <c:v>44167</c:v>
                </c:pt>
                <c:pt idx="502">
                  <c:v>44168</c:v>
                </c:pt>
                <c:pt idx="503">
                  <c:v>44169</c:v>
                </c:pt>
                <c:pt idx="504">
                  <c:v>44172</c:v>
                </c:pt>
                <c:pt idx="505">
                  <c:v>44173</c:v>
                </c:pt>
              </c:numCache>
            </c:numRef>
          </c:cat>
          <c:val>
            <c:numRef>
              <c:f>'[Bolsas (6).xlsx]Gráfico'!$F$3:$F$508</c:f>
              <c:numCache>
                <c:formatCode>General</c:formatCode>
                <c:ptCount val="506"/>
                <c:pt idx="430">
                  <c:v>0</c:v>
                </c:pt>
                <c:pt idx="431">
                  <c:v>500</c:v>
                </c:pt>
              </c:numCache>
            </c:numRef>
          </c:val>
          <c:smooth val="0"/>
          <c:extLst>
            <c:ext xmlns:c16="http://schemas.microsoft.com/office/drawing/2014/chart" uri="{C3380CC4-5D6E-409C-BE32-E72D297353CC}">
              <c16:uniqueId val="{00000003-6FCE-4B77-B505-B14D151E40C8}"/>
            </c:ext>
          </c:extLst>
        </c:ser>
        <c:dLbls>
          <c:showLegendKey val="0"/>
          <c:showVal val="0"/>
          <c:showCatName val="0"/>
          <c:showSerName val="0"/>
          <c:showPercent val="0"/>
          <c:showBubbleSize val="0"/>
        </c:dLbls>
        <c:marker val="1"/>
        <c:smooth val="0"/>
        <c:axId val="649301080"/>
        <c:axId val="649304216"/>
      </c:lineChart>
      <c:lineChart>
        <c:grouping val="standard"/>
        <c:varyColors val="0"/>
        <c:ser>
          <c:idx val="8"/>
          <c:order val="3"/>
          <c:tx>
            <c:strRef>
              <c:f>'[Bolsas (6).xlsx]Gráfico'!$E$2</c:f>
              <c:strCache>
                <c:ptCount val="1"/>
                <c:pt idx="0">
                  <c:v>Chile</c:v>
                </c:pt>
              </c:strCache>
            </c:strRef>
          </c:tx>
          <c:spPr>
            <a:ln w="22225" cap="rnd">
              <a:solidFill>
                <a:srgbClr val="FF0000"/>
              </a:solidFill>
              <a:round/>
            </a:ln>
            <a:effectLst/>
          </c:spPr>
          <c:marker>
            <c:symbol val="none"/>
          </c:marker>
          <c:cat>
            <c:numRef>
              <c:f>'[Bolsas (6).xlsx]Gráfico'!$A$3:$A$508</c:f>
              <c:numCache>
                <c:formatCode>m/d/yyyy</c:formatCode>
                <c:ptCount val="506"/>
                <c:pt idx="0">
                  <c:v>43466</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43486</c:v>
                </c:pt>
                <c:pt idx="15">
                  <c:v>43487</c:v>
                </c:pt>
                <c:pt idx="16">
                  <c:v>43488</c:v>
                </c:pt>
                <c:pt idx="17">
                  <c:v>43489</c:v>
                </c:pt>
                <c:pt idx="18">
                  <c:v>43490</c:v>
                </c:pt>
                <c:pt idx="19">
                  <c:v>43493</c:v>
                </c:pt>
                <c:pt idx="20">
                  <c:v>43494</c:v>
                </c:pt>
                <c:pt idx="21">
                  <c:v>43495</c:v>
                </c:pt>
                <c:pt idx="22">
                  <c:v>43496</c:v>
                </c:pt>
                <c:pt idx="23">
                  <c:v>43497</c:v>
                </c:pt>
                <c:pt idx="24">
                  <c:v>43500</c:v>
                </c:pt>
                <c:pt idx="25">
                  <c:v>43501</c:v>
                </c:pt>
                <c:pt idx="26">
                  <c:v>43502</c:v>
                </c:pt>
                <c:pt idx="27">
                  <c:v>43503</c:v>
                </c:pt>
                <c:pt idx="28">
                  <c:v>43504</c:v>
                </c:pt>
                <c:pt idx="29">
                  <c:v>43507</c:v>
                </c:pt>
                <c:pt idx="30">
                  <c:v>43508</c:v>
                </c:pt>
                <c:pt idx="31">
                  <c:v>43509</c:v>
                </c:pt>
                <c:pt idx="32">
                  <c:v>43510</c:v>
                </c:pt>
                <c:pt idx="33">
                  <c:v>43511</c:v>
                </c:pt>
                <c:pt idx="34">
                  <c:v>43514</c:v>
                </c:pt>
                <c:pt idx="35">
                  <c:v>43515</c:v>
                </c:pt>
                <c:pt idx="36">
                  <c:v>43516</c:v>
                </c:pt>
                <c:pt idx="37">
                  <c:v>43517</c:v>
                </c:pt>
                <c:pt idx="38">
                  <c:v>43518</c:v>
                </c:pt>
                <c:pt idx="39">
                  <c:v>43521</c:v>
                </c:pt>
                <c:pt idx="40">
                  <c:v>43522</c:v>
                </c:pt>
                <c:pt idx="41">
                  <c:v>43523</c:v>
                </c:pt>
                <c:pt idx="42">
                  <c:v>43524</c:v>
                </c:pt>
                <c:pt idx="43">
                  <c:v>43525</c:v>
                </c:pt>
                <c:pt idx="44">
                  <c:v>43528</c:v>
                </c:pt>
                <c:pt idx="45">
                  <c:v>43529</c:v>
                </c:pt>
                <c:pt idx="46">
                  <c:v>43530</c:v>
                </c:pt>
                <c:pt idx="47">
                  <c:v>43531</c:v>
                </c:pt>
                <c:pt idx="48">
                  <c:v>43532</c:v>
                </c:pt>
                <c:pt idx="49">
                  <c:v>43535</c:v>
                </c:pt>
                <c:pt idx="50">
                  <c:v>43536</c:v>
                </c:pt>
                <c:pt idx="51">
                  <c:v>43537</c:v>
                </c:pt>
                <c:pt idx="52">
                  <c:v>43538</c:v>
                </c:pt>
                <c:pt idx="53">
                  <c:v>43539</c:v>
                </c:pt>
                <c:pt idx="54">
                  <c:v>43542</c:v>
                </c:pt>
                <c:pt idx="55">
                  <c:v>43543</c:v>
                </c:pt>
                <c:pt idx="56">
                  <c:v>43544</c:v>
                </c:pt>
                <c:pt idx="57">
                  <c:v>43545</c:v>
                </c:pt>
                <c:pt idx="58">
                  <c:v>43546</c:v>
                </c:pt>
                <c:pt idx="59">
                  <c:v>43549</c:v>
                </c:pt>
                <c:pt idx="60">
                  <c:v>43550</c:v>
                </c:pt>
                <c:pt idx="61">
                  <c:v>43551</c:v>
                </c:pt>
                <c:pt idx="62">
                  <c:v>43552</c:v>
                </c:pt>
                <c:pt idx="63">
                  <c:v>43553</c:v>
                </c:pt>
                <c:pt idx="64">
                  <c:v>43556</c:v>
                </c:pt>
                <c:pt idx="65">
                  <c:v>43557</c:v>
                </c:pt>
                <c:pt idx="66">
                  <c:v>43558</c:v>
                </c:pt>
                <c:pt idx="67">
                  <c:v>43559</c:v>
                </c:pt>
                <c:pt idx="68">
                  <c:v>43560</c:v>
                </c:pt>
                <c:pt idx="69">
                  <c:v>43563</c:v>
                </c:pt>
                <c:pt idx="70">
                  <c:v>43564</c:v>
                </c:pt>
                <c:pt idx="71">
                  <c:v>43565</c:v>
                </c:pt>
                <c:pt idx="72">
                  <c:v>43566</c:v>
                </c:pt>
                <c:pt idx="73">
                  <c:v>43567</c:v>
                </c:pt>
                <c:pt idx="74">
                  <c:v>43570</c:v>
                </c:pt>
                <c:pt idx="75">
                  <c:v>43571</c:v>
                </c:pt>
                <c:pt idx="76">
                  <c:v>43572</c:v>
                </c:pt>
                <c:pt idx="77">
                  <c:v>43573</c:v>
                </c:pt>
                <c:pt idx="78">
                  <c:v>43574</c:v>
                </c:pt>
                <c:pt idx="79">
                  <c:v>43577</c:v>
                </c:pt>
                <c:pt idx="80">
                  <c:v>43578</c:v>
                </c:pt>
                <c:pt idx="81">
                  <c:v>43579</c:v>
                </c:pt>
                <c:pt idx="82">
                  <c:v>43580</c:v>
                </c:pt>
                <c:pt idx="83">
                  <c:v>43581</c:v>
                </c:pt>
                <c:pt idx="84">
                  <c:v>43584</c:v>
                </c:pt>
                <c:pt idx="85">
                  <c:v>43585</c:v>
                </c:pt>
                <c:pt idx="86">
                  <c:v>43586</c:v>
                </c:pt>
                <c:pt idx="87">
                  <c:v>43587</c:v>
                </c:pt>
                <c:pt idx="88">
                  <c:v>43588</c:v>
                </c:pt>
                <c:pt idx="89">
                  <c:v>43591</c:v>
                </c:pt>
                <c:pt idx="90">
                  <c:v>43592</c:v>
                </c:pt>
                <c:pt idx="91">
                  <c:v>43593</c:v>
                </c:pt>
                <c:pt idx="92">
                  <c:v>43594</c:v>
                </c:pt>
                <c:pt idx="93">
                  <c:v>43595</c:v>
                </c:pt>
                <c:pt idx="94">
                  <c:v>43598</c:v>
                </c:pt>
                <c:pt idx="95">
                  <c:v>43599</c:v>
                </c:pt>
                <c:pt idx="96">
                  <c:v>43600</c:v>
                </c:pt>
                <c:pt idx="97">
                  <c:v>43601</c:v>
                </c:pt>
                <c:pt idx="98">
                  <c:v>43602</c:v>
                </c:pt>
                <c:pt idx="99">
                  <c:v>43605</c:v>
                </c:pt>
                <c:pt idx="100">
                  <c:v>43606</c:v>
                </c:pt>
                <c:pt idx="101">
                  <c:v>43607</c:v>
                </c:pt>
                <c:pt idx="102">
                  <c:v>43608</c:v>
                </c:pt>
                <c:pt idx="103">
                  <c:v>43609</c:v>
                </c:pt>
                <c:pt idx="104">
                  <c:v>43612</c:v>
                </c:pt>
                <c:pt idx="105">
                  <c:v>43613</c:v>
                </c:pt>
                <c:pt idx="106">
                  <c:v>43614</c:v>
                </c:pt>
                <c:pt idx="107">
                  <c:v>43615</c:v>
                </c:pt>
                <c:pt idx="108">
                  <c:v>43616</c:v>
                </c:pt>
                <c:pt idx="109">
                  <c:v>43619</c:v>
                </c:pt>
                <c:pt idx="110">
                  <c:v>43620</c:v>
                </c:pt>
                <c:pt idx="111">
                  <c:v>43621</c:v>
                </c:pt>
                <c:pt idx="112">
                  <c:v>43622</c:v>
                </c:pt>
                <c:pt idx="113">
                  <c:v>43623</c:v>
                </c:pt>
                <c:pt idx="114">
                  <c:v>43626</c:v>
                </c:pt>
                <c:pt idx="115">
                  <c:v>43627</c:v>
                </c:pt>
                <c:pt idx="116">
                  <c:v>43628</c:v>
                </c:pt>
                <c:pt idx="117">
                  <c:v>43629</c:v>
                </c:pt>
                <c:pt idx="118">
                  <c:v>43630</c:v>
                </c:pt>
                <c:pt idx="119">
                  <c:v>43633</c:v>
                </c:pt>
                <c:pt idx="120">
                  <c:v>43634</c:v>
                </c:pt>
                <c:pt idx="121">
                  <c:v>43635</c:v>
                </c:pt>
                <c:pt idx="122">
                  <c:v>43636</c:v>
                </c:pt>
                <c:pt idx="123">
                  <c:v>43637</c:v>
                </c:pt>
                <c:pt idx="124">
                  <c:v>43640</c:v>
                </c:pt>
                <c:pt idx="125">
                  <c:v>43641</c:v>
                </c:pt>
                <c:pt idx="126">
                  <c:v>43642</c:v>
                </c:pt>
                <c:pt idx="127">
                  <c:v>43643</c:v>
                </c:pt>
                <c:pt idx="128">
                  <c:v>43644</c:v>
                </c:pt>
                <c:pt idx="129">
                  <c:v>43647</c:v>
                </c:pt>
                <c:pt idx="130">
                  <c:v>43648</c:v>
                </c:pt>
                <c:pt idx="131">
                  <c:v>43649</c:v>
                </c:pt>
                <c:pt idx="132">
                  <c:v>43650</c:v>
                </c:pt>
                <c:pt idx="133">
                  <c:v>43651</c:v>
                </c:pt>
                <c:pt idx="134">
                  <c:v>43654</c:v>
                </c:pt>
                <c:pt idx="135">
                  <c:v>43655</c:v>
                </c:pt>
                <c:pt idx="136">
                  <c:v>43656</c:v>
                </c:pt>
                <c:pt idx="137">
                  <c:v>43657</c:v>
                </c:pt>
                <c:pt idx="138">
                  <c:v>43658</c:v>
                </c:pt>
                <c:pt idx="139">
                  <c:v>43661</c:v>
                </c:pt>
                <c:pt idx="140">
                  <c:v>43662</c:v>
                </c:pt>
                <c:pt idx="141">
                  <c:v>43663</c:v>
                </c:pt>
                <c:pt idx="142">
                  <c:v>43664</c:v>
                </c:pt>
                <c:pt idx="143">
                  <c:v>43665</c:v>
                </c:pt>
                <c:pt idx="144">
                  <c:v>43668</c:v>
                </c:pt>
                <c:pt idx="145">
                  <c:v>43669</c:v>
                </c:pt>
                <c:pt idx="146">
                  <c:v>43670</c:v>
                </c:pt>
                <c:pt idx="147">
                  <c:v>43671</c:v>
                </c:pt>
                <c:pt idx="148">
                  <c:v>43672</c:v>
                </c:pt>
                <c:pt idx="149">
                  <c:v>43675</c:v>
                </c:pt>
                <c:pt idx="150">
                  <c:v>43676</c:v>
                </c:pt>
                <c:pt idx="151">
                  <c:v>43677</c:v>
                </c:pt>
                <c:pt idx="152">
                  <c:v>43678</c:v>
                </c:pt>
                <c:pt idx="153">
                  <c:v>43679</c:v>
                </c:pt>
                <c:pt idx="154">
                  <c:v>43682</c:v>
                </c:pt>
                <c:pt idx="155">
                  <c:v>43683</c:v>
                </c:pt>
                <c:pt idx="156">
                  <c:v>43684</c:v>
                </c:pt>
                <c:pt idx="157">
                  <c:v>43685</c:v>
                </c:pt>
                <c:pt idx="158">
                  <c:v>43686</c:v>
                </c:pt>
                <c:pt idx="159">
                  <c:v>43689</c:v>
                </c:pt>
                <c:pt idx="160">
                  <c:v>43690</c:v>
                </c:pt>
                <c:pt idx="161">
                  <c:v>43691</c:v>
                </c:pt>
                <c:pt idx="162">
                  <c:v>43692</c:v>
                </c:pt>
                <c:pt idx="163">
                  <c:v>43693</c:v>
                </c:pt>
                <c:pt idx="164">
                  <c:v>43696</c:v>
                </c:pt>
                <c:pt idx="165">
                  <c:v>43697</c:v>
                </c:pt>
                <c:pt idx="166">
                  <c:v>43698</c:v>
                </c:pt>
                <c:pt idx="167">
                  <c:v>43699</c:v>
                </c:pt>
                <c:pt idx="168">
                  <c:v>43700</c:v>
                </c:pt>
                <c:pt idx="169">
                  <c:v>43703</c:v>
                </c:pt>
                <c:pt idx="170">
                  <c:v>43704</c:v>
                </c:pt>
                <c:pt idx="171">
                  <c:v>43705</c:v>
                </c:pt>
                <c:pt idx="172">
                  <c:v>43706</c:v>
                </c:pt>
                <c:pt idx="173">
                  <c:v>43707</c:v>
                </c:pt>
                <c:pt idx="174">
                  <c:v>43710</c:v>
                </c:pt>
                <c:pt idx="175">
                  <c:v>43711</c:v>
                </c:pt>
                <c:pt idx="176">
                  <c:v>43712</c:v>
                </c:pt>
                <c:pt idx="177">
                  <c:v>43713</c:v>
                </c:pt>
                <c:pt idx="178">
                  <c:v>43714</c:v>
                </c:pt>
                <c:pt idx="179">
                  <c:v>43717</c:v>
                </c:pt>
                <c:pt idx="180">
                  <c:v>43718</c:v>
                </c:pt>
                <c:pt idx="181">
                  <c:v>43719</c:v>
                </c:pt>
                <c:pt idx="182">
                  <c:v>43720</c:v>
                </c:pt>
                <c:pt idx="183">
                  <c:v>43721</c:v>
                </c:pt>
                <c:pt idx="184">
                  <c:v>43724</c:v>
                </c:pt>
                <c:pt idx="185">
                  <c:v>43725</c:v>
                </c:pt>
                <c:pt idx="186">
                  <c:v>43726</c:v>
                </c:pt>
                <c:pt idx="187">
                  <c:v>43727</c:v>
                </c:pt>
                <c:pt idx="188">
                  <c:v>43728</c:v>
                </c:pt>
                <c:pt idx="189">
                  <c:v>43731</c:v>
                </c:pt>
                <c:pt idx="190">
                  <c:v>43732</c:v>
                </c:pt>
                <c:pt idx="191">
                  <c:v>43733</c:v>
                </c:pt>
                <c:pt idx="192">
                  <c:v>43734</c:v>
                </c:pt>
                <c:pt idx="193">
                  <c:v>43735</c:v>
                </c:pt>
                <c:pt idx="194">
                  <c:v>43738</c:v>
                </c:pt>
                <c:pt idx="195">
                  <c:v>43739</c:v>
                </c:pt>
                <c:pt idx="196">
                  <c:v>43740</c:v>
                </c:pt>
                <c:pt idx="197">
                  <c:v>43741</c:v>
                </c:pt>
                <c:pt idx="198">
                  <c:v>43742</c:v>
                </c:pt>
                <c:pt idx="199">
                  <c:v>43745</c:v>
                </c:pt>
                <c:pt idx="200">
                  <c:v>43746</c:v>
                </c:pt>
                <c:pt idx="201">
                  <c:v>43747</c:v>
                </c:pt>
                <c:pt idx="202">
                  <c:v>43748</c:v>
                </c:pt>
                <c:pt idx="203">
                  <c:v>43749</c:v>
                </c:pt>
                <c:pt idx="204">
                  <c:v>43752</c:v>
                </c:pt>
                <c:pt idx="205">
                  <c:v>43753</c:v>
                </c:pt>
                <c:pt idx="206">
                  <c:v>43754</c:v>
                </c:pt>
                <c:pt idx="207">
                  <c:v>43755</c:v>
                </c:pt>
                <c:pt idx="208">
                  <c:v>43756</c:v>
                </c:pt>
                <c:pt idx="209">
                  <c:v>43759</c:v>
                </c:pt>
                <c:pt idx="210">
                  <c:v>43760</c:v>
                </c:pt>
                <c:pt idx="211">
                  <c:v>43761</c:v>
                </c:pt>
                <c:pt idx="212">
                  <c:v>43762</c:v>
                </c:pt>
                <c:pt idx="213">
                  <c:v>43763</c:v>
                </c:pt>
                <c:pt idx="214">
                  <c:v>43766</c:v>
                </c:pt>
                <c:pt idx="215">
                  <c:v>43767</c:v>
                </c:pt>
                <c:pt idx="216">
                  <c:v>43768</c:v>
                </c:pt>
                <c:pt idx="217">
                  <c:v>43769</c:v>
                </c:pt>
                <c:pt idx="218">
                  <c:v>43770</c:v>
                </c:pt>
                <c:pt idx="219">
                  <c:v>43773</c:v>
                </c:pt>
                <c:pt idx="220">
                  <c:v>43774</c:v>
                </c:pt>
                <c:pt idx="221">
                  <c:v>43775</c:v>
                </c:pt>
                <c:pt idx="222">
                  <c:v>43776</c:v>
                </c:pt>
                <c:pt idx="223">
                  <c:v>43777</c:v>
                </c:pt>
                <c:pt idx="224">
                  <c:v>43780</c:v>
                </c:pt>
                <c:pt idx="225">
                  <c:v>43781</c:v>
                </c:pt>
                <c:pt idx="226">
                  <c:v>43782</c:v>
                </c:pt>
                <c:pt idx="227">
                  <c:v>43783</c:v>
                </c:pt>
                <c:pt idx="228">
                  <c:v>43784</c:v>
                </c:pt>
                <c:pt idx="229">
                  <c:v>43787</c:v>
                </c:pt>
                <c:pt idx="230">
                  <c:v>43788</c:v>
                </c:pt>
                <c:pt idx="231">
                  <c:v>43789</c:v>
                </c:pt>
                <c:pt idx="232">
                  <c:v>43790</c:v>
                </c:pt>
                <c:pt idx="233">
                  <c:v>43791</c:v>
                </c:pt>
                <c:pt idx="234">
                  <c:v>43794</c:v>
                </c:pt>
                <c:pt idx="235">
                  <c:v>43795</c:v>
                </c:pt>
                <c:pt idx="236">
                  <c:v>43796</c:v>
                </c:pt>
                <c:pt idx="237">
                  <c:v>43797</c:v>
                </c:pt>
                <c:pt idx="238">
                  <c:v>43798</c:v>
                </c:pt>
                <c:pt idx="239">
                  <c:v>43801</c:v>
                </c:pt>
                <c:pt idx="240">
                  <c:v>43802</c:v>
                </c:pt>
                <c:pt idx="241">
                  <c:v>43803</c:v>
                </c:pt>
                <c:pt idx="242">
                  <c:v>43804</c:v>
                </c:pt>
                <c:pt idx="243">
                  <c:v>43805</c:v>
                </c:pt>
                <c:pt idx="244">
                  <c:v>43808</c:v>
                </c:pt>
                <c:pt idx="245">
                  <c:v>43809</c:v>
                </c:pt>
                <c:pt idx="246">
                  <c:v>43810</c:v>
                </c:pt>
                <c:pt idx="247">
                  <c:v>43811</c:v>
                </c:pt>
                <c:pt idx="248">
                  <c:v>43812</c:v>
                </c:pt>
                <c:pt idx="249">
                  <c:v>43815</c:v>
                </c:pt>
                <c:pt idx="250">
                  <c:v>43816</c:v>
                </c:pt>
                <c:pt idx="251">
                  <c:v>43817</c:v>
                </c:pt>
                <c:pt idx="252">
                  <c:v>43818</c:v>
                </c:pt>
                <c:pt idx="253">
                  <c:v>43819</c:v>
                </c:pt>
                <c:pt idx="254">
                  <c:v>43822</c:v>
                </c:pt>
                <c:pt idx="255">
                  <c:v>43823</c:v>
                </c:pt>
                <c:pt idx="256">
                  <c:v>43824</c:v>
                </c:pt>
                <c:pt idx="257">
                  <c:v>43825</c:v>
                </c:pt>
                <c:pt idx="258">
                  <c:v>43826</c:v>
                </c:pt>
                <c:pt idx="259">
                  <c:v>43829</c:v>
                </c:pt>
                <c:pt idx="260">
                  <c:v>43830</c:v>
                </c:pt>
                <c:pt idx="261">
                  <c:v>43831</c:v>
                </c:pt>
                <c:pt idx="262">
                  <c:v>43832</c:v>
                </c:pt>
                <c:pt idx="263">
                  <c:v>43833</c:v>
                </c:pt>
                <c:pt idx="264">
                  <c:v>43836</c:v>
                </c:pt>
                <c:pt idx="265">
                  <c:v>43837</c:v>
                </c:pt>
                <c:pt idx="266">
                  <c:v>43838</c:v>
                </c:pt>
                <c:pt idx="267">
                  <c:v>43839</c:v>
                </c:pt>
                <c:pt idx="268">
                  <c:v>43840</c:v>
                </c:pt>
                <c:pt idx="269">
                  <c:v>43843</c:v>
                </c:pt>
                <c:pt idx="270">
                  <c:v>43844</c:v>
                </c:pt>
                <c:pt idx="271">
                  <c:v>43845</c:v>
                </c:pt>
                <c:pt idx="272">
                  <c:v>43846</c:v>
                </c:pt>
                <c:pt idx="273">
                  <c:v>43847</c:v>
                </c:pt>
                <c:pt idx="274">
                  <c:v>43850</c:v>
                </c:pt>
                <c:pt idx="275">
                  <c:v>43851</c:v>
                </c:pt>
                <c:pt idx="276">
                  <c:v>43852</c:v>
                </c:pt>
                <c:pt idx="277">
                  <c:v>43853</c:v>
                </c:pt>
                <c:pt idx="278">
                  <c:v>43854</c:v>
                </c:pt>
                <c:pt idx="279">
                  <c:v>43857</c:v>
                </c:pt>
                <c:pt idx="280">
                  <c:v>43858</c:v>
                </c:pt>
                <c:pt idx="281">
                  <c:v>43859</c:v>
                </c:pt>
                <c:pt idx="282">
                  <c:v>43860</c:v>
                </c:pt>
                <c:pt idx="283">
                  <c:v>43861</c:v>
                </c:pt>
                <c:pt idx="284">
                  <c:v>43864</c:v>
                </c:pt>
                <c:pt idx="285">
                  <c:v>43865</c:v>
                </c:pt>
                <c:pt idx="286">
                  <c:v>43866</c:v>
                </c:pt>
                <c:pt idx="287">
                  <c:v>43867</c:v>
                </c:pt>
                <c:pt idx="288">
                  <c:v>43868</c:v>
                </c:pt>
                <c:pt idx="289">
                  <c:v>43871</c:v>
                </c:pt>
                <c:pt idx="290">
                  <c:v>43872</c:v>
                </c:pt>
                <c:pt idx="291">
                  <c:v>43873</c:v>
                </c:pt>
                <c:pt idx="292">
                  <c:v>43874</c:v>
                </c:pt>
                <c:pt idx="293">
                  <c:v>43875</c:v>
                </c:pt>
                <c:pt idx="294">
                  <c:v>43878</c:v>
                </c:pt>
                <c:pt idx="295">
                  <c:v>43879</c:v>
                </c:pt>
                <c:pt idx="296">
                  <c:v>43880</c:v>
                </c:pt>
                <c:pt idx="297">
                  <c:v>43881</c:v>
                </c:pt>
                <c:pt idx="298">
                  <c:v>43882</c:v>
                </c:pt>
                <c:pt idx="299">
                  <c:v>43885</c:v>
                </c:pt>
                <c:pt idx="300">
                  <c:v>43886</c:v>
                </c:pt>
                <c:pt idx="301">
                  <c:v>43887</c:v>
                </c:pt>
                <c:pt idx="302">
                  <c:v>43888</c:v>
                </c:pt>
                <c:pt idx="303">
                  <c:v>43889</c:v>
                </c:pt>
                <c:pt idx="304">
                  <c:v>43892</c:v>
                </c:pt>
                <c:pt idx="305">
                  <c:v>43893</c:v>
                </c:pt>
                <c:pt idx="306">
                  <c:v>43894</c:v>
                </c:pt>
                <c:pt idx="307">
                  <c:v>43895</c:v>
                </c:pt>
                <c:pt idx="308">
                  <c:v>43896</c:v>
                </c:pt>
                <c:pt idx="309">
                  <c:v>43899</c:v>
                </c:pt>
                <c:pt idx="310">
                  <c:v>43900</c:v>
                </c:pt>
                <c:pt idx="311">
                  <c:v>43901</c:v>
                </c:pt>
                <c:pt idx="312">
                  <c:v>43902</c:v>
                </c:pt>
                <c:pt idx="313">
                  <c:v>43903</c:v>
                </c:pt>
                <c:pt idx="314">
                  <c:v>43906</c:v>
                </c:pt>
                <c:pt idx="315">
                  <c:v>43907</c:v>
                </c:pt>
                <c:pt idx="316">
                  <c:v>43908</c:v>
                </c:pt>
                <c:pt idx="317">
                  <c:v>43909</c:v>
                </c:pt>
                <c:pt idx="318">
                  <c:v>43910</c:v>
                </c:pt>
                <c:pt idx="319">
                  <c:v>43913</c:v>
                </c:pt>
                <c:pt idx="320">
                  <c:v>43914</c:v>
                </c:pt>
                <c:pt idx="321">
                  <c:v>43915</c:v>
                </c:pt>
                <c:pt idx="322">
                  <c:v>43916</c:v>
                </c:pt>
                <c:pt idx="323">
                  <c:v>43917</c:v>
                </c:pt>
                <c:pt idx="324">
                  <c:v>43920</c:v>
                </c:pt>
                <c:pt idx="325">
                  <c:v>43921</c:v>
                </c:pt>
                <c:pt idx="326">
                  <c:v>43922</c:v>
                </c:pt>
                <c:pt idx="327">
                  <c:v>43923</c:v>
                </c:pt>
                <c:pt idx="328">
                  <c:v>43924</c:v>
                </c:pt>
                <c:pt idx="329">
                  <c:v>43927</c:v>
                </c:pt>
                <c:pt idx="330">
                  <c:v>43928</c:v>
                </c:pt>
                <c:pt idx="331">
                  <c:v>43929</c:v>
                </c:pt>
                <c:pt idx="332">
                  <c:v>43930</c:v>
                </c:pt>
                <c:pt idx="333">
                  <c:v>43931</c:v>
                </c:pt>
                <c:pt idx="334">
                  <c:v>43934</c:v>
                </c:pt>
                <c:pt idx="335">
                  <c:v>43935</c:v>
                </c:pt>
                <c:pt idx="336">
                  <c:v>43936</c:v>
                </c:pt>
                <c:pt idx="337">
                  <c:v>43937</c:v>
                </c:pt>
                <c:pt idx="338">
                  <c:v>43938</c:v>
                </c:pt>
                <c:pt idx="339">
                  <c:v>43941</c:v>
                </c:pt>
                <c:pt idx="340">
                  <c:v>43942</c:v>
                </c:pt>
                <c:pt idx="341">
                  <c:v>43943</c:v>
                </c:pt>
                <c:pt idx="342">
                  <c:v>43944</c:v>
                </c:pt>
                <c:pt idx="343">
                  <c:v>43945</c:v>
                </c:pt>
                <c:pt idx="344">
                  <c:v>43948</c:v>
                </c:pt>
                <c:pt idx="345">
                  <c:v>43949</c:v>
                </c:pt>
                <c:pt idx="346">
                  <c:v>43950</c:v>
                </c:pt>
                <c:pt idx="347">
                  <c:v>43951</c:v>
                </c:pt>
                <c:pt idx="348">
                  <c:v>43952</c:v>
                </c:pt>
                <c:pt idx="349">
                  <c:v>43955</c:v>
                </c:pt>
                <c:pt idx="350">
                  <c:v>43956</c:v>
                </c:pt>
                <c:pt idx="351">
                  <c:v>43957</c:v>
                </c:pt>
                <c:pt idx="352">
                  <c:v>43958</c:v>
                </c:pt>
                <c:pt idx="353">
                  <c:v>43959</c:v>
                </c:pt>
                <c:pt idx="354">
                  <c:v>43962</c:v>
                </c:pt>
                <c:pt idx="355">
                  <c:v>43963</c:v>
                </c:pt>
                <c:pt idx="356">
                  <c:v>43964</c:v>
                </c:pt>
                <c:pt idx="357">
                  <c:v>43965</c:v>
                </c:pt>
                <c:pt idx="358">
                  <c:v>43966</c:v>
                </c:pt>
                <c:pt idx="359">
                  <c:v>43969</c:v>
                </c:pt>
                <c:pt idx="360">
                  <c:v>43970</c:v>
                </c:pt>
                <c:pt idx="361">
                  <c:v>43971</c:v>
                </c:pt>
                <c:pt idx="362">
                  <c:v>43972</c:v>
                </c:pt>
                <c:pt idx="363">
                  <c:v>43973</c:v>
                </c:pt>
                <c:pt idx="364">
                  <c:v>43976</c:v>
                </c:pt>
                <c:pt idx="365">
                  <c:v>43977</c:v>
                </c:pt>
                <c:pt idx="366">
                  <c:v>43978</c:v>
                </c:pt>
                <c:pt idx="367">
                  <c:v>43979</c:v>
                </c:pt>
                <c:pt idx="368">
                  <c:v>43980</c:v>
                </c:pt>
                <c:pt idx="369">
                  <c:v>43983</c:v>
                </c:pt>
                <c:pt idx="370">
                  <c:v>43984</c:v>
                </c:pt>
                <c:pt idx="371">
                  <c:v>43985</c:v>
                </c:pt>
                <c:pt idx="372">
                  <c:v>43986</c:v>
                </c:pt>
                <c:pt idx="373">
                  <c:v>43987</c:v>
                </c:pt>
                <c:pt idx="374">
                  <c:v>43990</c:v>
                </c:pt>
                <c:pt idx="375">
                  <c:v>43991</c:v>
                </c:pt>
                <c:pt idx="376">
                  <c:v>43992</c:v>
                </c:pt>
                <c:pt idx="377">
                  <c:v>43993</c:v>
                </c:pt>
                <c:pt idx="378">
                  <c:v>43994</c:v>
                </c:pt>
                <c:pt idx="379">
                  <c:v>43997</c:v>
                </c:pt>
                <c:pt idx="380">
                  <c:v>43998</c:v>
                </c:pt>
                <c:pt idx="381">
                  <c:v>43999</c:v>
                </c:pt>
                <c:pt idx="382">
                  <c:v>44000</c:v>
                </c:pt>
                <c:pt idx="383">
                  <c:v>44001</c:v>
                </c:pt>
                <c:pt idx="384">
                  <c:v>44004</c:v>
                </c:pt>
                <c:pt idx="385">
                  <c:v>44005</c:v>
                </c:pt>
                <c:pt idx="386">
                  <c:v>44006</c:v>
                </c:pt>
                <c:pt idx="387">
                  <c:v>44007</c:v>
                </c:pt>
                <c:pt idx="388">
                  <c:v>44008</c:v>
                </c:pt>
                <c:pt idx="389">
                  <c:v>44011</c:v>
                </c:pt>
                <c:pt idx="390">
                  <c:v>44012</c:v>
                </c:pt>
                <c:pt idx="391">
                  <c:v>44013</c:v>
                </c:pt>
                <c:pt idx="392">
                  <c:v>44014</c:v>
                </c:pt>
                <c:pt idx="393">
                  <c:v>44015</c:v>
                </c:pt>
                <c:pt idx="394">
                  <c:v>44018</c:v>
                </c:pt>
                <c:pt idx="395">
                  <c:v>44019</c:v>
                </c:pt>
                <c:pt idx="396">
                  <c:v>44020</c:v>
                </c:pt>
                <c:pt idx="397">
                  <c:v>44021</c:v>
                </c:pt>
                <c:pt idx="398">
                  <c:v>44022</c:v>
                </c:pt>
                <c:pt idx="399">
                  <c:v>44025</c:v>
                </c:pt>
                <c:pt idx="400">
                  <c:v>44026</c:v>
                </c:pt>
                <c:pt idx="401">
                  <c:v>44027</c:v>
                </c:pt>
                <c:pt idx="402">
                  <c:v>44028</c:v>
                </c:pt>
                <c:pt idx="403">
                  <c:v>44029</c:v>
                </c:pt>
                <c:pt idx="404">
                  <c:v>44032</c:v>
                </c:pt>
                <c:pt idx="405">
                  <c:v>44033</c:v>
                </c:pt>
                <c:pt idx="406">
                  <c:v>44034</c:v>
                </c:pt>
                <c:pt idx="407">
                  <c:v>44035</c:v>
                </c:pt>
                <c:pt idx="408">
                  <c:v>44036</c:v>
                </c:pt>
                <c:pt idx="409">
                  <c:v>44039</c:v>
                </c:pt>
                <c:pt idx="410">
                  <c:v>44040</c:v>
                </c:pt>
                <c:pt idx="411">
                  <c:v>44041</c:v>
                </c:pt>
                <c:pt idx="412">
                  <c:v>44042</c:v>
                </c:pt>
                <c:pt idx="413">
                  <c:v>44043</c:v>
                </c:pt>
                <c:pt idx="414">
                  <c:v>44046</c:v>
                </c:pt>
                <c:pt idx="415">
                  <c:v>44047</c:v>
                </c:pt>
                <c:pt idx="416">
                  <c:v>44048</c:v>
                </c:pt>
                <c:pt idx="417">
                  <c:v>44049</c:v>
                </c:pt>
                <c:pt idx="418">
                  <c:v>44050</c:v>
                </c:pt>
                <c:pt idx="419">
                  <c:v>44053</c:v>
                </c:pt>
                <c:pt idx="420">
                  <c:v>44054</c:v>
                </c:pt>
                <c:pt idx="421">
                  <c:v>44055</c:v>
                </c:pt>
                <c:pt idx="422">
                  <c:v>44056</c:v>
                </c:pt>
                <c:pt idx="423">
                  <c:v>44057</c:v>
                </c:pt>
                <c:pt idx="424">
                  <c:v>44060</c:v>
                </c:pt>
                <c:pt idx="425">
                  <c:v>44061</c:v>
                </c:pt>
                <c:pt idx="426">
                  <c:v>44062</c:v>
                </c:pt>
                <c:pt idx="427">
                  <c:v>44063</c:v>
                </c:pt>
                <c:pt idx="428">
                  <c:v>44064</c:v>
                </c:pt>
                <c:pt idx="429">
                  <c:v>44067</c:v>
                </c:pt>
                <c:pt idx="430">
                  <c:v>44068</c:v>
                </c:pt>
                <c:pt idx="431">
                  <c:v>44069</c:v>
                </c:pt>
                <c:pt idx="432">
                  <c:v>44070</c:v>
                </c:pt>
                <c:pt idx="433">
                  <c:v>44071</c:v>
                </c:pt>
                <c:pt idx="434">
                  <c:v>44074</c:v>
                </c:pt>
                <c:pt idx="435">
                  <c:v>44075</c:v>
                </c:pt>
                <c:pt idx="436">
                  <c:v>44076</c:v>
                </c:pt>
                <c:pt idx="437">
                  <c:v>44077</c:v>
                </c:pt>
                <c:pt idx="438">
                  <c:v>44078</c:v>
                </c:pt>
                <c:pt idx="439">
                  <c:v>44081</c:v>
                </c:pt>
                <c:pt idx="440">
                  <c:v>44082</c:v>
                </c:pt>
                <c:pt idx="441">
                  <c:v>44083</c:v>
                </c:pt>
                <c:pt idx="442">
                  <c:v>44084</c:v>
                </c:pt>
                <c:pt idx="443">
                  <c:v>44085</c:v>
                </c:pt>
                <c:pt idx="444">
                  <c:v>44088</c:v>
                </c:pt>
                <c:pt idx="445">
                  <c:v>44089</c:v>
                </c:pt>
                <c:pt idx="446">
                  <c:v>44090</c:v>
                </c:pt>
                <c:pt idx="447">
                  <c:v>44091</c:v>
                </c:pt>
                <c:pt idx="448">
                  <c:v>44092</c:v>
                </c:pt>
                <c:pt idx="449">
                  <c:v>44095</c:v>
                </c:pt>
                <c:pt idx="450">
                  <c:v>44096</c:v>
                </c:pt>
                <c:pt idx="451">
                  <c:v>44097</c:v>
                </c:pt>
                <c:pt idx="452">
                  <c:v>44098</c:v>
                </c:pt>
                <c:pt idx="453">
                  <c:v>44099</c:v>
                </c:pt>
                <c:pt idx="454">
                  <c:v>44102</c:v>
                </c:pt>
                <c:pt idx="455">
                  <c:v>44103</c:v>
                </c:pt>
                <c:pt idx="456">
                  <c:v>44104</c:v>
                </c:pt>
                <c:pt idx="457">
                  <c:v>44105</c:v>
                </c:pt>
                <c:pt idx="458">
                  <c:v>44106</c:v>
                </c:pt>
                <c:pt idx="459">
                  <c:v>44109</c:v>
                </c:pt>
                <c:pt idx="460">
                  <c:v>44110</c:v>
                </c:pt>
                <c:pt idx="461">
                  <c:v>44111</c:v>
                </c:pt>
                <c:pt idx="462">
                  <c:v>44112</c:v>
                </c:pt>
                <c:pt idx="463">
                  <c:v>44113</c:v>
                </c:pt>
                <c:pt idx="464">
                  <c:v>44116</c:v>
                </c:pt>
                <c:pt idx="465">
                  <c:v>44117</c:v>
                </c:pt>
                <c:pt idx="466">
                  <c:v>44118</c:v>
                </c:pt>
                <c:pt idx="467">
                  <c:v>44119</c:v>
                </c:pt>
                <c:pt idx="468">
                  <c:v>44120</c:v>
                </c:pt>
                <c:pt idx="469">
                  <c:v>44123</c:v>
                </c:pt>
                <c:pt idx="470">
                  <c:v>44124</c:v>
                </c:pt>
                <c:pt idx="471">
                  <c:v>44125</c:v>
                </c:pt>
                <c:pt idx="472">
                  <c:v>44126</c:v>
                </c:pt>
                <c:pt idx="473">
                  <c:v>44127</c:v>
                </c:pt>
                <c:pt idx="474">
                  <c:v>44130</c:v>
                </c:pt>
                <c:pt idx="475">
                  <c:v>44131</c:v>
                </c:pt>
                <c:pt idx="476">
                  <c:v>44132</c:v>
                </c:pt>
                <c:pt idx="477">
                  <c:v>44133</c:v>
                </c:pt>
                <c:pt idx="478">
                  <c:v>44134</c:v>
                </c:pt>
                <c:pt idx="479">
                  <c:v>44137</c:v>
                </c:pt>
                <c:pt idx="480">
                  <c:v>44138</c:v>
                </c:pt>
                <c:pt idx="481">
                  <c:v>44139</c:v>
                </c:pt>
                <c:pt idx="482">
                  <c:v>44140</c:v>
                </c:pt>
                <c:pt idx="483">
                  <c:v>44141</c:v>
                </c:pt>
                <c:pt idx="484">
                  <c:v>44144</c:v>
                </c:pt>
                <c:pt idx="485">
                  <c:v>44145</c:v>
                </c:pt>
                <c:pt idx="486">
                  <c:v>44146</c:v>
                </c:pt>
                <c:pt idx="487">
                  <c:v>44147</c:v>
                </c:pt>
                <c:pt idx="488">
                  <c:v>44148</c:v>
                </c:pt>
                <c:pt idx="489">
                  <c:v>44151</c:v>
                </c:pt>
                <c:pt idx="490">
                  <c:v>44152</c:v>
                </c:pt>
                <c:pt idx="491">
                  <c:v>44153</c:v>
                </c:pt>
                <c:pt idx="492">
                  <c:v>44154</c:v>
                </c:pt>
                <c:pt idx="493">
                  <c:v>44155</c:v>
                </c:pt>
                <c:pt idx="494">
                  <c:v>44158</c:v>
                </c:pt>
                <c:pt idx="495">
                  <c:v>44159</c:v>
                </c:pt>
                <c:pt idx="496">
                  <c:v>44160</c:v>
                </c:pt>
                <c:pt idx="497">
                  <c:v>44161</c:v>
                </c:pt>
                <c:pt idx="498">
                  <c:v>44162</c:v>
                </c:pt>
                <c:pt idx="499">
                  <c:v>44165</c:v>
                </c:pt>
                <c:pt idx="500">
                  <c:v>44166</c:v>
                </c:pt>
                <c:pt idx="501">
                  <c:v>44167</c:v>
                </c:pt>
                <c:pt idx="502">
                  <c:v>44168</c:v>
                </c:pt>
                <c:pt idx="503">
                  <c:v>44169</c:v>
                </c:pt>
                <c:pt idx="504">
                  <c:v>44172</c:v>
                </c:pt>
                <c:pt idx="505">
                  <c:v>44173</c:v>
                </c:pt>
              </c:numCache>
            </c:numRef>
          </c:cat>
          <c:val>
            <c:numRef>
              <c:f>'[Bolsas (6).xlsx]Gráfico'!$E$3:$E$508</c:f>
              <c:numCache>
                <c:formatCode>0.00</c:formatCode>
                <c:ptCount val="506"/>
                <c:pt idx="0">
                  <c:v>109.32749445913682</c:v>
                </c:pt>
                <c:pt idx="1">
                  <c:v>109.75448890221313</c:v>
                </c:pt>
                <c:pt idx="2">
                  <c:v>109.83543368630681</c:v>
                </c:pt>
                <c:pt idx="3">
                  <c:v>111.1213422272664</c:v>
                </c:pt>
                <c:pt idx="4">
                  <c:v>111.13975823634593</c:v>
                </c:pt>
                <c:pt idx="5">
                  <c:v>111.87254408599847</c:v>
                </c:pt>
                <c:pt idx="6">
                  <c:v>112.73402785956721</c:v>
                </c:pt>
                <c:pt idx="7">
                  <c:v>113.45011081726393</c:v>
                </c:pt>
                <c:pt idx="8">
                  <c:v>114.62637986230821</c:v>
                </c:pt>
                <c:pt idx="9">
                  <c:v>114.65378973628701</c:v>
                </c:pt>
                <c:pt idx="10">
                  <c:v>115.0769296658351</c:v>
                </c:pt>
                <c:pt idx="11">
                  <c:v>116.0437701425099</c:v>
                </c:pt>
                <c:pt idx="12">
                  <c:v>116.40502371596517</c:v>
                </c:pt>
                <c:pt idx="13">
                  <c:v>117.3279655663458</c:v>
                </c:pt>
                <c:pt idx="14">
                  <c:v>116.84293928070495</c:v>
                </c:pt>
                <c:pt idx="15">
                  <c:v>115.6596036275255</c:v>
                </c:pt>
                <c:pt idx="16">
                  <c:v>115.69408010963949</c:v>
                </c:pt>
                <c:pt idx="17">
                  <c:v>115.95340321423599</c:v>
                </c:pt>
                <c:pt idx="18">
                  <c:v>116.5287964281508</c:v>
                </c:pt>
                <c:pt idx="19">
                  <c:v>116.61852093750333</c:v>
                </c:pt>
                <c:pt idx="20">
                  <c:v>115.97288992151782</c:v>
                </c:pt>
                <c:pt idx="21">
                  <c:v>115.38571902737775</c:v>
                </c:pt>
                <c:pt idx="22">
                  <c:v>115.75553818645136</c:v>
                </c:pt>
                <c:pt idx="23">
                  <c:v>116.76970352366777</c:v>
                </c:pt>
                <c:pt idx="24">
                  <c:v>117.19712624602504</c:v>
                </c:pt>
                <c:pt idx="25">
                  <c:v>117.06029101577138</c:v>
                </c:pt>
                <c:pt idx="26">
                  <c:v>116.20309003501184</c:v>
                </c:pt>
                <c:pt idx="27">
                  <c:v>116.21229803955157</c:v>
                </c:pt>
                <c:pt idx="28">
                  <c:v>115.18763985995267</c:v>
                </c:pt>
                <c:pt idx="29">
                  <c:v>115.10155572448792</c:v>
                </c:pt>
                <c:pt idx="30">
                  <c:v>115.31162671177874</c:v>
                </c:pt>
                <c:pt idx="31">
                  <c:v>115.34867286957824</c:v>
                </c:pt>
                <c:pt idx="32">
                  <c:v>115.1298221570286</c:v>
                </c:pt>
                <c:pt idx="33">
                  <c:v>115.63176547426576</c:v>
                </c:pt>
                <c:pt idx="34">
                  <c:v>114.99919697634826</c:v>
                </c:pt>
                <c:pt idx="35">
                  <c:v>115.34224868036446</c:v>
                </c:pt>
                <c:pt idx="36">
                  <c:v>115.8602524706361</c:v>
                </c:pt>
                <c:pt idx="37">
                  <c:v>116.47312012163131</c:v>
                </c:pt>
                <c:pt idx="38">
                  <c:v>117.43267985053052</c:v>
                </c:pt>
                <c:pt idx="39">
                  <c:v>117.34188464297566</c:v>
                </c:pt>
                <c:pt idx="40">
                  <c:v>117.25301669218497</c:v>
                </c:pt>
                <c:pt idx="41">
                  <c:v>115.04844909365397</c:v>
                </c:pt>
                <c:pt idx="42">
                  <c:v>113.22719145154554</c:v>
                </c:pt>
                <c:pt idx="43">
                  <c:v>112.95137959463364</c:v>
                </c:pt>
                <c:pt idx="44">
                  <c:v>112.22823002880178</c:v>
                </c:pt>
                <c:pt idx="45">
                  <c:v>111.99289056393673</c:v>
                </c:pt>
                <c:pt idx="46">
                  <c:v>112.55350814265981</c:v>
                </c:pt>
                <c:pt idx="47">
                  <c:v>112.56935447605383</c:v>
                </c:pt>
                <c:pt idx="48">
                  <c:v>112.95780378384744</c:v>
                </c:pt>
                <c:pt idx="49">
                  <c:v>113.47966208764734</c:v>
                </c:pt>
                <c:pt idx="50">
                  <c:v>113.26787798323285</c:v>
                </c:pt>
                <c:pt idx="51">
                  <c:v>113.78288381853805</c:v>
                </c:pt>
                <c:pt idx="52">
                  <c:v>113.51092647515443</c:v>
                </c:pt>
                <c:pt idx="53">
                  <c:v>114.01051425634657</c:v>
                </c:pt>
                <c:pt idx="54">
                  <c:v>114.0165101662794</c:v>
                </c:pt>
                <c:pt idx="55">
                  <c:v>113.61649731790099</c:v>
                </c:pt>
                <c:pt idx="56">
                  <c:v>112.31816867779479</c:v>
                </c:pt>
                <c:pt idx="57">
                  <c:v>112.66593145390107</c:v>
                </c:pt>
                <c:pt idx="58">
                  <c:v>111.56632440014131</c:v>
                </c:pt>
                <c:pt idx="59">
                  <c:v>111.21385055194493</c:v>
                </c:pt>
                <c:pt idx="60">
                  <c:v>111.15753182650406</c:v>
                </c:pt>
                <c:pt idx="61">
                  <c:v>110.79884792873433</c:v>
                </c:pt>
                <c:pt idx="62">
                  <c:v>111.65283681488698</c:v>
                </c:pt>
                <c:pt idx="63">
                  <c:v>112.62481664293284</c:v>
                </c:pt>
                <c:pt idx="64">
                  <c:v>112.56614238144694</c:v>
                </c:pt>
                <c:pt idx="65">
                  <c:v>111.53591657119608</c:v>
                </c:pt>
                <c:pt idx="66">
                  <c:v>111.84427765345781</c:v>
                </c:pt>
                <c:pt idx="67">
                  <c:v>113.14496182960907</c:v>
                </c:pt>
                <c:pt idx="68">
                  <c:v>112.52909622364741</c:v>
                </c:pt>
                <c:pt idx="69">
                  <c:v>112.95266443247642</c:v>
                </c:pt>
                <c:pt idx="70">
                  <c:v>113.10384701864085</c:v>
                </c:pt>
                <c:pt idx="71">
                  <c:v>113.02290223454715</c:v>
                </c:pt>
                <c:pt idx="72">
                  <c:v>112.52781138580468</c:v>
                </c:pt>
                <c:pt idx="73">
                  <c:v>112.20017773590156</c:v>
                </c:pt>
                <c:pt idx="74">
                  <c:v>112.04471235692795</c:v>
                </c:pt>
                <c:pt idx="75">
                  <c:v>112.6588648457659</c:v>
                </c:pt>
                <c:pt idx="76">
                  <c:v>112.96786834694905</c:v>
                </c:pt>
                <c:pt idx="77">
                  <c:v>112.67406876023853</c:v>
                </c:pt>
                <c:pt idx="78">
                  <c:v>112.67406876023853</c:v>
                </c:pt>
                <c:pt idx="79">
                  <c:v>112.08711200573893</c:v>
                </c:pt>
                <c:pt idx="80">
                  <c:v>111.71814940522712</c:v>
                </c:pt>
                <c:pt idx="81">
                  <c:v>111.38344914718887</c:v>
                </c:pt>
                <c:pt idx="82">
                  <c:v>110.71918798248336</c:v>
                </c:pt>
                <c:pt idx="83">
                  <c:v>111.17487713738127</c:v>
                </c:pt>
                <c:pt idx="84">
                  <c:v>110.70719616261763</c:v>
                </c:pt>
                <c:pt idx="85">
                  <c:v>111.0763729027699</c:v>
                </c:pt>
                <c:pt idx="86">
                  <c:v>111.0763729027699</c:v>
                </c:pt>
                <c:pt idx="87">
                  <c:v>110.10160925939805</c:v>
                </c:pt>
                <c:pt idx="88">
                  <c:v>109.90331595233249</c:v>
                </c:pt>
                <c:pt idx="89">
                  <c:v>109.72964870391981</c:v>
                </c:pt>
                <c:pt idx="90">
                  <c:v>108.75381436234568</c:v>
                </c:pt>
                <c:pt idx="91">
                  <c:v>108.36472263563068</c:v>
                </c:pt>
                <c:pt idx="92">
                  <c:v>108.04501215242459</c:v>
                </c:pt>
                <c:pt idx="93">
                  <c:v>108.15272439157573</c:v>
                </c:pt>
                <c:pt idx="94">
                  <c:v>106.42761544803365</c:v>
                </c:pt>
                <c:pt idx="95">
                  <c:v>107.47518656916175</c:v>
                </c:pt>
                <c:pt idx="96">
                  <c:v>107.18202940137263</c:v>
                </c:pt>
                <c:pt idx="97">
                  <c:v>106.59335952974934</c:v>
                </c:pt>
                <c:pt idx="98">
                  <c:v>105.47619302547191</c:v>
                </c:pt>
                <c:pt idx="99">
                  <c:v>105.23849802456181</c:v>
                </c:pt>
                <c:pt idx="100">
                  <c:v>105.23849802456181</c:v>
                </c:pt>
                <c:pt idx="101">
                  <c:v>105.37576153409638</c:v>
                </c:pt>
                <c:pt idx="102">
                  <c:v>104.79758450485561</c:v>
                </c:pt>
                <c:pt idx="103">
                  <c:v>104.53162307140487</c:v>
                </c:pt>
                <c:pt idx="104">
                  <c:v>103.86586292921614</c:v>
                </c:pt>
                <c:pt idx="105">
                  <c:v>102.75169437990515</c:v>
                </c:pt>
                <c:pt idx="106">
                  <c:v>104.42990674218657</c:v>
                </c:pt>
                <c:pt idx="107">
                  <c:v>105.66527832799768</c:v>
                </c:pt>
                <c:pt idx="108">
                  <c:v>106.57922631347903</c:v>
                </c:pt>
                <c:pt idx="109">
                  <c:v>107.36233497863957</c:v>
                </c:pt>
                <c:pt idx="110">
                  <c:v>107.18524149597953</c:v>
                </c:pt>
                <c:pt idx="111">
                  <c:v>106.15865605961648</c:v>
                </c:pt>
                <c:pt idx="112">
                  <c:v>105.50617257513623</c:v>
                </c:pt>
                <c:pt idx="113">
                  <c:v>106.02331980684603</c:v>
                </c:pt>
                <c:pt idx="114">
                  <c:v>107.4764714070045</c:v>
                </c:pt>
                <c:pt idx="115">
                  <c:v>108.55230896067323</c:v>
                </c:pt>
                <c:pt idx="116">
                  <c:v>108.52275769028982</c:v>
                </c:pt>
                <c:pt idx="117">
                  <c:v>108.60670042934998</c:v>
                </c:pt>
                <c:pt idx="118">
                  <c:v>108.33067443279762</c:v>
                </c:pt>
                <c:pt idx="119">
                  <c:v>107.60345621379702</c:v>
                </c:pt>
                <c:pt idx="120">
                  <c:v>107.9385847511162</c:v>
                </c:pt>
                <c:pt idx="121">
                  <c:v>107.78932942171591</c:v>
                </c:pt>
                <c:pt idx="122">
                  <c:v>108.37007612664218</c:v>
                </c:pt>
                <c:pt idx="123">
                  <c:v>108.35465807252909</c:v>
                </c:pt>
                <c:pt idx="124">
                  <c:v>109.01099607053759</c:v>
                </c:pt>
                <c:pt idx="125">
                  <c:v>109.17224321980363</c:v>
                </c:pt>
                <c:pt idx="126">
                  <c:v>108.85895692581131</c:v>
                </c:pt>
                <c:pt idx="127">
                  <c:v>108.65509598809382</c:v>
                </c:pt>
                <c:pt idx="128">
                  <c:v>108.58421576710174</c:v>
                </c:pt>
                <c:pt idx="129">
                  <c:v>108.41675856826234</c:v>
                </c:pt>
                <c:pt idx="130">
                  <c:v>107.27796396029852</c:v>
                </c:pt>
                <c:pt idx="131">
                  <c:v>108.24651755409703</c:v>
                </c:pt>
                <c:pt idx="132">
                  <c:v>108.24480443697333</c:v>
                </c:pt>
                <c:pt idx="133">
                  <c:v>108.69149972697194</c:v>
                </c:pt>
                <c:pt idx="134">
                  <c:v>108.4979174919965</c:v>
                </c:pt>
                <c:pt idx="135">
                  <c:v>108.23067122070302</c:v>
                </c:pt>
                <c:pt idx="136">
                  <c:v>108.64331830786855</c:v>
                </c:pt>
                <c:pt idx="137">
                  <c:v>108.67329785753287</c:v>
                </c:pt>
                <c:pt idx="138">
                  <c:v>108.53474951015556</c:v>
                </c:pt>
                <c:pt idx="139">
                  <c:v>108.70648950180413</c:v>
                </c:pt>
                <c:pt idx="140">
                  <c:v>108.70648950180413</c:v>
                </c:pt>
                <c:pt idx="141">
                  <c:v>108.15657890510401</c:v>
                </c:pt>
                <c:pt idx="142">
                  <c:v>107.94972001242009</c:v>
                </c:pt>
                <c:pt idx="143">
                  <c:v>108.19876441427454</c:v>
                </c:pt>
                <c:pt idx="144">
                  <c:v>107.7569943360065</c:v>
                </c:pt>
                <c:pt idx="145">
                  <c:v>107.01906913498291</c:v>
                </c:pt>
                <c:pt idx="146">
                  <c:v>106.4130539524824</c:v>
                </c:pt>
                <c:pt idx="147">
                  <c:v>106.91456899043865</c:v>
                </c:pt>
                <c:pt idx="148">
                  <c:v>106.66488216966283</c:v>
                </c:pt>
                <c:pt idx="149">
                  <c:v>107.08502414424446</c:v>
                </c:pt>
                <c:pt idx="150">
                  <c:v>107.09337559022238</c:v>
                </c:pt>
                <c:pt idx="151">
                  <c:v>106.47793826354163</c:v>
                </c:pt>
                <c:pt idx="152">
                  <c:v>105.8023276978918</c:v>
                </c:pt>
                <c:pt idx="153">
                  <c:v>104.6134244140604</c:v>
                </c:pt>
                <c:pt idx="154">
                  <c:v>102.36709958563979</c:v>
                </c:pt>
                <c:pt idx="155">
                  <c:v>102.31313639624398</c:v>
                </c:pt>
                <c:pt idx="156">
                  <c:v>103.02408000256966</c:v>
                </c:pt>
                <c:pt idx="157">
                  <c:v>105.1442765827596</c:v>
                </c:pt>
                <c:pt idx="158">
                  <c:v>105.2089467541784</c:v>
                </c:pt>
                <c:pt idx="159">
                  <c:v>103.37676799040653</c:v>
                </c:pt>
                <c:pt idx="160">
                  <c:v>103.76350418107647</c:v>
                </c:pt>
                <c:pt idx="161">
                  <c:v>102.38080452262919</c:v>
                </c:pt>
                <c:pt idx="162">
                  <c:v>102.38080452262919</c:v>
                </c:pt>
                <c:pt idx="163">
                  <c:v>102.75533475379295</c:v>
                </c:pt>
                <c:pt idx="164">
                  <c:v>102.50886002762401</c:v>
                </c:pt>
                <c:pt idx="165">
                  <c:v>102.29536280608585</c:v>
                </c:pt>
                <c:pt idx="166">
                  <c:v>102.45511097786866</c:v>
                </c:pt>
                <c:pt idx="167">
                  <c:v>101.48013319485636</c:v>
                </c:pt>
                <c:pt idx="168">
                  <c:v>99.545381543304373</c:v>
                </c:pt>
                <c:pt idx="169">
                  <c:v>98.860562973114767</c:v>
                </c:pt>
                <c:pt idx="170">
                  <c:v>98.610447873058021</c:v>
                </c:pt>
                <c:pt idx="171">
                  <c:v>98.710665224793075</c:v>
                </c:pt>
                <c:pt idx="172">
                  <c:v>100.47860209642707</c:v>
                </c:pt>
                <c:pt idx="173">
                  <c:v>102.88060644346177</c:v>
                </c:pt>
                <c:pt idx="174">
                  <c:v>102.19171922010342</c:v>
                </c:pt>
                <c:pt idx="175">
                  <c:v>100.93150743599901</c:v>
                </c:pt>
                <c:pt idx="176">
                  <c:v>101.87564911078513</c:v>
                </c:pt>
                <c:pt idx="177">
                  <c:v>103.16883839952031</c:v>
                </c:pt>
                <c:pt idx="178">
                  <c:v>103.29196869278456</c:v>
                </c:pt>
                <c:pt idx="179">
                  <c:v>104.08535606068716</c:v>
                </c:pt>
                <c:pt idx="180">
                  <c:v>104.50592631454971</c:v>
                </c:pt>
                <c:pt idx="181">
                  <c:v>106.14901977579578</c:v>
                </c:pt>
                <c:pt idx="182">
                  <c:v>106.53018833581378</c:v>
                </c:pt>
                <c:pt idx="183">
                  <c:v>107.16489823013586</c:v>
                </c:pt>
                <c:pt idx="184">
                  <c:v>108.56194524449394</c:v>
                </c:pt>
                <c:pt idx="185">
                  <c:v>108.63154062764329</c:v>
                </c:pt>
                <c:pt idx="186">
                  <c:v>108.63154062764329</c:v>
                </c:pt>
                <c:pt idx="187">
                  <c:v>108.63154062764329</c:v>
                </c:pt>
                <c:pt idx="188">
                  <c:v>108.63154062764329</c:v>
                </c:pt>
                <c:pt idx="189">
                  <c:v>107.60966626337034</c:v>
                </c:pt>
                <c:pt idx="190">
                  <c:v>107.08352516676125</c:v>
                </c:pt>
                <c:pt idx="191">
                  <c:v>107.20344336541858</c:v>
                </c:pt>
                <c:pt idx="192">
                  <c:v>107.63065194813537</c:v>
                </c:pt>
                <c:pt idx="193">
                  <c:v>109.20350760731073</c:v>
                </c:pt>
                <c:pt idx="194">
                  <c:v>108.33410066704496</c:v>
                </c:pt>
                <c:pt idx="195">
                  <c:v>107.98226923776993</c:v>
                </c:pt>
                <c:pt idx="196">
                  <c:v>107.53386083064767</c:v>
                </c:pt>
                <c:pt idx="197">
                  <c:v>107.08630898208722</c:v>
                </c:pt>
                <c:pt idx="198">
                  <c:v>107.9306615844192</c:v>
                </c:pt>
                <c:pt idx="199">
                  <c:v>108.16107583755365</c:v>
                </c:pt>
                <c:pt idx="200">
                  <c:v>107.95207554846513</c:v>
                </c:pt>
                <c:pt idx="201">
                  <c:v>107.76705889910812</c:v>
                </c:pt>
                <c:pt idx="202">
                  <c:v>108.27135775239032</c:v>
                </c:pt>
                <c:pt idx="203">
                  <c:v>109.9949677184492</c:v>
                </c:pt>
                <c:pt idx="204">
                  <c:v>109.88725547929803</c:v>
                </c:pt>
                <c:pt idx="205">
                  <c:v>110.44251956700964</c:v>
                </c:pt>
                <c:pt idx="206">
                  <c:v>110.28427037271003</c:v>
                </c:pt>
                <c:pt idx="207">
                  <c:v>110.75966037453023</c:v>
                </c:pt>
                <c:pt idx="208">
                  <c:v>111.189652772573</c:v>
                </c:pt>
                <c:pt idx="209">
                  <c:v>106.06764671242115</c:v>
                </c:pt>
                <c:pt idx="210">
                  <c:v>106.91499726971958</c:v>
                </c:pt>
                <c:pt idx="211">
                  <c:v>105.15412700622076</c:v>
                </c:pt>
                <c:pt idx="212">
                  <c:v>107.39017313189932</c:v>
                </c:pt>
                <c:pt idx="213">
                  <c:v>105.86742614859151</c:v>
                </c:pt>
                <c:pt idx="214">
                  <c:v>106.26358448344165</c:v>
                </c:pt>
                <c:pt idx="215">
                  <c:v>104.51877469297727</c:v>
                </c:pt>
                <c:pt idx="216">
                  <c:v>101.59062924933349</c:v>
                </c:pt>
                <c:pt idx="217">
                  <c:v>101.59062924933349</c:v>
                </c:pt>
                <c:pt idx="218">
                  <c:v>101.59062924933349</c:v>
                </c:pt>
                <c:pt idx="219">
                  <c:v>102.82043320449266</c:v>
                </c:pt>
                <c:pt idx="220">
                  <c:v>101.29061961304966</c:v>
                </c:pt>
                <c:pt idx="221">
                  <c:v>98.490957953681587</c:v>
                </c:pt>
                <c:pt idx="222">
                  <c:v>100.06252877501419</c:v>
                </c:pt>
                <c:pt idx="223">
                  <c:v>100.45033566388642</c:v>
                </c:pt>
                <c:pt idx="224">
                  <c:v>98.923734167050327</c:v>
                </c:pt>
                <c:pt idx="225">
                  <c:v>97.309335417625817</c:v>
                </c:pt>
                <c:pt idx="226">
                  <c:v>94.483762861762145</c:v>
                </c:pt>
                <c:pt idx="227">
                  <c:v>96.331145540006631</c:v>
                </c:pt>
                <c:pt idx="228">
                  <c:v>104.10270137156439</c:v>
                </c:pt>
                <c:pt idx="229">
                  <c:v>103.09046329111213</c:v>
                </c:pt>
                <c:pt idx="230">
                  <c:v>102.61314603252781</c:v>
                </c:pt>
                <c:pt idx="231">
                  <c:v>102.48980159962311</c:v>
                </c:pt>
                <c:pt idx="232">
                  <c:v>101.59426962322129</c:v>
                </c:pt>
                <c:pt idx="233">
                  <c:v>101.28590854095954</c:v>
                </c:pt>
                <c:pt idx="234">
                  <c:v>99.610265854363604</c:v>
                </c:pt>
                <c:pt idx="235">
                  <c:v>97.711917941689762</c:v>
                </c:pt>
                <c:pt idx="236">
                  <c:v>98.428000899386475</c:v>
                </c:pt>
                <c:pt idx="237">
                  <c:v>96.762851055173087</c:v>
                </c:pt>
                <c:pt idx="238">
                  <c:v>97.193700011777679</c:v>
                </c:pt>
                <c:pt idx="239">
                  <c:v>96.396672269987249</c:v>
                </c:pt>
                <c:pt idx="240">
                  <c:v>96.211227341349286</c:v>
                </c:pt>
                <c:pt idx="241">
                  <c:v>99.467434714177088</c:v>
                </c:pt>
                <c:pt idx="242">
                  <c:v>101.39726115399851</c:v>
                </c:pt>
                <c:pt idx="243">
                  <c:v>101.15528336027924</c:v>
                </c:pt>
                <c:pt idx="244">
                  <c:v>101.67778408300052</c:v>
                </c:pt>
                <c:pt idx="245">
                  <c:v>101.92468708845037</c:v>
                </c:pt>
                <c:pt idx="246">
                  <c:v>102.46003618959922</c:v>
                </c:pt>
                <c:pt idx="247">
                  <c:v>103.11401865156269</c:v>
                </c:pt>
                <c:pt idx="248">
                  <c:v>104.60550124736341</c:v>
                </c:pt>
                <c:pt idx="249">
                  <c:v>104.42112701692774</c:v>
                </c:pt>
                <c:pt idx="250">
                  <c:v>103.10138441277556</c:v>
                </c:pt>
                <c:pt idx="251">
                  <c:v>101.48077561377772</c:v>
                </c:pt>
                <c:pt idx="252">
                  <c:v>101.77864385365696</c:v>
                </c:pt>
                <c:pt idx="253">
                  <c:v>101.41546302343758</c:v>
                </c:pt>
                <c:pt idx="254">
                  <c:v>101.20453547758493</c:v>
                </c:pt>
                <c:pt idx="255">
                  <c:v>100.95934558925875</c:v>
                </c:pt>
                <c:pt idx="256">
                  <c:v>100.95934558925875</c:v>
                </c:pt>
                <c:pt idx="257">
                  <c:v>100.08394273906013</c:v>
                </c:pt>
                <c:pt idx="258">
                  <c:v>99.983082968403693</c:v>
                </c:pt>
                <c:pt idx="259">
                  <c:v>100</c:v>
                </c:pt>
                <c:pt idx="260">
                  <c:v>100</c:v>
                </c:pt>
                <c:pt idx="261">
                  <c:v>100</c:v>
                </c:pt>
                <c:pt idx="262">
                  <c:v>102.88531751555188</c:v>
                </c:pt>
                <c:pt idx="263">
                  <c:v>103.63716179320535</c:v>
                </c:pt>
                <c:pt idx="264">
                  <c:v>104.59415184641905</c:v>
                </c:pt>
                <c:pt idx="265">
                  <c:v>105.21451438483034</c:v>
                </c:pt>
                <c:pt idx="266">
                  <c:v>105.1374241142649</c:v>
                </c:pt>
                <c:pt idx="267">
                  <c:v>104.89480390162424</c:v>
                </c:pt>
                <c:pt idx="268">
                  <c:v>106.98823302675673</c:v>
                </c:pt>
                <c:pt idx="269">
                  <c:v>106.18735077143803</c:v>
                </c:pt>
                <c:pt idx="270">
                  <c:v>105.40338554771567</c:v>
                </c:pt>
                <c:pt idx="271">
                  <c:v>104.57894793194642</c:v>
                </c:pt>
                <c:pt idx="272">
                  <c:v>104.78966133815861</c:v>
                </c:pt>
                <c:pt idx="273">
                  <c:v>104.52841097679794</c:v>
                </c:pt>
                <c:pt idx="274">
                  <c:v>103.12986498495668</c:v>
                </c:pt>
                <c:pt idx="275">
                  <c:v>100.51543411458613</c:v>
                </c:pt>
                <c:pt idx="276">
                  <c:v>100.00364037388781</c:v>
                </c:pt>
                <c:pt idx="277">
                  <c:v>99.617974881420167</c:v>
                </c:pt>
                <c:pt idx="278">
                  <c:v>99.379209182307775</c:v>
                </c:pt>
                <c:pt idx="279">
                  <c:v>97.68193839202543</c:v>
                </c:pt>
                <c:pt idx="280">
                  <c:v>97.87080955491075</c:v>
                </c:pt>
                <c:pt idx="281">
                  <c:v>97.94425945158838</c:v>
                </c:pt>
                <c:pt idx="282">
                  <c:v>97.453023116374183</c:v>
                </c:pt>
                <c:pt idx="283">
                  <c:v>97.905928455946125</c:v>
                </c:pt>
                <c:pt idx="284">
                  <c:v>98.064177650245711</c:v>
                </c:pt>
                <c:pt idx="285">
                  <c:v>99.987151621572423</c:v>
                </c:pt>
                <c:pt idx="286">
                  <c:v>100.11627782476953</c:v>
                </c:pt>
                <c:pt idx="287">
                  <c:v>100.63535231324347</c:v>
                </c:pt>
                <c:pt idx="288">
                  <c:v>100.36360910950029</c:v>
                </c:pt>
                <c:pt idx="289">
                  <c:v>99.095902437979802</c:v>
                </c:pt>
                <c:pt idx="290">
                  <c:v>99.79485422443976</c:v>
                </c:pt>
                <c:pt idx="291">
                  <c:v>99.958242770110374</c:v>
                </c:pt>
                <c:pt idx="292">
                  <c:v>99.785003800978629</c:v>
                </c:pt>
                <c:pt idx="293">
                  <c:v>99.700418642997079</c:v>
                </c:pt>
                <c:pt idx="294">
                  <c:v>99.175134104949819</c:v>
                </c:pt>
                <c:pt idx="295">
                  <c:v>97.296915318479165</c:v>
                </c:pt>
                <c:pt idx="296">
                  <c:v>96.773772176836502</c:v>
                </c:pt>
                <c:pt idx="297">
                  <c:v>97.134811610651312</c:v>
                </c:pt>
                <c:pt idx="298">
                  <c:v>97.061361713973668</c:v>
                </c:pt>
                <c:pt idx="299">
                  <c:v>94.877351520926794</c:v>
                </c:pt>
                <c:pt idx="300">
                  <c:v>93.395076929665819</c:v>
                </c:pt>
                <c:pt idx="301">
                  <c:v>92.03079328029807</c:v>
                </c:pt>
                <c:pt idx="302">
                  <c:v>91.292868079274484</c:v>
                </c:pt>
                <c:pt idx="303">
                  <c:v>88.281850594772848</c:v>
                </c:pt>
                <c:pt idx="304">
                  <c:v>91.729498806171492</c:v>
                </c:pt>
                <c:pt idx="305">
                  <c:v>91.853057378716656</c:v>
                </c:pt>
                <c:pt idx="306">
                  <c:v>93.501076051693303</c:v>
                </c:pt>
                <c:pt idx="307">
                  <c:v>92.595907791470808</c:v>
                </c:pt>
                <c:pt idx="308">
                  <c:v>90.569504373802147</c:v>
                </c:pt>
                <c:pt idx="309">
                  <c:v>86.416908466010682</c:v>
                </c:pt>
                <c:pt idx="310">
                  <c:v>87.161043716607594</c:v>
                </c:pt>
                <c:pt idx="311">
                  <c:v>85.220510294763201</c:v>
                </c:pt>
                <c:pt idx="312">
                  <c:v>79.822692377699482</c:v>
                </c:pt>
                <c:pt idx="313">
                  <c:v>80.592952664432474</c:v>
                </c:pt>
                <c:pt idx="314">
                  <c:v>69.21764082358105</c:v>
                </c:pt>
                <c:pt idx="315">
                  <c:v>70.053641979935108</c:v>
                </c:pt>
                <c:pt idx="316">
                  <c:v>61.587203015086132</c:v>
                </c:pt>
                <c:pt idx="317">
                  <c:v>65.985631230125151</c:v>
                </c:pt>
                <c:pt idx="318">
                  <c:v>65.894621882929854</c:v>
                </c:pt>
                <c:pt idx="319">
                  <c:v>62.054027431287942</c:v>
                </c:pt>
                <c:pt idx="320">
                  <c:v>61.987858282385929</c:v>
                </c:pt>
                <c:pt idx="321">
                  <c:v>66.878593530841457</c:v>
                </c:pt>
                <c:pt idx="322">
                  <c:v>68.836686403203529</c:v>
                </c:pt>
                <c:pt idx="323">
                  <c:v>69.132199107037692</c:v>
                </c:pt>
                <c:pt idx="324">
                  <c:v>71.014486546677077</c:v>
                </c:pt>
                <c:pt idx="325">
                  <c:v>74.680985470625387</c:v>
                </c:pt>
                <c:pt idx="326">
                  <c:v>73.265522447187806</c:v>
                </c:pt>
                <c:pt idx="327">
                  <c:v>76.217651530563074</c:v>
                </c:pt>
                <c:pt idx="328">
                  <c:v>78.684111909376099</c:v>
                </c:pt>
                <c:pt idx="329">
                  <c:v>80.269601807338546</c:v>
                </c:pt>
                <c:pt idx="330">
                  <c:v>79.481353790806978</c:v>
                </c:pt>
                <c:pt idx="331">
                  <c:v>80.511365461417384</c:v>
                </c:pt>
                <c:pt idx="332">
                  <c:v>81.848025097165859</c:v>
                </c:pt>
                <c:pt idx="333">
                  <c:v>81.848025097165859</c:v>
                </c:pt>
                <c:pt idx="334">
                  <c:v>82.639913487585247</c:v>
                </c:pt>
                <c:pt idx="335">
                  <c:v>83.940811803376974</c:v>
                </c:pt>
                <c:pt idx="336">
                  <c:v>82.544621347580744</c:v>
                </c:pt>
                <c:pt idx="337">
                  <c:v>81.425955865820086</c:v>
                </c:pt>
                <c:pt idx="338">
                  <c:v>81.792991209567759</c:v>
                </c:pt>
                <c:pt idx="339">
                  <c:v>80.266175573091203</c:v>
                </c:pt>
                <c:pt idx="340">
                  <c:v>78.222426844545325</c:v>
                </c:pt>
                <c:pt idx="341">
                  <c:v>78.771266743043128</c:v>
                </c:pt>
                <c:pt idx="342">
                  <c:v>80.270030086619471</c:v>
                </c:pt>
                <c:pt idx="343">
                  <c:v>78.796321080976909</c:v>
                </c:pt>
                <c:pt idx="344">
                  <c:v>81.606261443087021</c:v>
                </c:pt>
                <c:pt idx="345">
                  <c:v>83.534160626144299</c:v>
                </c:pt>
                <c:pt idx="346">
                  <c:v>85.970641455292991</c:v>
                </c:pt>
                <c:pt idx="347">
                  <c:v>85.175326830626247</c:v>
                </c:pt>
                <c:pt idx="348">
                  <c:v>85.175326830626247</c:v>
                </c:pt>
                <c:pt idx="349">
                  <c:v>82.513785239354576</c:v>
                </c:pt>
                <c:pt idx="350">
                  <c:v>83.994132573851402</c:v>
                </c:pt>
                <c:pt idx="351">
                  <c:v>84.905082604366299</c:v>
                </c:pt>
                <c:pt idx="352">
                  <c:v>85.646005760356331</c:v>
                </c:pt>
                <c:pt idx="353">
                  <c:v>81.763654078824786</c:v>
                </c:pt>
                <c:pt idx="354">
                  <c:v>81.624677452166551</c:v>
                </c:pt>
                <c:pt idx="355">
                  <c:v>79.975802220628069</c:v>
                </c:pt>
                <c:pt idx="356">
                  <c:v>77.19541312890135</c:v>
                </c:pt>
                <c:pt idx="357">
                  <c:v>77.981948028309262</c:v>
                </c:pt>
                <c:pt idx="358">
                  <c:v>77.564589869053606</c:v>
                </c:pt>
                <c:pt idx="359">
                  <c:v>80.585243637375925</c:v>
                </c:pt>
                <c:pt idx="360">
                  <c:v>79.873443472488404</c:v>
                </c:pt>
                <c:pt idx="361">
                  <c:v>80.411148109682316</c:v>
                </c:pt>
                <c:pt idx="362">
                  <c:v>80.411148109682316</c:v>
                </c:pt>
                <c:pt idx="363">
                  <c:v>79.736394102594303</c:v>
                </c:pt>
                <c:pt idx="364">
                  <c:v>80.332130582352747</c:v>
                </c:pt>
                <c:pt idx="365">
                  <c:v>79.955030675503494</c:v>
                </c:pt>
                <c:pt idx="366">
                  <c:v>80.716082957696713</c:v>
                </c:pt>
                <c:pt idx="367">
                  <c:v>78.334636016146135</c:v>
                </c:pt>
                <c:pt idx="368">
                  <c:v>78.109575254023142</c:v>
                </c:pt>
                <c:pt idx="369">
                  <c:v>78.925875563454923</c:v>
                </c:pt>
                <c:pt idx="370">
                  <c:v>80.310288339025874</c:v>
                </c:pt>
                <c:pt idx="371">
                  <c:v>82.089788751244669</c:v>
                </c:pt>
                <c:pt idx="372">
                  <c:v>83.202030043791538</c:v>
                </c:pt>
                <c:pt idx="373">
                  <c:v>86.371510862233265</c:v>
                </c:pt>
                <c:pt idx="374">
                  <c:v>88.651669753846477</c:v>
                </c:pt>
                <c:pt idx="375">
                  <c:v>88.357656027495523</c:v>
                </c:pt>
                <c:pt idx="376">
                  <c:v>87.023994346713479</c:v>
                </c:pt>
                <c:pt idx="377">
                  <c:v>84.461599408974593</c:v>
                </c:pt>
                <c:pt idx="378">
                  <c:v>85.266978596742931</c:v>
                </c:pt>
                <c:pt idx="379">
                  <c:v>83.367345846226314</c:v>
                </c:pt>
                <c:pt idx="380">
                  <c:v>84.366521408610552</c:v>
                </c:pt>
                <c:pt idx="381">
                  <c:v>85.58304870606122</c:v>
                </c:pt>
                <c:pt idx="382">
                  <c:v>85.458205295673309</c:v>
                </c:pt>
                <c:pt idx="383">
                  <c:v>86.229536280608571</c:v>
                </c:pt>
                <c:pt idx="384">
                  <c:v>85.624163517029444</c:v>
                </c:pt>
                <c:pt idx="385">
                  <c:v>86.335321262995592</c:v>
                </c:pt>
                <c:pt idx="386">
                  <c:v>86.431684101202393</c:v>
                </c:pt>
                <c:pt idx="387">
                  <c:v>86.476439286058437</c:v>
                </c:pt>
                <c:pt idx="388">
                  <c:v>85.462059809201577</c:v>
                </c:pt>
                <c:pt idx="389">
                  <c:v>85.462059809201577</c:v>
                </c:pt>
                <c:pt idx="390">
                  <c:v>84.778311937214241</c:v>
                </c:pt>
                <c:pt idx="391">
                  <c:v>86.449671831000998</c:v>
                </c:pt>
                <c:pt idx="392">
                  <c:v>89.465186247952289</c:v>
                </c:pt>
                <c:pt idx="393">
                  <c:v>89.985117294988058</c:v>
                </c:pt>
                <c:pt idx="394">
                  <c:v>91.746415837767799</c:v>
                </c:pt>
                <c:pt idx="395">
                  <c:v>91.173592299538512</c:v>
                </c:pt>
                <c:pt idx="396">
                  <c:v>89.636926239600839</c:v>
                </c:pt>
                <c:pt idx="397">
                  <c:v>86.344315127894902</c:v>
                </c:pt>
                <c:pt idx="398">
                  <c:v>86.28542672676852</c:v>
                </c:pt>
                <c:pt idx="399">
                  <c:v>88.12445795903507</c:v>
                </c:pt>
                <c:pt idx="400">
                  <c:v>89.529856419371058</c:v>
                </c:pt>
                <c:pt idx="401">
                  <c:v>86.547105367410083</c:v>
                </c:pt>
                <c:pt idx="402">
                  <c:v>86.547105367410083</c:v>
                </c:pt>
                <c:pt idx="403">
                  <c:v>85.543004593295279</c:v>
                </c:pt>
                <c:pt idx="404">
                  <c:v>84.041457434392967</c:v>
                </c:pt>
                <c:pt idx="405">
                  <c:v>83.242074156557493</c:v>
                </c:pt>
                <c:pt idx="406">
                  <c:v>84.474233647761693</c:v>
                </c:pt>
                <c:pt idx="407">
                  <c:v>85.319228669015061</c:v>
                </c:pt>
                <c:pt idx="408">
                  <c:v>85.974495968821259</c:v>
                </c:pt>
                <c:pt idx="409">
                  <c:v>86.997441031296503</c:v>
                </c:pt>
                <c:pt idx="410">
                  <c:v>86.846258445132065</c:v>
                </c:pt>
                <c:pt idx="411">
                  <c:v>85.297172286047726</c:v>
                </c:pt>
                <c:pt idx="412">
                  <c:v>84.655824062871403</c:v>
                </c:pt>
                <c:pt idx="413">
                  <c:v>86.021606689722361</c:v>
                </c:pt>
                <c:pt idx="414">
                  <c:v>84.510637386639814</c:v>
                </c:pt>
                <c:pt idx="415">
                  <c:v>84.076576335428328</c:v>
                </c:pt>
                <c:pt idx="416">
                  <c:v>84.20720151610864</c:v>
                </c:pt>
                <c:pt idx="417">
                  <c:v>84.986455667740927</c:v>
                </c:pt>
                <c:pt idx="418">
                  <c:v>85.418161182907369</c:v>
                </c:pt>
                <c:pt idx="419">
                  <c:v>85.315160015846331</c:v>
                </c:pt>
                <c:pt idx="420">
                  <c:v>85.661209674828953</c:v>
                </c:pt>
                <c:pt idx="421">
                  <c:v>86.43832243005663</c:v>
                </c:pt>
                <c:pt idx="422">
                  <c:v>85.762711864406768</c:v>
                </c:pt>
                <c:pt idx="423">
                  <c:v>86.022249108643749</c:v>
                </c:pt>
                <c:pt idx="424">
                  <c:v>86.534256988982506</c:v>
                </c:pt>
                <c:pt idx="425">
                  <c:v>86.16465196954934</c:v>
                </c:pt>
                <c:pt idx="426">
                  <c:v>85.630159426962322</c:v>
                </c:pt>
                <c:pt idx="427">
                  <c:v>85.18410655588508</c:v>
                </c:pt>
                <c:pt idx="428">
                  <c:v>85.542576314014369</c:v>
                </c:pt>
                <c:pt idx="429">
                  <c:v>84.8500487167682</c:v>
                </c:pt>
                <c:pt idx="430">
                  <c:v>83.465850080837711</c:v>
                </c:pt>
                <c:pt idx="431">
                  <c:v>82.693234258059675</c:v>
                </c:pt>
                <c:pt idx="432">
                  <c:v>83.253209417861385</c:v>
                </c:pt>
                <c:pt idx="433">
                  <c:v>82.952985641937104</c:v>
                </c:pt>
                <c:pt idx="434">
                  <c:v>80.669614655716998</c:v>
                </c:pt>
                <c:pt idx="435">
                  <c:v>80.365536366264436</c:v>
                </c:pt>
                <c:pt idx="436">
                  <c:v>81.693202137113602</c:v>
                </c:pt>
                <c:pt idx="437">
                  <c:v>82.355321905414513</c:v>
                </c:pt>
                <c:pt idx="438">
                  <c:v>81.600265533154172</c:v>
                </c:pt>
                <c:pt idx="439">
                  <c:v>82.533914365557763</c:v>
                </c:pt>
                <c:pt idx="440">
                  <c:v>81.93132541730462</c:v>
                </c:pt>
                <c:pt idx="441">
                  <c:v>80.767476471406994</c:v>
                </c:pt>
                <c:pt idx="442">
                  <c:v>78.956925811321554</c:v>
                </c:pt>
                <c:pt idx="443">
                  <c:v>79.502981894493402</c:v>
                </c:pt>
                <c:pt idx="444">
                  <c:v>79.442380376243349</c:v>
                </c:pt>
                <c:pt idx="445">
                  <c:v>79.696564129468811</c:v>
                </c:pt>
                <c:pt idx="446">
                  <c:v>79.59698919665513</c:v>
                </c:pt>
                <c:pt idx="447">
                  <c:v>79.866376864353242</c:v>
                </c:pt>
                <c:pt idx="448">
                  <c:v>79.866376864353242</c:v>
                </c:pt>
                <c:pt idx="449">
                  <c:v>78.029487028491275</c:v>
                </c:pt>
                <c:pt idx="450">
                  <c:v>77.831836140347121</c:v>
                </c:pt>
                <c:pt idx="451">
                  <c:v>75.387003865220507</c:v>
                </c:pt>
                <c:pt idx="452">
                  <c:v>76.478259473002339</c:v>
                </c:pt>
                <c:pt idx="453">
                  <c:v>76.855573519492054</c:v>
                </c:pt>
                <c:pt idx="454">
                  <c:v>76.991552191183871</c:v>
                </c:pt>
                <c:pt idx="455">
                  <c:v>76.133494651862478</c:v>
                </c:pt>
                <c:pt idx="456">
                  <c:v>77.889011424349818</c:v>
                </c:pt>
                <c:pt idx="457">
                  <c:v>77.849823870145713</c:v>
                </c:pt>
                <c:pt idx="458">
                  <c:v>78.504234611390089</c:v>
                </c:pt>
                <c:pt idx="459">
                  <c:v>78.714091459040432</c:v>
                </c:pt>
                <c:pt idx="460">
                  <c:v>77.555167724873385</c:v>
                </c:pt>
                <c:pt idx="461">
                  <c:v>76.840797884300343</c:v>
                </c:pt>
                <c:pt idx="462">
                  <c:v>78.166750538025838</c:v>
                </c:pt>
                <c:pt idx="463">
                  <c:v>78.748782080794882</c:v>
                </c:pt>
                <c:pt idx="464">
                  <c:v>78.748782080794882</c:v>
                </c:pt>
                <c:pt idx="465">
                  <c:v>78.261400259108953</c:v>
                </c:pt>
                <c:pt idx="466">
                  <c:v>78.469329849995177</c:v>
                </c:pt>
                <c:pt idx="467">
                  <c:v>78.411940426352018</c:v>
                </c:pt>
                <c:pt idx="468">
                  <c:v>77.959249226420553</c:v>
                </c:pt>
                <c:pt idx="469">
                  <c:v>77.771234622097069</c:v>
                </c:pt>
                <c:pt idx="470">
                  <c:v>78.651776823666708</c:v>
                </c:pt>
                <c:pt idx="471">
                  <c:v>81.001745238069731</c:v>
                </c:pt>
                <c:pt idx="472">
                  <c:v>81.61482702870542</c:v>
                </c:pt>
                <c:pt idx="473">
                  <c:v>81.543304388791924</c:v>
                </c:pt>
                <c:pt idx="474">
                  <c:v>79.35993661466641</c:v>
                </c:pt>
                <c:pt idx="475">
                  <c:v>79.167425077893284</c:v>
                </c:pt>
                <c:pt idx="476">
                  <c:v>77.721554225510445</c:v>
                </c:pt>
                <c:pt idx="477">
                  <c:v>76.71852414959794</c:v>
                </c:pt>
                <c:pt idx="478">
                  <c:v>75.803719605554775</c:v>
                </c:pt>
                <c:pt idx="479">
                  <c:v>76.472049423429013</c:v>
                </c:pt>
                <c:pt idx="480">
                  <c:v>75.408203689625992</c:v>
                </c:pt>
                <c:pt idx="481">
                  <c:v>75.33539621186975</c:v>
                </c:pt>
                <c:pt idx="482">
                  <c:v>79.316037988372216</c:v>
                </c:pt>
                <c:pt idx="483">
                  <c:v>81.638168249515502</c:v>
                </c:pt>
                <c:pt idx="484">
                  <c:v>84.124329475250804</c:v>
                </c:pt>
                <c:pt idx="485">
                  <c:v>85.172971294581188</c:v>
                </c:pt>
                <c:pt idx="486">
                  <c:v>85.21344368662804</c:v>
                </c:pt>
                <c:pt idx="487">
                  <c:v>83.867790185980269</c:v>
                </c:pt>
                <c:pt idx="488">
                  <c:v>85.770420891463317</c:v>
                </c:pt>
                <c:pt idx="489">
                  <c:v>86.67130635887662</c:v>
                </c:pt>
                <c:pt idx="490">
                  <c:v>86.801503260276007</c:v>
                </c:pt>
                <c:pt idx="491">
                  <c:v>87.985481332376835</c:v>
                </c:pt>
                <c:pt idx="492">
                  <c:v>86.261871366317976</c:v>
                </c:pt>
                <c:pt idx="493">
                  <c:v>86.823559643243357</c:v>
                </c:pt>
                <c:pt idx="494">
                  <c:v>88.466653104489438</c:v>
                </c:pt>
                <c:pt idx="495">
                  <c:v>89.880188871162886</c:v>
                </c:pt>
                <c:pt idx="496">
                  <c:v>88.550167564268648</c:v>
                </c:pt>
                <c:pt idx="497">
                  <c:v>88.267503238862048</c:v>
                </c:pt>
                <c:pt idx="498">
                  <c:v>88.161932396115489</c:v>
                </c:pt>
                <c:pt idx="499">
                  <c:v>86.359733182007986</c:v>
                </c:pt>
                <c:pt idx="500">
                  <c:v>88.024026467659553</c:v>
                </c:pt>
                <c:pt idx="501">
                  <c:v>89.020418214717807</c:v>
                </c:pt>
                <c:pt idx="502">
                  <c:v>89.698812595693639</c:v>
                </c:pt>
                <c:pt idx="503">
                  <c:v>89.749777830123023</c:v>
                </c:pt>
                <c:pt idx="504">
                  <c:v>88.448451235050356</c:v>
                </c:pt>
                <c:pt idx="505">
                  <c:v>88.448451235050356</c:v>
                </c:pt>
              </c:numCache>
            </c:numRef>
          </c:val>
          <c:smooth val="0"/>
          <c:extLst>
            <c:ext xmlns:c16="http://schemas.microsoft.com/office/drawing/2014/chart" uri="{C3380CC4-5D6E-409C-BE32-E72D297353CC}">
              <c16:uniqueId val="{00000004-6FCE-4B77-B505-B14D151E40C8}"/>
            </c:ext>
          </c:extLst>
        </c:ser>
        <c:dLbls>
          <c:showLegendKey val="0"/>
          <c:showVal val="0"/>
          <c:showCatName val="0"/>
          <c:showSerName val="0"/>
          <c:showPercent val="0"/>
          <c:showBubbleSize val="0"/>
        </c:dLbls>
        <c:marker val="1"/>
        <c:smooth val="0"/>
        <c:axId val="649298728"/>
        <c:axId val="649297944"/>
      </c:lineChart>
      <c:dateAx>
        <c:axId val="649301080"/>
        <c:scaling>
          <c:orientation val="minMax"/>
          <c:min val="43831"/>
        </c:scaling>
        <c:delete val="0"/>
        <c:axPos val="b"/>
        <c:numFmt formatCode="mm" sourceLinked="0"/>
        <c:majorTickMark val="out"/>
        <c:minorTickMark val="none"/>
        <c:tickLblPos val="nextTo"/>
        <c:spPr>
          <a:noFill/>
          <a:ln w="25400" cap="flat" cmpd="sng" algn="ctr">
            <a:solidFill>
              <a:srgbClr val="969696"/>
            </a:solidFill>
            <a:prstDash val="solid"/>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CL"/>
          </a:p>
        </c:txPr>
        <c:crossAx val="649304216"/>
        <c:crosses val="autoZero"/>
        <c:auto val="1"/>
        <c:lblOffset val="100"/>
        <c:baseTimeUnit val="days"/>
        <c:majorUnit val="2"/>
        <c:majorTimeUnit val="months"/>
        <c:minorUnit val="2"/>
        <c:minorTimeUnit val="months"/>
      </c:dateAx>
      <c:valAx>
        <c:axId val="649304216"/>
        <c:scaling>
          <c:orientation val="minMax"/>
          <c:max val="130"/>
          <c:min val="50"/>
        </c:scaling>
        <c:delete val="0"/>
        <c:axPos val="l"/>
        <c:numFmt formatCode="0" sourceLinked="0"/>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CL"/>
          </a:p>
        </c:txPr>
        <c:crossAx val="649301080"/>
        <c:crosses val="autoZero"/>
        <c:crossBetween val="midCat"/>
        <c:majorUnit val="20"/>
      </c:valAx>
      <c:valAx>
        <c:axId val="649297944"/>
        <c:scaling>
          <c:orientation val="minMax"/>
          <c:max val="130"/>
          <c:min val="50"/>
        </c:scaling>
        <c:delete val="1"/>
        <c:axPos val="r"/>
        <c:numFmt formatCode="0" sourceLinked="0"/>
        <c:majorTickMark val="out"/>
        <c:minorTickMark val="none"/>
        <c:tickLblPos val="nextTo"/>
        <c:crossAx val="649298728"/>
        <c:crosses val="max"/>
        <c:crossBetween val="between"/>
        <c:majorUnit val="20"/>
      </c:valAx>
      <c:dateAx>
        <c:axId val="649298728"/>
        <c:scaling>
          <c:orientation val="minMax"/>
        </c:scaling>
        <c:delete val="1"/>
        <c:axPos val="b"/>
        <c:numFmt formatCode="m/d/yyyy" sourceLinked="1"/>
        <c:majorTickMark val="out"/>
        <c:minorTickMark val="none"/>
        <c:tickLblPos val="nextTo"/>
        <c:crossAx val="649297944"/>
        <c:crosses val="autoZero"/>
        <c:auto val="1"/>
        <c:lblOffset val="100"/>
        <c:baseTimeUnit val="days"/>
      </c:dateAx>
      <c:spPr>
        <a:noFill/>
        <a:ln w="25400">
          <a:noFill/>
        </a:ln>
        <a:effectLst/>
        <a:extLst>
          <a:ext uri="{909E8E84-426E-40DD-AFC4-6F175D3DCCD1}">
            <a14:hiddenFill xmlns:a14="http://schemas.microsoft.com/office/drawing/2010/main">
              <a:noFill/>
            </a14:hiddenFill>
          </a:ext>
        </a:extLst>
      </c:spPr>
    </c:plotArea>
    <c:plotVisOnly val="1"/>
    <c:dispBlanksAs val="gap"/>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1400">
          <a:solidFill>
            <a:sysClr val="windowText" lastClr="000000"/>
          </a:solidFill>
          <a:latin typeface="+mn-lt"/>
        </a:defRPr>
      </a:pPr>
      <a:endParaRPr lang="es-CL"/>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3320117417251"/>
          <c:y val="7.0443151668207471E-2"/>
          <c:w val="0.86116036414283836"/>
          <c:h val="0.7973371923348247"/>
        </c:manualLayout>
      </c:layout>
      <c:lineChart>
        <c:grouping val="standard"/>
        <c:varyColors val="0"/>
        <c:ser>
          <c:idx val="2"/>
          <c:order val="0"/>
          <c:tx>
            <c:strRef>
              <c:f>'G I.2'!$D$4</c:f>
              <c:strCache>
                <c:ptCount val="1"/>
                <c:pt idx="0">
                  <c:v>A. Latina</c:v>
                </c:pt>
              </c:strCache>
            </c:strRef>
          </c:tx>
          <c:spPr>
            <a:ln w="22225" cap="rnd">
              <a:solidFill>
                <a:srgbClr val="92D050"/>
              </a:solidFill>
              <a:round/>
            </a:ln>
            <a:effectLst/>
          </c:spPr>
          <c:marker>
            <c:symbol val="none"/>
          </c:marker>
          <c:dLbls>
            <c:dLbl>
              <c:idx val="524"/>
              <c:layout>
                <c:manualLayout>
                  <c:x val="-6.539303931586804E-2"/>
                  <c:y val="-4.431838802399588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92D050"/>
                      </a:solidFill>
                      <a:latin typeface="+mn-lt"/>
                      <a:ea typeface="+mn-ea"/>
                      <a:cs typeface="+mn-cs"/>
                    </a:defRPr>
                  </a:pPr>
                  <a:endParaRPr lang="es-CL"/>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9037-4756-8A61-748CE39A590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Frutiger LT 47 LightCn" panose="020B0406020204020204" pitchFamily="34" charset="0"/>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'G I.2'!$A$3137:$A$4164</c:f>
              <c:numCache>
                <c:formatCode>m/d/yyyy</c:formatCode>
                <c:ptCount val="1028"/>
                <c:pt idx="0">
                  <c:v>42737</c:v>
                </c:pt>
                <c:pt idx="1">
                  <c:v>42738</c:v>
                </c:pt>
                <c:pt idx="2">
                  <c:v>42739</c:v>
                </c:pt>
                <c:pt idx="3">
                  <c:v>42740</c:v>
                </c:pt>
                <c:pt idx="4">
                  <c:v>42741</c:v>
                </c:pt>
                <c:pt idx="5">
                  <c:v>42744</c:v>
                </c:pt>
                <c:pt idx="6">
                  <c:v>42745</c:v>
                </c:pt>
                <c:pt idx="7">
                  <c:v>42746</c:v>
                </c:pt>
                <c:pt idx="8">
                  <c:v>42747</c:v>
                </c:pt>
                <c:pt idx="9">
                  <c:v>42748</c:v>
                </c:pt>
                <c:pt idx="10">
                  <c:v>42751</c:v>
                </c:pt>
                <c:pt idx="11">
                  <c:v>42752</c:v>
                </c:pt>
                <c:pt idx="12">
                  <c:v>42753</c:v>
                </c:pt>
                <c:pt idx="13">
                  <c:v>42754</c:v>
                </c:pt>
                <c:pt idx="14">
                  <c:v>42755</c:v>
                </c:pt>
                <c:pt idx="15">
                  <c:v>42758</c:v>
                </c:pt>
                <c:pt idx="16">
                  <c:v>42759</c:v>
                </c:pt>
                <c:pt idx="17">
                  <c:v>42760</c:v>
                </c:pt>
                <c:pt idx="18">
                  <c:v>42761</c:v>
                </c:pt>
                <c:pt idx="19">
                  <c:v>42762</c:v>
                </c:pt>
                <c:pt idx="20">
                  <c:v>42765</c:v>
                </c:pt>
                <c:pt idx="21">
                  <c:v>42766</c:v>
                </c:pt>
                <c:pt idx="22">
                  <c:v>42767</c:v>
                </c:pt>
                <c:pt idx="23">
                  <c:v>42768</c:v>
                </c:pt>
                <c:pt idx="24">
                  <c:v>42769</c:v>
                </c:pt>
                <c:pt idx="25">
                  <c:v>42772</c:v>
                </c:pt>
                <c:pt idx="26">
                  <c:v>42773</c:v>
                </c:pt>
                <c:pt idx="27">
                  <c:v>42774</c:v>
                </c:pt>
                <c:pt idx="28">
                  <c:v>42775</c:v>
                </c:pt>
                <c:pt idx="29">
                  <c:v>42776</c:v>
                </c:pt>
                <c:pt idx="30">
                  <c:v>42779</c:v>
                </c:pt>
                <c:pt idx="31">
                  <c:v>42780</c:v>
                </c:pt>
                <c:pt idx="32">
                  <c:v>42781</c:v>
                </c:pt>
                <c:pt idx="33">
                  <c:v>42782</c:v>
                </c:pt>
                <c:pt idx="34">
                  <c:v>42783</c:v>
                </c:pt>
                <c:pt idx="35">
                  <c:v>42786</c:v>
                </c:pt>
                <c:pt idx="36">
                  <c:v>42787</c:v>
                </c:pt>
                <c:pt idx="37">
                  <c:v>42788</c:v>
                </c:pt>
                <c:pt idx="38">
                  <c:v>42789</c:v>
                </c:pt>
                <c:pt idx="39">
                  <c:v>42790</c:v>
                </c:pt>
                <c:pt idx="40">
                  <c:v>42793</c:v>
                </c:pt>
                <c:pt idx="41">
                  <c:v>42794</c:v>
                </c:pt>
                <c:pt idx="42">
                  <c:v>42795</c:v>
                </c:pt>
                <c:pt idx="43">
                  <c:v>42796</c:v>
                </c:pt>
                <c:pt idx="44">
                  <c:v>42797</c:v>
                </c:pt>
                <c:pt idx="45">
                  <c:v>42800</c:v>
                </c:pt>
                <c:pt idx="46">
                  <c:v>42801</c:v>
                </c:pt>
                <c:pt idx="47">
                  <c:v>42802</c:v>
                </c:pt>
                <c:pt idx="48">
                  <c:v>42803</c:v>
                </c:pt>
                <c:pt idx="49">
                  <c:v>42804</c:v>
                </c:pt>
                <c:pt idx="50">
                  <c:v>42807</c:v>
                </c:pt>
                <c:pt idx="51">
                  <c:v>42808</c:v>
                </c:pt>
                <c:pt idx="52">
                  <c:v>42809</c:v>
                </c:pt>
                <c:pt idx="53">
                  <c:v>42810</c:v>
                </c:pt>
                <c:pt idx="54">
                  <c:v>42811</c:v>
                </c:pt>
                <c:pt idx="55">
                  <c:v>42814</c:v>
                </c:pt>
                <c:pt idx="56">
                  <c:v>42815</c:v>
                </c:pt>
                <c:pt idx="57">
                  <c:v>42816</c:v>
                </c:pt>
                <c:pt idx="58">
                  <c:v>42817</c:v>
                </c:pt>
                <c:pt idx="59">
                  <c:v>42818</c:v>
                </c:pt>
                <c:pt idx="60">
                  <c:v>42821</c:v>
                </c:pt>
                <c:pt idx="61">
                  <c:v>42822</c:v>
                </c:pt>
                <c:pt idx="62">
                  <c:v>42823</c:v>
                </c:pt>
                <c:pt idx="63">
                  <c:v>42824</c:v>
                </c:pt>
                <c:pt idx="64">
                  <c:v>42825</c:v>
                </c:pt>
                <c:pt idx="65">
                  <c:v>42828</c:v>
                </c:pt>
                <c:pt idx="66">
                  <c:v>42829</c:v>
                </c:pt>
                <c:pt idx="67">
                  <c:v>42830</c:v>
                </c:pt>
                <c:pt idx="68">
                  <c:v>42831</c:v>
                </c:pt>
                <c:pt idx="69">
                  <c:v>42832</c:v>
                </c:pt>
                <c:pt idx="70">
                  <c:v>42835</c:v>
                </c:pt>
                <c:pt idx="71">
                  <c:v>42836</c:v>
                </c:pt>
                <c:pt idx="72">
                  <c:v>42837</c:v>
                </c:pt>
                <c:pt idx="73">
                  <c:v>42838</c:v>
                </c:pt>
                <c:pt idx="74">
                  <c:v>42839</c:v>
                </c:pt>
                <c:pt idx="75">
                  <c:v>42842</c:v>
                </c:pt>
                <c:pt idx="76">
                  <c:v>42843</c:v>
                </c:pt>
                <c:pt idx="77">
                  <c:v>42844</c:v>
                </c:pt>
                <c:pt idx="78">
                  <c:v>42845</c:v>
                </c:pt>
                <c:pt idx="79">
                  <c:v>42846</c:v>
                </c:pt>
                <c:pt idx="80">
                  <c:v>42849</c:v>
                </c:pt>
                <c:pt idx="81">
                  <c:v>42850</c:v>
                </c:pt>
                <c:pt idx="82">
                  <c:v>42851</c:v>
                </c:pt>
                <c:pt idx="83">
                  <c:v>42852</c:v>
                </c:pt>
                <c:pt idx="84">
                  <c:v>42853</c:v>
                </c:pt>
                <c:pt idx="85">
                  <c:v>42856</c:v>
                </c:pt>
                <c:pt idx="86">
                  <c:v>42857</c:v>
                </c:pt>
                <c:pt idx="87">
                  <c:v>42858</c:v>
                </c:pt>
                <c:pt idx="88">
                  <c:v>42859</c:v>
                </c:pt>
                <c:pt idx="89">
                  <c:v>42860</c:v>
                </c:pt>
                <c:pt idx="90">
                  <c:v>42863</c:v>
                </c:pt>
                <c:pt idx="91">
                  <c:v>42864</c:v>
                </c:pt>
                <c:pt idx="92">
                  <c:v>42865</c:v>
                </c:pt>
                <c:pt idx="93">
                  <c:v>42866</c:v>
                </c:pt>
                <c:pt idx="94">
                  <c:v>42867</c:v>
                </c:pt>
                <c:pt idx="95">
                  <c:v>42870</c:v>
                </c:pt>
                <c:pt idx="96">
                  <c:v>42871</c:v>
                </c:pt>
                <c:pt idx="97">
                  <c:v>42872</c:v>
                </c:pt>
                <c:pt idx="98">
                  <c:v>42873</c:v>
                </c:pt>
                <c:pt idx="99">
                  <c:v>42874</c:v>
                </c:pt>
                <c:pt idx="100">
                  <c:v>42877</c:v>
                </c:pt>
                <c:pt idx="101">
                  <c:v>42878</c:v>
                </c:pt>
                <c:pt idx="102">
                  <c:v>42879</c:v>
                </c:pt>
                <c:pt idx="103">
                  <c:v>42880</c:v>
                </c:pt>
                <c:pt idx="104">
                  <c:v>42881</c:v>
                </c:pt>
                <c:pt idx="105">
                  <c:v>42884</c:v>
                </c:pt>
                <c:pt idx="106">
                  <c:v>42885</c:v>
                </c:pt>
                <c:pt idx="107">
                  <c:v>42886</c:v>
                </c:pt>
                <c:pt idx="108">
                  <c:v>42887</c:v>
                </c:pt>
                <c:pt idx="109">
                  <c:v>42888</c:v>
                </c:pt>
                <c:pt idx="110">
                  <c:v>42891</c:v>
                </c:pt>
                <c:pt idx="111">
                  <c:v>42892</c:v>
                </c:pt>
                <c:pt idx="112">
                  <c:v>42893</c:v>
                </c:pt>
                <c:pt idx="113">
                  <c:v>42894</c:v>
                </c:pt>
                <c:pt idx="114">
                  <c:v>42895</c:v>
                </c:pt>
                <c:pt idx="115">
                  <c:v>42898</c:v>
                </c:pt>
                <c:pt idx="116">
                  <c:v>42899</c:v>
                </c:pt>
                <c:pt idx="117">
                  <c:v>42900</c:v>
                </c:pt>
                <c:pt idx="118">
                  <c:v>42901</c:v>
                </c:pt>
                <c:pt idx="119">
                  <c:v>42902</c:v>
                </c:pt>
                <c:pt idx="120">
                  <c:v>42905</c:v>
                </c:pt>
                <c:pt idx="121">
                  <c:v>42906</c:v>
                </c:pt>
                <c:pt idx="122">
                  <c:v>42907</c:v>
                </c:pt>
                <c:pt idx="123">
                  <c:v>42908</c:v>
                </c:pt>
                <c:pt idx="124">
                  <c:v>42909</c:v>
                </c:pt>
                <c:pt idx="125">
                  <c:v>42912</c:v>
                </c:pt>
                <c:pt idx="126">
                  <c:v>42913</c:v>
                </c:pt>
                <c:pt idx="127">
                  <c:v>42914</c:v>
                </c:pt>
                <c:pt idx="128">
                  <c:v>42915</c:v>
                </c:pt>
                <c:pt idx="129">
                  <c:v>42916</c:v>
                </c:pt>
                <c:pt idx="130">
                  <c:v>42919</c:v>
                </c:pt>
                <c:pt idx="131">
                  <c:v>42920</c:v>
                </c:pt>
                <c:pt idx="132">
                  <c:v>42921</c:v>
                </c:pt>
                <c:pt idx="133">
                  <c:v>42922</c:v>
                </c:pt>
                <c:pt idx="134">
                  <c:v>42923</c:v>
                </c:pt>
                <c:pt idx="135">
                  <c:v>42926</c:v>
                </c:pt>
                <c:pt idx="136">
                  <c:v>42927</c:v>
                </c:pt>
                <c:pt idx="137">
                  <c:v>42928</c:v>
                </c:pt>
                <c:pt idx="138">
                  <c:v>42929</c:v>
                </c:pt>
                <c:pt idx="139">
                  <c:v>42930</c:v>
                </c:pt>
                <c:pt idx="140">
                  <c:v>42933</c:v>
                </c:pt>
                <c:pt idx="141">
                  <c:v>42934</c:v>
                </c:pt>
                <c:pt idx="142">
                  <c:v>42935</c:v>
                </c:pt>
                <c:pt idx="143">
                  <c:v>42936</c:v>
                </c:pt>
                <c:pt idx="144">
                  <c:v>42937</c:v>
                </c:pt>
                <c:pt idx="145">
                  <c:v>42940</c:v>
                </c:pt>
                <c:pt idx="146">
                  <c:v>42941</c:v>
                </c:pt>
                <c:pt idx="147">
                  <c:v>42942</c:v>
                </c:pt>
                <c:pt idx="148">
                  <c:v>42943</c:v>
                </c:pt>
                <c:pt idx="149">
                  <c:v>42944</c:v>
                </c:pt>
                <c:pt idx="150">
                  <c:v>42947</c:v>
                </c:pt>
                <c:pt idx="151">
                  <c:v>42948</c:v>
                </c:pt>
                <c:pt idx="152">
                  <c:v>42949</c:v>
                </c:pt>
                <c:pt idx="153">
                  <c:v>42950</c:v>
                </c:pt>
                <c:pt idx="154">
                  <c:v>42951</c:v>
                </c:pt>
                <c:pt idx="155">
                  <c:v>42954</c:v>
                </c:pt>
                <c:pt idx="156">
                  <c:v>42955</c:v>
                </c:pt>
                <c:pt idx="157">
                  <c:v>42956</c:v>
                </c:pt>
                <c:pt idx="158">
                  <c:v>42957</c:v>
                </c:pt>
                <c:pt idx="159">
                  <c:v>42958</c:v>
                </c:pt>
                <c:pt idx="160">
                  <c:v>42961</c:v>
                </c:pt>
                <c:pt idx="161">
                  <c:v>42962</c:v>
                </c:pt>
                <c:pt idx="162">
                  <c:v>42963</c:v>
                </c:pt>
                <c:pt idx="163">
                  <c:v>42964</c:v>
                </c:pt>
                <c:pt idx="164">
                  <c:v>42965</c:v>
                </c:pt>
                <c:pt idx="165">
                  <c:v>42968</c:v>
                </c:pt>
                <c:pt idx="166">
                  <c:v>42969</c:v>
                </c:pt>
                <c:pt idx="167">
                  <c:v>42970</c:v>
                </c:pt>
                <c:pt idx="168">
                  <c:v>42971</c:v>
                </c:pt>
                <c:pt idx="169">
                  <c:v>42972</c:v>
                </c:pt>
                <c:pt idx="170">
                  <c:v>42975</c:v>
                </c:pt>
                <c:pt idx="171">
                  <c:v>42976</c:v>
                </c:pt>
                <c:pt idx="172">
                  <c:v>42977</c:v>
                </c:pt>
                <c:pt idx="173">
                  <c:v>42978</c:v>
                </c:pt>
                <c:pt idx="174">
                  <c:v>42979</c:v>
                </c:pt>
                <c:pt idx="175">
                  <c:v>42982</c:v>
                </c:pt>
                <c:pt idx="176">
                  <c:v>42983</c:v>
                </c:pt>
                <c:pt idx="177">
                  <c:v>42984</c:v>
                </c:pt>
                <c:pt idx="178">
                  <c:v>42985</c:v>
                </c:pt>
                <c:pt idx="179">
                  <c:v>42986</c:v>
                </c:pt>
                <c:pt idx="180">
                  <c:v>42989</c:v>
                </c:pt>
                <c:pt idx="181">
                  <c:v>42990</c:v>
                </c:pt>
                <c:pt idx="182">
                  <c:v>42991</c:v>
                </c:pt>
                <c:pt idx="183">
                  <c:v>42992</c:v>
                </c:pt>
                <c:pt idx="184">
                  <c:v>42993</c:v>
                </c:pt>
                <c:pt idx="185">
                  <c:v>42996</c:v>
                </c:pt>
                <c:pt idx="186">
                  <c:v>42997</c:v>
                </c:pt>
                <c:pt idx="187">
                  <c:v>42998</c:v>
                </c:pt>
                <c:pt idx="188">
                  <c:v>42999</c:v>
                </c:pt>
                <c:pt idx="189">
                  <c:v>43000</c:v>
                </c:pt>
                <c:pt idx="190">
                  <c:v>43003</c:v>
                </c:pt>
                <c:pt idx="191">
                  <c:v>43004</c:v>
                </c:pt>
                <c:pt idx="192">
                  <c:v>43005</c:v>
                </c:pt>
                <c:pt idx="193">
                  <c:v>43006</c:v>
                </c:pt>
                <c:pt idx="194">
                  <c:v>43007</c:v>
                </c:pt>
                <c:pt idx="195">
                  <c:v>43010</c:v>
                </c:pt>
                <c:pt idx="196">
                  <c:v>43011</c:v>
                </c:pt>
                <c:pt idx="197">
                  <c:v>43012</c:v>
                </c:pt>
                <c:pt idx="198">
                  <c:v>43013</c:v>
                </c:pt>
                <c:pt idx="199">
                  <c:v>43014</c:v>
                </c:pt>
                <c:pt idx="200">
                  <c:v>43017</c:v>
                </c:pt>
                <c:pt idx="201">
                  <c:v>43018</c:v>
                </c:pt>
                <c:pt idx="202">
                  <c:v>43019</c:v>
                </c:pt>
                <c:pt idx="203">
                  <c:v>43020</c:v>
                </c:pt>
                <c:pt idx="204">
                  <c:v>43021</c:v>
                </c:pt>
                <c:pt idx="205">
                  <c:v>43024</c:v>
                </c:pt>
                <c:pt idx="206">
                  <c:v>43025</c:v>
                </c:pt>
                <c:pt idx="207">
                  <c:v>43026</c:v>
                </c:pt>
                <c:pt idx="208">
                  <c:v>43027</c:v>
                </c:pt>
                <c:pt idx="209">
                  <c:v>43028</c:v>
                </c:pt>
                <c:pt idx="210">
                  <c:v>43031</c:v>
                </c:pt>
                <c:pt idx="211">
                  <c:v>43032</c:v>
                </c:pt>
                <c:pt idx="212">
                  <c:v>43033</c:v>
                </c:pt>
                <c:pt idx="213">
                  <c:v>43034</c:v>
                </c:pt>
                <c:pt idx="214">
                  <c:v>43035</c:v>
                </c:pt>
                <c:pt idx="215">
                  <c:v>43038</c:v>
                </c:pt>
                <c:pt idx="216">
                  <c:v>43039</c:v>
                </c:pt>
                <c:pt idx="217">
                  <c:v>43040</c:v>
                </c:pt>
                <c:pt idx="218">
                  <c:v>43041</c:v>
                </c:pt>
                <c:pt idx="219">
                  <c:v>43042</c:v>
                </c:pt>
                <c:pt idx="220">
                  <c:v>43045</c:v>
                </c:pt>
                <c:pt idx="221">
                  <c:v>43046</c:v>
                </c:pt>
                <c:pt idx="222">
                  <c:v>43047</c:v>
                </c:pt>
                <c:pt idx="223">
                  <c:v>43048</c:v>
                </c:pt>
                <c:pt idx="224">
                  <c:v>43049</c:v>
                </c:pt>
                <c:pt idx="225">
                  <c:v>43052</c:v>
                </c:pt>
                <c:pt idx="226">
                  <c:v>43053</c:v>
                </c:pt>
                <c:pt idx="227">
                  <c:v>43054</c:v>
                </c:pt>
                <c:pt idx="228">
                  <c:v>43055</c:v>
                </c:pt>
                <c:pt idx="229">
                  <c:v>43056</c:v>
                </c:pt>
                <c:pt idx="230">
                  <c:v>43059</c:v>
                </c:pt>
                <c:pt idx="231">
                  <c:v>43060</c:v>
                </c:pt>
                <c:pt idx="232">
                  <c:v>43061</c:v>
                </c:pt>
                <c:pt idx="233">
                  <c:v>43062</c:v>
                </c:pt>
                <c:pt idx="234">
                  <c:v>43063</c:v>
                </c:pt>
                <c:pt idx="235">
                  <c:v>43066</c:v>
                </c:pt>
                <c:pt idx="236">
                  <c:v>43067</c:v>
                </c:pt>
                <c:pt idx="237">
                  <c:v>43068</c:v>
                </c:pt>
                <c:pt idx="238">
                  <c:v>43069</c:v>
                </c:pt>
                <c:pt idx="239">
                  <c:v>43070</c:v>
                </c:pt>
                <c:pt idx="240">
                  <c:v>43073</c:v>
                </c:pt>
                <c:pt idx="241">
                  <c:v>43074</c:v>
                </c:pt>
                <c:pt idx="242">
                  <c:v>43075</c:v>
                </c:pt>
                <c:pt idx="243">
                  <c:v>43076</c:v>
                </c:pt>
                <c:pt idx="244">
                  <c:v>43077</c:v>
                </c:pt>
                <c:pt idx="245">
                  <c:v>43080</c:v>
                </c:pt>
                <c:pt idx="246">
                  <c:v>43081</c:v>
                </c:pt>
                <c:pt idx="247">
                  <c:v>43082</c:v>
                </c:pt>
                <c:pt idx="248">
                  <c:v>43083</c:v>
                </c:pt>
                <c:pt idx="249">
                  <c:v>43084</c:v>
                </c:pt>
                <c:pt idx="250">
                  <c:v>43087</c:v>
                </c:pt>
                <c:pt idx="251">
                  <c:v>43088</c:v>
                </c:pt>
                <c:pt idx="252">
                  <c:v>43089</c:v>
                </c:pt>
                <c:pt idx="253">
                  <c:v>43090</c:v>
                </c:pt>
                <c:pt idx="254">
                  <c:v>43091</c:v>
                </c:pt>
                <c:pt idx="255">
                  <c:v>43094</c:v>
                </c:pt>
                <c:pt idx="256">
                  <c:v>43095</c:v>
                </c:pt>
                <c:pt idx="257">
                  <c:v>43096</c:v>
                </c:pt>
                <c:pt idx="258">
                  <c:v>43097</c:v>
                </c:pt>
                <c:pt idx="259">
                  <c:v>43098</c:v>
                </c:pt>
                <c:pt idx="260">
                  <c:v>43101</c:v>
                </c:pt>
                <c:pt idx="261">
                  <c:v>43102</c:v>
                </c:pt>
                <c:pt idx="262">
                  <c:v>43103</c:v>
                </c:pt>
                <c:pt idx="263">
                  <c:v>43104</c:v>
                </c:pt>
                <c:pt idx="264">
                  <c:v>43105</c:v>
                </c:pt>
                <c:pt idx="265">
                  <c:v>43108</c:v>
                </c:pt>
                <c:pt idx="266">
                  <c:v>43109</c:v>
                </c:pt>
                <c:pt idx="267">
                  <c:v>43110</c:v>
                </c:pt>
                <c:pt idx="268">
                  <c:v>43111</c:v>
                </c:pt>
                <c:pt idx="269">
                  <c:v>43112</c:v>
                </c:pt>
                <c:pt idx="270">
                  <c:v>43115</c:v>
                </c:pt>
                <c:pt idx="271">
                  <c:v>43116</c:v>
                </c:pt>
                <c:pt idx="272">
                  <c:v>43117</c:v>
                </c:pt>
                <c:pt idx="273">
                  <c:v>43118</c:v>
                </c:pt>
                <c:pt idx="274">
                  <c:v>43119</c:v>
                </c:pt>
                <c:pt idx="275">
                  <c:v>43122</c:v>
                </c:pt>
                <c:pt idx="276">
                  <c:v>43123</c:v>
                </c:pt>
                <c:pt idx="277">
                  <c:v>43124</c:v>
                </c:pt>
                <c:pt idx="278">
                  <c:v>43125</c:v>
                </c:pt>
                <c:pt idx="279">
                  <c:v>43126</c:v>
                </c:pt>
                <c:pt idx="280">
                  <c:v>43129</c:v>
                </c:pt>
                <c:pt idx="281">
                  <c:v>43130</c:v>
                </c:pt>
                <c:pt idx="282">
                  <c:v>43131</c:v>
                </c:pt>
                <c:pt idx="283">
                  <c:v>43132</c:v>
                </c:pt>
                <c:pt idx="284">
                  <c:v>43133</c:v>
                </c:pt>
                <c:pt idx="285">
                  <c:v>43136</c:v>
                </c:pt>
                <c:pt idx="286">
                  <c:v>43137</c:v>
                </c:pt>
                <c:pt idx="287">
                  <c:v>43138</c:v>
                </c:pt>
                <c:pt idx="288">
                  <c:v>43139</c:v>
                </c:pt>
                <c:pt idx="289">
                  <c:v>43140</c:v>
                </c:pt>
                <c:pt idx="290">
                  <c:v>43143</c:v>
                </c:pt>
                <c:pt idx="291">
                  <c:v>43144</c:v>
                </c:pt>
                <c:pt idx="292">
                  <c:v>43145</c:v>
                </c:pt>
                <c:pt idx="293">
                  <c:v>43146</c:v>
                </c:pt>
                <c:pt idx="294">
                  <c:v>43147</c:v>
                </c:pt>
                <c:pt idx="295">
                  <c:v>43150</c:v>
                </c:pt>
                <c:pt idx="296">
                  <c:v>43151</c:v>
                </c:pt>
                <c:pt idx="297">
                  <c:v>43152</c:v>
                </c:pt>
                <c:pt idx="298">
                  <c:v>43153</c:v>
                </c:pt>
                <c:pt idx="299">
                  <c:v>43154</c:v>
                </c:pt>
                <c:pt idx="300">
                  <c:v>43157</c:v>
                </c:pt>
                <c:pt idx="301">
                  <c:v>43158</c:v>
                </c:pt>
                <c:pt idx="302">
                  <c:v>43159</c:v>
                </c:pt>
                <c:pt idx="303">
                  <c:v>43160</c:v>
                </c:pt>
                <c:pt idx="304">
                  <c:v>43161</c:v>
                </c:pt>
                <c:pt idx="305">
                  <c:v>43164</c:v>
                </c:pt>
                <c:pt idx="306">
                  <c:v>43165</c:v>
                </c:pt>
                <c:pt idx="307">
                  <c:v>43166</c:v>
                </c:pt>
                <c:pt idx="308">
                  <c:v>43167</c:v>
                </c:pt>
                <c:pt idx="309">
                  <c:v>43168</c:v>
                </c:pt>
                <c:pt idx="310">
                  <c:v>43171</c:v>
                </c:pt>
                <c:pt idx="311">
                  <c:v>43172</c:v>
                </c:pt>
                <c:pt idx="312">
                  <c:v>43173</c:v>
                </c:pt>
                <c:pt idx="313">
                  <c:v>43174</c:v>
                </c:pt>
                <c:pt idx="314">
                  <c:v>43175</c:v>
                </c:pt>
                <c:pt idx="315">
                  <c:v>43178</c:v>
                </c:pt>
                <c:pt idx="316">
                  <c:v>43179</c:v>
                </c:pt>
                <c:pt idx="317">
                  <c:v>43180</c:v>
                </c:pt>
                <c:pt idx="318">
                  <c:v>43181</c:v>
                </c:pt>
                <c:pt idx="319">
                  <c:v>43182</c:v>
                </c:pt>
                <c:pt idx="320">
                  <c:v>43185</c:v>
                </c:pt>
                <c:pt idx="321">
                  <c:v>43186</c:v>
                </c:pt>
                <c:pt idx="322">
                  <c:v>43187</c:v>
                </c:pt>
                <c:pt idx="323">
                  <c:v>43188</c:v>
                </c:pt>
                <c:pt idx="324">
                  <c:v>43189</c:v>
                </c:pt>
                <c:pt idx="325">
                  <c:v>43192</c:v>
                </c:pt>
                <c:pt idx="326">
                  <c:v>43193</c:v>
                </c:pt>
                <c:pt idx="327">
                  <c:v>43194</c:v>
                </c:pt>
                <c:pt idx="328">
                  <c:v>43195</c:v>
                </c:pt>
                <c:pt idx="329">
                  <c:v>43196</c:v>
                </c:pt>
                <c:pt idx="330">
                  <c:v>43199</c:v>
                </c:pt>
                <c:pt idx="331">
                  <c:v>43200</c:v>
                </c:pt>
                <c:pt idx="332">
                  <c:v>43201</c:v>
                </c:pt>
                <c:pt idx="333">
                  <c:v>43202</c:v>
                </c:pt>
                <c:pt idx="334">
                  <c:v>43203</c:v>
                </c:pt>
                <c:pt idx="335">
                  <c:v>43206</c:v>
                </c:pt>
                <c:pt idx="336">
                  <c:v>43207</c:v>
                </c:pt>
                <c:pt idx="337">
                  <c:v>43208</c:v>
                </c:pt>
                <c:pt idx="338">
                  <c:v>43209</c:v>
                </c:pt>
                <c:pt idx="339">
                  <c:v>43210</c:v>
                </c:pt>
                <c:pt idx="340">
                  <c:v>43213</c:v>
                </c:pt>
                <c:pt idx="341">
                  <c:v>43214</c:v>
                </c:pt>
                <c:pt idx="342">
                  <c:v>43215</c:v>
                </c:pt>
                <c:pt idx="343">
                  <c:v>43216</c:v>
                </c:pt>
                <c:pt idx="344">
                  <c:v>43217</c:v>
                </c:pt>
                <c:pt idx="345">
                  <c:v>43220</c:v>
                </c:pt>
                <c:pt idx="346">
                  <c:v>43221</c:v>
                </c:pt>
                <c:pt idx="347">
                  <c:v>43222</c:v>
                </c:pt>
                <c:pt idx="348">
                  <c:v>43223</c:v>
                </c:pt>
                <c:pt idx="349">
                  <c:v>43224</c:v>
                </c:pt>
                <c:pt idx="350">
                  <c:v>43227</c:v>
                </c:pt>
                <c:pt idx="351">
                  <c:v>43228</c:v>
                </c:pt>
                <c:pt idx="352">
                  <c:v>43229</c:v>
                </c:pt>
                <c:pt idx="353">
                  <c:v>43230</c:v>
                </c:pt>
                <c:pt idx="354">
                  <c:v>43231</c:v>
                </c:pt>
                <c:pt idx="355">
                  <c:v>43234</c:v>
                </c:pt>
                <c:pt idx="356">
                  <c:v>43235</c:v>
                </c:pt>
                <c:pt idx="357">
                  <c:v>43236</c:v>
                </c:pt>
                <c:pt idx="358">
                  <c:v>43237</c:v>
                </c:pt>
                <c:pt idx="359">
                  <c:v>43238</c:v>
                </c:pt>
                <c:pt idx="360">
                  <c:v>43241</c:v>
                </c:pt>
                <c:pt idx="361">
                  <c:v>43242</c:v>
                </c:pt>
                <c:pt idx="362">
                  <c:v>43243</c:v>
                </c:pt>
                <c:pt idx="363">
                  <c:v>43244</c:v>
                </c:pt>
                <c:pt idx="364">
                  <c:v>43245</c:v>
                </c:pt>
                <c:pt idx="365">
                  <c:v>43248</c:v>
                </c:pt>
                <c:pt idx="366">
                  <c:v>43249</c:v>
                </c:pt>
                <c:pt idx="367">
                  <c:v>43250</c:v>
                </c:pt>
                <c:pt idx="368">
                  <c:v>43251</c:v>
                </c:pt>
                <c:pt idx="369">
                  <c:v>43252</c:v>
                </c:pt>
                <c:pt idx="370">
                  <c:v>43255</c:v>
                </c:pt>
                <c:pt idx="371">
                  <c:v>43256</c:v>
                </c:pt>
                <c:pt idx="372">
                  <c:v>43257</c:v>
                </c:pt>
                <c:pt idx="373">
                  <c:v>43258</c:v>
                </c:pt>
                <c:pt idx="374">
                  <c:v>43259</c:v>
                </c:pt>
                <c:pt idx="375">
                  <c:v>43262</c:v>
                </c:pt>
                <c:pt idx="376">
                  <c:v>43263</c:v>
                </c:pt>
                <c:pt idx="377">
                  <c:v>43264</c:v>
                </c:pt>
                <c:pt idx="378">
                  <c:v>43265</c:v>
                </c:pt>
                <c:pt idx="379">
                  <c:v>43266</c:v>
                </c:pt>
                <c:pt idx="380">
                  <c:v>43269</c:v>
                </c:pt>
                <c:pt idx="381">
                  <c:v>43270</c:v>
                </c:pt>
                <c:pt idx="382">
                  <c:v>43271</c:v>
                </c:pt>
                <c:pt idx="383">
                  <c:v>43272</c:v>
                </c:pt>
                <c:pt idx="384">
                  <c:v>43273</c:v>
                </c:pt>
                <c:pt idx="385">
                  <c:v>43276</c:v>
                </c:pt>
                <c:pt idx="386">
                  <c:v>43277</c:v>
                </c:pt>
                <c:pt idx="387">
                  <c:v>43278</c:v>
                </c:pt>
                <c:pt idx="388">
                  <c:v>43279</c:v>
                </c:pt>
                <c:pt idx="389">
                  <c:v>43280</c:v>
                </c:pt>
                <c:pt idx="390">
                  <c:v>43283</c:v>
                </c:pt>
                <c:pt idx="391">
                  <c:v>43284</c:v>
                </c:pt>
                <c:pt idx="392">
                  <c:v>43285</c:v>
                </c:pt>
                <c:pt idx="393">
                  <c:v>43286</c:v>
                </c:pt>
                <c:pt idx="394">
                  <c:v>43287</c:v>
                </c:pt>
                <c:pt idx="395">
                  <c:v>43290</c:v>
                </c:pt>
                <c:pt idx="396">
                  <c:v>43291</c:v>
                </c:pt>
                <c:pt idx="397">
                  <c:v>43292</c:v>
                </c:pt>
                <c:pt idx="398">
                  <c:v>43293</c:v>
                </c:pt>
                <c:pt idx="399">
                  <c:v>43294</c:v>
                </c:pt>
                <c:pt idx="400">
                  <c:v>43297</c:v>
                </c:pt>
                <c:pt idx="401">
                  <c:v>43298</c:v>
                </c:pt>
                <c:pt idx="402">
                  <c:v>43299</c:v>
                </c:pt>
                <c:pt idx="403">
                  <c:v>43300</c:v>
                </c:pt>
                <c:pt idx="404">
                  <c:v>43301</c:v>
                </c:pt>
                <c:pt idx="405">
                  <c:v>43304</c:v>
                </c:pt>
                <c:pt idx="406">
                  <c:v>43305</c:v>
                </c:pt>
                <c:pt idx="407">
                  <c:v>43306</c:v>
                </c:pt>
                <c:pt idx="408">
                  <c:v>43307</c:v>
                </c:pt>
                <c:pt idx="409">
                  <c:v>43308</c:v>
                </c:pt>
                <c:pt idx="410">
                  <c:v>43311</c:v>
                </c:pt>
                <c:pt idx="411">
                  <c:v>43312</c:v>
                </c:pt>
                <c:pt idx="412">
                  <c:v>43313</c:v>
                </c:pt>
                <c:pt idx="413">
                  <c:v>43314</c:v>
                </c:pt>
                <c:pt idx="414">
                  <c:v>43315</c:v>
                </c:pt>
                <c:pt idx="415">
                  <c:v>43318</c:v>
                </c:pt>
                <c:pt idx="416">
                  <c:v>43319</c:v>
                </c:pt>
                <c:pt idx="417">
                  <c:v>43320</c:v>
                </c:pt>
                <c:pt idx="418">
                  <c:v>43321</c:v>
                </c:pt>
                <c:pt idx="419">
                  <c:v>43322</c:v>
                </c:pt>
                <c:pt idx="420">
                  <c:v>43325</c:v>
                </c:pt>
                <c:pt idx="421">
                  <c:v>43326</c:v>
                </c:pt>
                <c:pt idx="422">
                  <c:v>43327</c:v>
                </c:pt>
                <c:pt idx="423">
                  <c:v>43328</c:v>
                </c:pt>
                <c:pt idx="424">
                  <c:v>43329</c:v>
                </c:pt>
                <c:pt idx="425">
                  <c:v>43332</c:v>
                </c:pt>
                <c:pt idx="426">
                  <c:v>43333</c:v>
                </c:pt>
                <c:pt idx="427">
                  <c:v>43334</c:v>
                </c:pt>
                <c:pt idx="428">
                  <c:v>43335</c:v>
                </c:pt>
                <c:pt idx="429">
                  <c:v>43336</c:v>
                </c:pt>
                <c:pt idx="430">
                  <c:v>43339</c:v>
                </c:pt>
                <c:pt idx="431">
                  <c:v>43340</c:v>
                </c:pt>
                <c:pt idx="432">
                  <c:v>43341</c:v>
                </c:pt>
                <c:pt idx="433">
                  <c:v>43342</c:v>
                </c:pt>
                <c:pt idx="434">
                  <c:v>43343</c:v>
                </c:pt>
                <c:pt idx="435">
                  <c:v>43346</c:v>
                </c:pt>
                <c:pt idx="436">
                  <c:v>43347</c:v>
                </c:pt>
                <c:pt idx="437">
                  <c:v>43348</c:v>
                </c:pt>
                <c:pt idx="438">
                  <c:v>43349</c:v>
                </c:pt>
                <c:pt idx="439">
                  <c:v>43350</c:v>
                </c:pt>
                <c:pt idx="440">
                  <c:v>43353</c:v>
                </c:pt>
                <c:pt idx="441">
                  <c:v>43354</c:v>
                </c:pt>
                <c:pt idx="442">
                  <c:v>43355</c:v>
                </c:pt>
                <c:pt idx="443">
                  <c:v>43356</c:v>
                </c:pt>
                <c:pt idx="444">
                  <c:v>43357</c:v>
                </c:pt>
                <c:pt idx="445">
                  <c:v>43360</c:v>
                </c:pt>
                <c:pt idx="446">
                  <c:v>43361</c:v>
                </c:pt>
                <c:pt idx="447">
                  <c:v>43362</c:v>
                </c:pt>
                <c:pt idx="448">
                  <c:v>43363</c:v>
                </c:pt>
                <c:pt idx="449">
                  <c:v>43364</c:v>
                </c:pt>
                <c:pt idx="450">
                  <c:v>43367</c:v>
                </c:pt>
                <c:pt idx="451">
                  <c:v>43368</c:v>
                </c:pt>
                <c:pt idx="452">
                  <c:v>43369</c:v>
                </c:pt>
                <c:pt idx="453">
                  <c:v>43370</c:v>
                </c:pt>
                <c:pt idx="454">
                  <c:v>43371</c:v>
                </c:pt>
                <c:pt idx="455">
                  <c:v>43374</c:v>
                </c:pt>
                <c:pt idx="456">
                  <c:v>43375</c:v>
                </c:pt>
                <c:pt idx="457">
                  <c:v>43376</c:v>
                </c:pt>
                <c:pt idx="458">
                  <c:v>43377</c:v>
                </c:pt>
                <c:pt idx="459">
                  <c:v>43378</c:v>
                </c:pt>
                <c:pt idx="460">
                  <c:v>43381</c:v>
                </c:pt>
                <c:pt idx="461">
                  <c:v>43382</c:v>
                </c:pt>
                <c:pt idx="462">
                  <c:v>43383</c:v>
                </c:pt>
                <c:pt idx="463">
                  <c:v>43384</c:v>
                </c:pt>
                <c:pt idx="464">
                  <c:v>43385</c:v>
                </c:pt>
                <c:pt idx="465">
                  <c:v>43388</c:v>
                </c:pt>
                <c:pt idx="466">
                  <c:v>43389</c:v>
                </c:pt>
                <c:pt idx="467">
                  <c:v>43390</c:v>
                </c:pt>
                <c:pt idx="468">
                  <c:v>43391</c:v>
                </c:pt>
                <c:pt idx="469">
                  <c:v>43392</c:v>
                </c:pt>
                <c:pt idx="470">
                  <c:v>43395</c:v>
                </c:pt>
                <c:pt idx="471">
                  <c:v>43396</c:v>
                </c:pt>
                <c:pt idx="472">
                  <c:v>43397</c:v>
                </c:pt>
                <c:pt idx="473">
                  <c:v>43398</c:v>
                </c:pt>
                <c:pt idx="474">
                  <c:v>43399</c:v>
                </c:pt>
                <c:pt idx="475">
                  <c:v>43402</c:v>
                </c:pt>
                <c:pt idx="476">
                  <c:v>43403</c:v>
                </c:pt>
                <c:pt idx="477">
                  <c:v>43404</c:v>
                </c:pt>
                <c:pt idx="478">
                  <c:v>43405</c:v>
                </c:pt>
                <c:pt idx="479">
                  <c:v>43406</c:v>
                </c:pt>
                <c:pt idx="480">
                  <c:v>43409</c:v>
                </c:pt>
                <c:pt idx="481">
                  <c:v>43410</c:v>
                </c:pt>
                <c:pt idx="482">
                  <c:v>43411</c:v>
                </c:pt>
                <c:pt idx="483">
                  <c:v>43412</c:v>
                </c:pt>
                <c:pt idx="484">
                  <c:v>43413</c:v>
                </c:pt>
                <c:pt idx="485">
                  <c:v>43416</c:v>
                </c:pt>
                <c:pt idx="486">
                  <c:v>43417</c:v>
                </c:pt>
                <c:pt idx="487">
                  <c:v>43418</c:v>
                </c:pt>
                <c:pt idx="488">
                  <c:v>43419</c:v>
                </c:pt>
                <c:pt idx="489">
                  <c:v>43420</c:v>
                </c:pt>
                <c:pt idx="490">
                  <c:v>43423</c:v>
                </c:pt>
                <c:pt idx="491">
                  <c:v>43424</c:v>
                </c:pt>
                <c:pt idx="492">
                  <c:v>43425</c:v>
                </c:pt>
                <c:pt idx="493">
                  <c:v>43426</c:v>
                </c:pt>
                <c:pt idx="494">
                  <c:v>43427</c:v>
                </c:pt>
                <c:pt idx="495">
                  <c:v>43430</c:v>
                </c:pt>
                <c:pt idx="496">
                  <c:v>43431</c:v>
                </c:pt>
                <c:pt idx="497">
                  <c:v>43432</c:v>
                </c:pt>
                <c:pt idx="498">
                  <c:v>43433</c:v>
                </c:pt>
                <c:pt idx="499">
                  <c:v>43434</c:v>
                </c:pt>
                <c:pt idx="500">
                  <c:v>43437</c:v>
                </c:pt>
                <c:pt idx="501">
                  <c:v>43438</c:v>
                </c:pt>
                <c:pt idx="502">
                  <c:v>43439</c:v>
                </c:pt>
                <c:pt idx="503">
                  <c:v>43440</c:v>
                </c:pt>
                <c:pt idx="504">
                  <c:v>43441</c:v>
                </c:pt>
                <c:pt idx="505">
                  <c:v>43444</c:v>
                </c:pt>
                <c:pt idx="506">
                  <c:v>43445</c:v>
                </c:pt>
                <c:pt idx="507">
                  <c:v>43446</c:v>
                </c:pt>
                <c:pt idx="508">
                  <c:v>43447</c:v>
                </c:pt>
                <c:pt idx="509">
                  <c:v>43448</c:v>
                </c:pt>
                <c:pt idx="510">
                  <c:v>43451</c:v>
                </c:pt>
                <c:pt idx="511">
                  <c:v>43452</c:v>
                </c:pt>
                <c:pt idx="512">
                  <c:v>43453</c:v>
                </c:pt>
                <c:pt idx="513">
                  <c:v>43454</c:v>
                </c:pt>
                <c:pt idx="514">
                  <c:v>43455</c:v>
                </c:pt>
                <c:pt idx="515">
                  <c:v>43458</c:v>
                </c:pt>
                <c:pt idx="516">
                  <c:v>43459</c:v>
                </c:pt>
                <c:pt idx="517">
                  <c:v>43460</c:v>
                </c:pt>
                <c:pt idx="518">
                  <c:v>43461</c:v>
                </c:pt>
                <c:pt idx="519">
                  <c:v>43462</c:v>
                </c:pt>
                <c:pt idx="520">
                  <c:v>43465</c:v>
                </c:pt>
                <c:pt idx="521">
                  <c:v>43466</c:v>
                </c:pt>
                <c:pt idx="522">
                  <c:v>43467</c:v>
                </c:pt>
                <c:pt idx="523">
                  <c:v>43468</c:v>
                </c:pt>
                <c:pt idx="524">
                  <c:v>43469</c:v>
                </c:pt>
                <c:pt idx="525">
                  <c:v>43472</c:v>
                </c:pt>
                <c:pt idx="526">
                  <c:v>43473</c:v>
                </c:pt>
                <c:pt idx="527">
                  <c:v>43474</c:v>
                </c:pt>
                <c:pt idx="528">
                  <c:v>43475</c:v>
                </c:pt>
                <c:pt idx="529">
                  <c:v>43476</c:v>
                </c:pt>
                <c:pt idx="530">
                  <c:v>43479</c:v>
                </c:pt>
                <c:pt idx="531">
                  <c:v>43480</c:v>
                </c:pt>
                <c:pt idx="532">
                  <c:v>43481</c:v>
                </c:pt>
                <c:pt idx="533">
                  <c:v>43482</c:v>
                </c:pt>
                <c:pt idx="534">
                  <c:v>43483</c:v>
                </c:pt>
                <c:pt idx="535">
                  <c:v>43486</c:v>
                </c:pt>
                <c:pt idx="536">
                  <c:v>43487</c:v>
                </c:pt>
                <c:pt idx="537">
                  <c:v>43488</c:v>
                </c:pt>
                <c:pt idx="538">
                  <c:v>43489</c:v>
                </c:pt>
                <c:pt idx="539">
                  <c:v>43490</c:v>
                </c:pt>
                <c:pt idx="540">
                  <c:v>43493</c:v>
                </c:pt>
                <c:pt idx="541">
                  <c:v>43494</c:v>
                </c:pt>
                <c:pt idx="542">
                  <c:v>43495</c:v>
                </c:pt>
                <c:pt idx="543">
                  <c:v>43496</c:v>
                </c:pt>
                <c:pt idx="544">
                  <c:v>43497</c:v>
                </c:pt>
                <c:pt idx="545">
                  <c:v>43500</c:v>
                </c:pt>
                <c:pt idx="546">
                  <c:v>43501</c:v>
                </c:pt>
                <c:pt idx="547">
                  <c:v>43502</c:v>
                </c:pt>
                <c:pt idx="548">
                  <c:v>43503</c:v>
                </c:pt>
                <c:pt idx="549">
                  <c:v>43504</c:v>
                </c:pt>
                <c:pt idx="550">
                  <c:v>43507</c:v>
                </c:pt>
                <c:pt idx="551">
                  <c:v>43508</c:v>
                </c:pt>
                <c:pt idx="552">
                  <c:v>43509</c:v>
                </c:pt>
                <c:pt idx="553">
                  <c:v>43510</c:v>
                </c:pt>
                <c:pt idx="554">
                  <c:v>43511</c:v>
                </c:pt>
                <c:pt idx="555">
                  <c:v>43514</c:v>
                </c:pt>
                <c:pt idx="556">
                  <c:v>43515</c:v>
                </c:pt>
                <c:pt idx="557">
                  <c:v>43516</c:v>
                </c:pt>
                <c:pt idx="558">
                  <c:v>43517</c:v>
                </c:pt>
                <c:pt idx="559">
                  <c:v>43518</c:v>
                </c:pt>
                <c:pt idx="560">
                  <c:v>43521</c:v>
                </c:pt>
                <c:pt idx="561">
                  <c:v>43522</c:v>
                </c:pt>
                <c:pt idx="562">
                  <c:v>43523</c:v>
                </c:pt>
                <c:pt idx="563">
                  <c:v>43524</c:v>
                </c:pt>
                <c:pt idx="564">
                  <c:v>43525</c:v>
                </c:pt>
                <c:pt idx="565">
                  <c:v>43528</c:v>
                </c:pt>
                <c:pt idx="566">
                  <c:v>43529</c:v>
                </c:pt>
                <c:pt idx="567">
                  <c:v>43530</c:v>
                </c:pt>
                <c:pt idx="568">
                  <c:v>43531</c:v>
                </c:pt>
                <c:pt idx="569">
                  <c:v>43532</c:v>
                </c:pt>
                <c:pt idx="570">
                  <c:v>43535</c:v>
                </c:pt>
                <c:pt idx="571">
                  <c:v>43536</c:v>
                </c:pt>
                <c:pt idx="572">
                  <c:v>43537</c:v>
                </c:pt>
                <c:pt idx="573">
                  <c:v>43538</c:v>
                </c:pt>
                <c:pt idx="574">
                  <c:v>43539</c:v>
                </c:pt>
                <c:pt idx="575">
                  <c:v>43542</c:v>
                </c:pt>
                <c:pt idx="576">
                  <c:v>43543</c:v>
                </c:pt>
                <c:pt idx="577">
                  <c:v>43544</c:v>
                </c:pt>
                <c:pt idx="578">
                  <c:v>43545</c:v>
                </c:pt>
                <c:pt idx="579">
                  <c:v>43546</c:v>
                </c:pt>
                <c:pt idx="580">
                  <c:v>43549</c:v>
                </c:pt>
                <c:pt idx="581">
                  <c:v>43550</c:v>
                </c:pt>
                <c:pt idx="582">
                  <c:v>43551</c:v>
                </c:pt>
                <c:pt idx="583">
                  <c:v>43552</c:v>
                </c:pt>
                <c:pt idx="584">
                  <c:v>43553</c:v>
                </c:pt>
                <c:pt idx="585">
                  <c:v>43556</c:v>
                </c:pt>
                <c:pt idx="586">
                  <c:v>43557</c:v>
                </c:pt>
                <c:pt idx="587">
                  <c:v>43558</c:v>
                </c:pt>
                <c:pt idx="588">
                  <c:v>43559</c:v>
                </c:pt>
                <c:pt idx="589">
                  <c:v>43560</c:v>
                </c:pt>
                <c:pt idx="590">
                  <c:v>43563</c:v>
                </c:pt>
                <c:pt idx="591">
                  <c:v>43564</c:v>
                </c:pt>
                <c:pt idx="592">
                  <c:v>43565</c:v>
                </c:pt>
                <c:pt idx="593">
                  <c:v>43566</c:v>
                </c:pt>
                <c:pt idx="594">
                  <c:v>43567</c:v>
                </c:pt>
                <c:pt idx="595">
                  <c:v>43570</c:v>
                </c:pt>
                <c:pt idx="596">
                  <c:v>43571</c:v>
                </c:pt>
                <c:pt idx="597">
                  <c:v>43572</c:v>
                </c:pt>
                <c:pt idx="598">
                  <c:v>43573</c:v>
                </c:pt>
                <c:pt idx="599">
                  <c:v>43574</c:v>
                </c:pt>
                <c:pt idx="600">
                  <c:v>43577</c:v>
                </c:pt>
                <c:pt idx="601">
                  <c:v>43578</c:v>
                </c:pt>
                <c:pt idx="602">
                  <c:v>43579</c:v>
                </c:pt>
                <c:pt idx="603">
                  <c:v>43580</c:v>
                </c:pt>
                <c:pt idx="604">
                  <c:v>43581</c:v>
                </c:pt>
                <c:pt idx="605">
                  <c:v>43584</c:v>
                </c:pt>
                <c:pt idx="606">
                  <c:v>43585</c:v>
                </c:pt>
                <c:pt idx="607">
                  <c:v>43586</c:v>
                </c:pt>
                <c:pt idx="608">
                  <c:v>43587</c:v>
                </c:pt>
                <c:pt idx="609">
                  <c:v>43588</c:v>
                </c:pt>
                <c:pt idx="610">
                  <c:v>43591</c:v>
                </c:pt>
                <c:pt idx="611">
                  <c:v>43592</c:v>
                </c:pt>
                <c:pt idx="612">
                  <c:v>43593</c:v>
                </c:pt>
                <c:pt idx="613">
                  <c:v>43594</c:v>
                </c:pt>
                <c:pt idx="614">
                  <c:v>43595</c:v>
                </c:pt>
                <c:pt idx="615">
                  <c:v>43598</c:v>
                </c:pt>
                <c:pt idx="616">
                  <c:v>43599</c:v>
                </c:pt>
                <c:pt idx="617">
                  <c:v>43600</c:v>
                </c:pt>
                <c:pt idx="618">
                  <c:v>43601</c:v>
                </c:pt>
                <c:pt idx="619">
                  <c:v>43602</c:v>
                </c:pt>
                <c:pt idx="620">
                  <c:v>43605</c:v>
                </c:pt>
                <c:pt idx="621">
                  <c:v>43606</c:v>
                </c:pt>
                <c:pt idx="622">
                  <c:v>43607</c:v>
                </c:pt>
                <c:pt idx="623">
                  <c:v>43608</c:v>
                </c:pt>
                <c:pt idx="624">
                  <c:v>43609</c:v>
                </c:pt>
                <c:pt idx="625">
                  <c:v>43612</c:v>
                </c:pt>
                <c:pt idx="626">
                  <c:v>43613</c:v>
                </c:pt>
                <c:pt idx="627">
                  <c:v>43614</c:v>
                </c:pt>
                <c:pt idx="628">
                  <c:v>43615</c:v>
                </c:pt>
                <c:pt idx="629">
                  <c:v>43616</c:v>
                </c:pt>
                <c:pt idx="630">
                  <c:v>43619</c:v>
                </c:pt>
                <c:pt idx="631">
                  <c:v>43620</c:v>
                </c:pt>
                <c:pt idx="632">
                  <c:v>43621</c:v>
                </c:pt>
                <c:pt idx="633">
                  <c:v>43622</c:v>
                </c:pt>
                <c:pt idx="634">
                  <c:v>43623</c:v>
                </c:pt>
                <c:pt idx="635">
                  <c:v>43626</c:v>
                </c:pt>
                <c:pt idx="636">
                  <c:v>43627</c:v>
                </c:pt>
                <c:pt idx="637">
                  <c:v>43628</c:v>
                </c:pt>
                <c:pt idx="638">
                  <c:v>43629</c:v>
                </c:pt>
                <c:pt idx="639">
                  <c:v>43630</c:v>
                </c:pt>
                <c:pt idx="640">
                  <c:v>43633</c:v>
                </c:pt>
                <c:pt idx="641">
                  <c:v>43634</c:v>
                </c:pt>
                <c:pt idx="642">
                  <c:v>43635</c:v>
                </c:pt>
                <c:pt idx="643">
                  <c:v>43636</c:v>
                </c:pt>
                <c:pt idx="644">
                  <c:v>43637</c:v>
                </c:pt>
                <c:pt idx="645">
                  <c:v>43640</c:v>
                </c:pt>
                <c:pt idx="646">
                  <c:v>43641</c:v>
                </c:pt>
                <c:pt idx="647">
                  <c:v>43642</c:v>
                </c:pt>
                <c:pt idx="648">
                  <c:v>43643</c:v>
                </c:pt>
                <c:pt idx="649">
                  <c:v>43644</c:v>
                </c:pt>
                <c:pt idx="650">
                  <c:v>43647</c:v>
                </c:pt>
                <c:pt idx="651">
                  <c:v>43648</c:v>
                </c:pt>
                <c:pt idx="652">
                  <c:v>43649</c:v>
                </c:pt>
                <c:pt idx="653">
                  <c:v>43650</c:v>
                </c:pt>
                <c:pt idx="654">
                  <c:v>43651</c:v>
                </c:pt>
                <c:pt idx="655">
                  <c:v>43654</c:v>
                </c:pt>
                <c:pt idx="656">
                  <c:v>43655</c:v>
                </c:pt>
                <c:pt idx="657">
                  <c:v>43656</c:v>
                </c:pt>
                <c:pt idx="658">
                  <c:v>43657</c:v>
                </c:pt>
                <c:pt idx="659">
                  <c:v>43658</c:v>
                </c:pt>
                <c:pt idx="660">
                  <c:v>43661</c:v>
                </c:pt>
                <c:pt idx="661">
                  <c:v>43662</c:v>
                </c:pt>
                <c:pt idx="662">
                  <c:v>43663</c:v>
                </c:pt>
                <c:pt idx="663">
                  <c:v>43664</c:v>
                </c:pt>
                <c:pt idx="664">
                  <c:v>43665</c:v>
                </c:pt>
                <c:pt idx="665">
                  <c:v>43668</c:v>
                </c:pt>
                <c:pt idx="666">
                  <c:v>43669</c:v>
                </c:pt>
                <c:pt idx="667">
                  <c:v>43670</c:v>
                </c:pt>
                <c:pt idx="668">
                  <c:v>43671</c:v>
                </c:pt>
                <c:pt idx="669">
                  <c:v>43672</c:v>
                </c:pt>
                <c:pt idx="670">
                  <c:v>43675</c:v>
                </c:pt>
                <c:pt idx="671">
                  <c:v>43676</c:v>
                </c:pt>
                <c:pt idx="672">
                  <c:v>43677</c:v>
                </c:pt>
                <c:pt idx="673">
                  <c:v>43678</c:v>
                </c:pt>
                <c:pt idx="674">
                  <c:v>43679</c:v>
                </c:pt>
                <c:pt idx="675">
                  <c:v>43682</c:v>
                </c:pt>
                <c:pt idx="676">
                  <c:v>43683</c:v>
                </c:pt>
                <c:pt idx="677">
                  <c:v>43684</c:v>
                </c:pt>
                <c:pt idx="678">
                  <c:v>43685</c:v>
                </c:pt>
                <c:pt idx="679">
                  <c:v>43686</c:v>
                </c:pt>
                <c:pt idx="680">
                  <c:v>43689</c:v>
                </c:pt>
                <c:pt idx="681">
                  <c:v>43690</c:v>
                </c:pt>
                <c:pt idx="682">
                  <c:v>43691</c:v>
                </c:pt>
                <c:pt idx="683">
                  <c:v>43692</c:v>
                </c:pt>
                <c:pt idx="684">
                  <c:v>43693</c:v>
                </c:pt>
                <c:pt idx="685">
                  <c:v>43696</c:v>
                </c:pt>
                <c:pt idx="686">
                  <c:v>43697</c:v>
                </c:pt>
                <c:pt idx="687">
                  <c:v>43698</c:v>
                </c:pt>
                <c:pt idx="688">
                  <c:v>43699</c:v>
                </c:pt>
                <c:pt idx="689">
                  <c:v>43700</c:v>
                </c:pt>
                <c:pt idx="690">
                  <c:v>43703</c:v>
                </c:pt>
                <c:pt idx="691">
                  <c:v>43704</c:v>
                </c:pt>
                <c:pt idx="692">
                  <c:v>43705</c:v>
                </c:pt>
                <c:pt idx="693">
                  <c:v>43706</c:v>
                </c:pt>
                <c:pt idx="694">
                  <c:v>43707</c:v>
                </c:pt>
                <c:pt idx="695">
                  <c:v>43710</c:v>
                </c:pt>
                <c:pt idx="696">
                  <c:v>43711</c:v>
                </c:pt>
                <c:pt idx="697">
                  <c:v>43712</c:v>
                </c:pt>
                <c:pt idx="698">
                  <c:v>43713</c:v>
                </c:pt>
                <c:pt idx="699">
                  <c:v>43714</c:v>
                </c:pt>
                <c:pt idx="700">
                  <c:v>43717</c:v>
                </c:pt>
                <c:pt idx="701">
                  <c:v>43718</c:v>
                </c:pt>
                <c:pt idx="702">
                  <c:v>43719</c:v>
                </c:pt>
                <c:pt idx="703">
                  <c:v>43720</c:v>
                </c:pt>
                <c:pt idx="704">
                  <c:v>43721</c:v>
                </c:pt>
                <c:pt idx="705">
                  <c:v>43724</c:v>
                </c:pt>
                <c:pt idx="706">
                  <c:v>43725</c:v>
                </c:pt>
                <c:pt idx="707">
                  <c:v>43726</c:v>
                </c:pt>
                <c:pt idx="708">
                  <c:v>43727</c:v>
                </c:pt>
                <c:pt idx="709">
                  <c:v>43728</c:v>
                </c:pt>
                <c:pt idx="710">
                  <c:v>43731</c:v>
                </c:pt>
                <c:pt idx="711">
                  <c:v>43732</c:v>
                </c:pt>
                <c:pt idx="712">
                  <c:v>43733</c:v>
                </c:pt>
                <c:pt idx="713">
                  <c:v>43734</c:v>
                </c:pt>
                <c:pt idx="714">
                  <c:v>43735</c:v>
                </c:pt>
                <c:pt idx="715">
                  <c:v>43738</c:v>
                </c:pt>
                <c:pt idx="716">
                  <c:v>43739</c:v>
                </c:pt>
                <c:pt idx="717">
                  <c:v>43740</c:v>
                </c:pt>
                <c:pt idx="718">
                  <c:v>43741</c:v>
                </c:pt>
                <c:pt idx="719">
                  <c:v>43742</c:v>
                </c:pt>
                <c:pt idx="720">
                  <c:v>43745</c:v>
                </c:pt>
                <c:pt idx="721">
                  <c:v>43746</c:v>
                </c:pt>
                <c:pt idx="722">
                  <c:v>43747</c:v>
                </c:pt>
                <c:pt idx="723">
                  <c:v>43748</c:v>
                </c:pt>
                <c:pt idx="724">
                  <c:v>43749</c:v>
                </c:pt>
                <c:pt idx="725">
                  <c:v>43752</c:v>
                </c:pt>
                <c:pt idx="726">
                  <c:v>43753</c:v>
                </c:pt>
                <c:pt idx="727">
                  <c:v>43754</c:v>
                </c:pt>
                <c:pt idx="728">
                  <c:v>43755</c:v>
                </c:pt>
                <c:pt idx="729">
                  <c:v>43756</c:v>
                </c:pt>
                <c:pt idx="730">
                  <c:v>43759</c:v>
                </c:pt>
                <c:pt idx="731">
                  <c:v>43760</c:v>
                </c:pt>
                <c:pt idx="732">
                  <c:v>43761</c:v>
                </c:pt>
                <c:pt idx="733">
                  <c:v>43762</c:v>
                </c:pt>
                <c:pt idx="734">
                  <c:v>43763</c:v>
                </c:pt>
                <c:pt idx="735">
                  <c:v>43766</c:v>
                </c:pt>
                <c:pt idx="736">
                  <c:v>43767</c:v>
                </c:pt>
                <c:pt idx="737">
                  <c:v>43768</c:v>
                </c:pt>
                <c:pt idx="738">
                  <c:v>43769</c:v>
                </c:pt>
                <c:pt idx="739">
                  <c:v>43770</c:v>
                </c:pt>
                <c:pt idx="740">
                  <c:v>43773</c:v>
                </c:pt>
                <c:pt idx="741">
                  <c:v>43774</c:v>
                </c:pt>
                <c:pt idx="742">
                  <c:v>43775</c:v>
                </c:pt>
                <c:pt idx="743">
                  <c:v>43776</c:v>
                </c:pt>
                <c:pt idx="744">
                  <c:v>43777</c:v>
                </c:pt>
                <c:pt idx="745">
                  <c:v>43780</c:v>
                </c:pt>
                <c:pt idx="746">
                  <c:v>43781</c:v>
                </c:pt>
                <c:pt idx="747">
                  <c:v>43782</c:v>
                </c:pt>
                <c:pt idx="748">
                  <c:v>43783</c:v>
                </c:pt>
                <c:pt idx="749">
                  <c:v>43784</c:v>
                </c:pt>
                <c:pt idx="750">
                  <c:v>43787</c:v>
                </c:pt>
                <c:pt idx="751">
                  <c:v>43788</c:v>
                </c:pt>
                <c:pt idx="752">
                  <c:v>43789</c:v>
                </c:pt>
                <c:pt idx="753">
                  <c:v>43790</c:v>
                </c:pt>
                <c:pt idx="754">
                  <c:v>43791</c:v>
                </c:pt>
                <c:pt idx="755">
                  <c:v>43794</c:v>
                </c:pt>
                <c:pt idx="756">
                  <c:v>43795</c:v>
                </c:pt>
                <c:pt idx="757">
                  <c:v>43796</c:v>
                </c:pt>
                <c:pt idx="758">
                  <c:v>43797</c:v>
                </c:pt>
                <c:pt idx="759">
                  <c:v>43798</c:v>
                </c:pt>
                <c:pt idx="760">
                  <c:v>43801</c:v>
                </c:pt>
                <c:pt idx="761">
                  <c:v>43802</c:v>
                </c:pt>
                <c:pt idx="762">
                  <c:v>43803</c:v>
                </c:pt>
                <c:pt idx="763">
                  <c:v>43804</c:v>
                </c:pt>
                <c:pt idx="764">
                  <c:v>43805</c:v>
                </c:pt>
                <c:pt idx="765">
                  <c:v>43808</c:v>
                </c:pt>
                <c:pt idx="766">
                  <c:v>43809</c:v>
                </c:pt>
                <c:pt idx="767">
                  <c:v>43810</c:v>
                </c:pt>
                <c:pt idx="768">
                  <c:v>43811</c:v>
                </c:pt>
                <c:pt idx="769">
                  <c:v>43812</c:v>
                </c:pt>
                <c:pt idx="770">
                  <c:v>43815</c:v>
                </c:pt>
                <c:pt idx="771">
                  <c:v>43816</c:v>
                </c:pt>
                <c:pt idx="772">
                  <c:v>43817</c:v>
                </c:pt>
                <c:pt idx="773">
                  <c:v>43818</c:v>
                </c:pt>
                <c:pt idx="774">
                  <c:v>43819</c:v>
                </c:pt>
                <c:pt idx="775">
                  <c:v>43822</c:v>
                </c:pt>
                <c:pt idx="776">
                  <c:v>43823</c:v>
                </c:pt>
                <c:pt idx="777">
                  <c:v>43824</c:v>
                </c:pt>
                <c:pt idx="778">
                  <c:v>43825</c:v>
                </c:pt>
                <c:pt idx="779">
                  <c:v>43826</c:v>
                </c:pt>
                <c:pt idx="780">
                  <c:v>43829</c:v>
                </c:pt>
                <c:pt idx="781">
                  <c:v>43830</c:v>
                </c:pt>
                <c:pt idx="782">
                  <c:v>43831</c:v>
                </c:pt>
                <c:pt idx="783">
                  <c:v>43832</c:v>
                </c:pt>
                <c:pt idx="784">
                  <c:v>43833</c:v>
                </c:pt>
                <c:pt idx="785">
                  <c:v>43836</c:v>
                </c:pt>
                <c:pt idx="786">
                  <c:v>43837</c:v>
                </c:pt>
                <c:pt idx="787">
                  <c:v>43838</c:v>
                </c:pt>
                <c:pt idx="788">
                  <c:v>43839</c:v>
                </c:pt>
                <c:pt idx="789">
                  <c:v>43840</c:v>
                </c:pt>
                <c:pt idx="790">
                  <c:v>43843</c:v>
                </c:pt>
                <c:pt idx="791">
                  <c:v>43844</c:v>
                </c:pt>
                <c:pt idx="792">
                  <c:v>43845</c:v>
                </c:pt>
                <c:pt idx="793">
                  <c:v>43846</c:v>
                </c:pt>
                <c:pt idx="794">
                  <c:v>43847</c:v>
                </c:pt>
                <c:pt idx="795">
                  <c:v>43850</c:v>
                </c:pt>
                <c:pt idx="796">
                  <c:v>43851</c:v>
                </c:pt>
                <c:pt idx="797">
                  <c:v>43852</c:v>
                </c:pt>
                <c:pt idx="798">
                  <c:v>43853</c:v>
                </c:pt>
                <c:pt idx="799">
                  <c:v>43854</c:v>
                </c:pt>
                <c:pt idx="800">
                  <c:v>43857</c:v>
                </c:pt>
                <c:pt idx="801">
                  <c:v>43858</c:v>
                </c:pt>
                <c:pt idx="802">
                  <c:v>43859</c:v>
                </c:pt>
                <c:pt idx="803">
                  <c:v>43860</c:v>
                </c:pt>
                <c:pt idx="804">
                  <c:v>43861</c:v>
                </c:pt>
                <c:pt idx="805">
                  <c:v>43864</c:v>
                </c:pt>
                <c:pt idx="806">
                  <c:v>43865</c:v>
                </c:pt>
                <c:pt idx="807">
                  <c:v>43866</c:v>
                </c:pt>
                <c:pt idx="808">
                  <c:v>43867</c:v>
                </c:pt>
                <c:pt idx="809">
                  <c:v>43868</c:v>
                </c:pt>
                <c:pt idx="810">
                  <c:v>43871</c:v>
                </c:pt>
                <c:pt idx="811">
                  <c:v>43872</c:v>
                </c:pt>
                <c:pt idx="812">
                  <c:v>43873</c:v>
                </c:pt>
                <c:pt idx="813">
                  <c:v>43874</c:v>
                </c:pt>
                <c:pt idx="814">
                  <c:v>43875</c:v>
                </c:pt>
                <c:pt idx="815">
                  <c:v>43878</c:v>
                </c:pt>
                <c:pt idx="816">
                  <c:v>43879</c:v>
                </c:pt>
                <c:pt idx="817">
                  <c:v>43880</c:v>
                </c:pt>
                <c:pt idx="818">
                  <c:v>43881</c:v>
                </c:pt>
                <c:pt idx="819">
                  <c:v>43882</c:v>
                </c:pt>
                <c:pt idx="820">
                  <c:v>43885</c:v>
                </c:pt>
                <c:pt idx="821">
                  <c:v>43886</c:v>
                </c:pt>
                <c:pt idx="822">
                  <c:v>43887</c:v>
                </c:pt>
                <c:pt idx="823">
                  <c:v>43888</c:v>
                </c:pt>
                <c:pt idx="824">
                  <c:v>43889</c:v>
                </c:pt>
                <c:pt idx="825">
                  <c:v>43892</c:v>
                </c:pt>
                <c:pt idx="826">
                  <c:v>43893</c:v>
                </c:pt>
                <c:pt idx="827">
                  <c:v>43894</c:v>
                </c:pt>
                <c:pt idx="828">
                  <c:v>43895</c:v>
                </c:pt>
                <c:pt idx="829">
                  <c:v>43896</c:v>
                </c:pt>
                <c:pt idx="830">
                  <c:v>43899</c:v>
                </c:pt>
                <c:pt idx="831">
                  <c:v>43900</c:v>
                </c:pt>
                <c:pt idx="832">
                  <c:v>43901</c:v>
                </c:pt>
                <c:pt idx="833">
                  <c:v>43902</c:v>
                </c:pt>
                <c:pt idx="834">
                  <c:v>43903</c:v>
                </c:pt>
                <c:pt idx="835">
                  <c:v>43906</c:v>
                </c:pt>
                <c:pt idx="836">
                  <c:v>43907</c:v>
                </c:pt>
                <c:pt idx="837">
                  <c:v>43908</c:v>
                </c:pt>
                <c:pt idx="838">
                  <c:v>43909</c:v>
                </c:pt>
                <c:pt idx="839">
                  <c:v>43910</c:v>
                </c:pt>
                <c:pt idx="840">
                  <c:v>43913</c:v>
                </c:pt>
                <c:pt idx="841">
                  <c:v>43914</c:v>
                </c:pt>
                <c:pt idx="842">
                  <c:v>43915</c:v>
                </c:pt>
                <c:pt idx="843">
                  <c:v>43916</c:v>
                </c:pt>
                <c:pt idx="844">
                  <c:v>43917</c:v>
                </c:pt>
                <c:pt idx="845">
                  <c:v>43920</c:v>
                </c:pt>
                <c:pt idx="846">
                  <c:v>43921</c:v>
                </c:pt>
                <c:pt idx="847">
                  <c:v>43922</c:v>
                </c:pt>
                <c:pt idx="848">
                  <c:v>43923</c:v>
                </c:pt>
                <c:pt idx="849">
                  <c:v>43924</c:v>
                </c:pt>
                <c:pt idx="850">
                  <c:v>43927</c:v>
                </c:pt>
                <c:pt idx="851">
                  <c:v>43928</c:v>
                </c:pt>
                <c:pt idx="852">
                  <c:v>43929</c:v>
                </c:pt>
                <c:pt idx="853">
                  <c:v>43930</c:v>
                </c:pt>
                <c:pt idx="854">
                  <c:v>43931</c:v>
                </c:pt>
                <c:pt idx="855">
                  <c:v>43934</c:v>
                </c:pt>
                <c:pt idx="856">
                  <c:v>43935</c:v>
                </c:pt>
                <c:pt idx="857">
                  <c:v>43936</c:v>
                </c:pt>
                <c:pt idx="858">
                  <c:v>43937</c:v>
                </c:pt>
                <c:pt idx="859">
                  <c:v>43938</c:v>
                </c:pt>
                <c:pt idx="860">
                  <c:v>43941</c:v>
                </c:pt>
                <c:pt idx="861">
                  <c:v>43942</c:v>
                </c:pt>
                <c:pt idx="862">
                  <c:v>43943</c:v>
                </c:pt>
                <c:pt idx="863">
                  <c:v>43944</c:v>
                </c:pt>
                <c:pt idx="864">
                  <c:v>43945</c:v>
                </c:pt>
                <c:pt idx="865">
                  <c:v>43948</c:v>
                </c:pt>
                <c:pt idx="866">
                  <c:v>43949</c:v>
                </c:pt>
                <c:pt idx="867">
                  <c:v>43950</c:v>
                </c:pt>
                <c:pt idx="868">
                  <c:v>43951</c:v>
                </c:pt>
                <c:pt idx="869">
                  <c:v>43952</c:v>
                </c:pt>
                <c:pt idx="870">
                  <c:v>43955</c:v>
                </c:pt>
                <c:pt idx="871">
                  <c:v>43956</c:v>
                </c:pt>
                <c:pt idx="872">
                  <c:v>43957</c:v>
                </c:pt>
                <c:pt idx="873">
                  <c:v>43958</c:v>
                </c:pt>
                <c:pt idx="874">
                  <c:v>43959</c:v>
                </c:pt>
                <c:pt idx="875">
                  <c:v>43962</c:v>
                </c:pt>
                <c:pt idx="876">
                  <c:v>43963</c:v>
                </c:pt>
                <c:pt idx="877">
                  <c:v>43964</c:v>
                </c:pt>
                <c:pt idx="878">
                  <c:v>43965</c:v>
                </c:pt>
                <c:pt idx="879">
                  <c:v>43966</c:v>
                </c:pt>
                <c:pt idx="880">
                  <c:v>43969</c:v>
                </c:pt>
                <c:pt idx="881">
                  <c:v>43970</c:v>
                </c:pt>
                <c:pt idx="882">
                  <c:v>43971</c:v>
                </c:pt>
                <c:pt idx="883">
                  <c:v>43972</c:v>
                </c:pt>
                <c:pt idx="884">
                  <c:v>43973</c:v>
                </c:pt>
                <c:pt idx="885">
                  <c:v>43976</c:v>
                </c:pt>
                <c:pt idx="886">
                  <c:v>43977</c:v>
                </c:pt>
                <c:pt idx="887">
                  <c:v>43978</c:v>
                </c:pt>
                <c:pt idx="888">
                  <c:v>43979</c:v>
                </c:pt>
                <c:pt idx="889">
                  <c:v>43980</c:v>
                </c:pt>
                <c:pt idx="890">
                  <c:v>43983</c:v>
                </c:pt>
                <c:pt idx="891">
                  <c:v>43984</c:v>
                </c:pt>
                <c:pt idx="892">
                  <c:v>43985</c:v>
                </c:pt>
                <c:pt idx="893">
                  <c:v>43986</c:v>
                </c:pt>
                <c:pt idx="894">
                  <c:v>43987</c:v>
                </c:pt>
                <c:pt idx="895">
                  <c:v>43990</c:v>
                </c:pt>
                <c:pt idx="896">
                  <c:v>43991</c:v>
                </c:pt>
                <c:pt idx="897">
                  <c:v>43992</c:v>
                </c:pt>
                <c:pt idx="898">
                  <c:v>43993</c:v>
                </c:pt>
                <c:pt idx="899">
                  <c:v>43994</c:v>
                </c:pt>
                <c:pt idx="900">
                  <c:v>43997</c:v>
                </c:pt>
                <c:pt idx="901">
                  <c:v>43998</c:v>
                </c:pt>
                <c:pt idx="902">
                  <c:v>43999</c:v>
                </c:pt>
                <c:pt idx="903">
                  <c:v>44000</c:v>
                </c:pt>
                <c:pt idx="904">
                  <c:v>44001</c:v>
                </c:pt>
                <c:pt idx="905">
                  <c:v>44004</c:v>
                </c:pt>
                <c:pt idx="906">
                  <c:v>44005</c:v>
                </c:pt>
                <c:pt idx="907">
                  <c:v>44006</c:v>
                </c:pt>
                <c:pt idx="908">
                  <c:v>44007</c:v>
                </c:pt>
                <c:pt idx="909">
                  <c:v>44008</c:v>
                </c:pt>
                <c:pt idx="910">
                  <c:v>44011</c:v>
                </c:pt>
                <c:pt idx="911">
                  <c:v>44012</c:v>
                </c:pt>
                <c:pt idx="912">
                  <c:v>44013</c:v>
                </c:pt>
                <c:pt idx="913">
                  <c:v>44014</c:v>
                </c:pt>
                <c:pt idx="914">
                  <c:v>44015</c:v>
                </c:pt>
                <c:pt idx="915">
                  <c:v>44018</c:v>
                </c:pt>
                <c:pt idx="916">
                  <c:v>44019</c:v>
                </c:pt>
                <c:pt idx="917">
                  <c:v>44020</c:v>
                </c:pt>
                <c:pt idx="918">
                  <c:v>44021</c:v>
                </c:pt>
                <c:pt idx="919">
                  <c:v>44022</c:v>
                </c:pt>
                <c:pt idx="920">
                  <c:v>44025</c:v>
                </c:pt>
                <c:pt idx="921">
                  <c:v>44026</c:v>
                </c:pt>
                <c:pt idx="922">
                  <c:v>44027</c:v>
                </c:pt>
                <c:pt idx="923">
                  <c:v>44028</c:v>
                </c:pt>
                <c:pt idx="924">
                  <c:v>44029</c:v>
                </c:pt>
                <c:pt idx="925">
                  <c:v>44032</c:v>
                </c:pt>
                <c:pt idx="926">
                  <c:v>44033</c:v>
                </c:pt>
                <c:pt idx="927">
                  <c:v>44034</c:v>
                </c:pt>
                <c:pt idx="928">
                  <c:v>44035</c:v>
                </c:pt>
                <c:pt idx="929">
                  <c:v>44036</c:v>
                </c:pt>
                <c:pt idx="930">
                  <c:v>44039</c:v>
                </c:pt>
                <c:pt idx="931">
                  <c:v>44040</c:v>
                </c:pt>
                <c:pt idx="932">
                  <c:v>44041</c:v>
                </c:pt>
                <c:pt idx="933">
                  <c:v>44042</c:v>
                </c:pt>
                <c:pt idx="934">
                  <c:v>44043</c:v>
                </c:pt>
                <c:pt idx="935">
                  <c:v>44046</c:v>
                </c:pt>
                <c:pt idx="936">
                  <c:v>44047</c:v>
                </c:pt>
                <c:pt idx="937">
                  <c:v>44048</c:v>
                </c:pt>
                <c:pt idx="938">
                  <c:v>44049</c:v>
                </c:pt>
                <c:pt idx="939">
                  <c:v>44050</c:v>
                </c:pt>
                <c:pt idx="940">
                  <c:v>44053</c:v>
                </c:pt>
                <c:pt idx="941">
                  <c:v>44054</c:v>
                </c:pt>
                <c:pt idx="942">
                  <c:v>44055</c:v>
                </c:pt>
                <c:pt idx="943">
                  <c:v>44056</c:v>
                </c:pt>
                <c:pt idx="944">
                  <c:v>44057</c:v>
                </c:pt>
                <c:pt idx="945">
                  <c:v>44060</c:v>
                </c:pt>
                <c:pt idx="946">
                  <c:v>44061</c:v>
                </c:pt>
                <c:pt idx="947">
                  <c:v>44062</c:v>
                </c:pt>
                <c:pt idx="948">
                  <c:v>44063</c:v>
                </c:pt>
                <c:pt idx="949">
                  <c:v>44064</c:v>
                </c:pt>
                <c:pt idx="950">
                  <c:v>44067</c:v>
                </c:pt>
                <c:pt idx="951">
                  <c:v>44068</c:v>
                </c:pt>
                <c:pt idx="952">
                  <c:v>44069</c:v>
                </c:pt>
                <c:pt idx="953">
                  <c:v>44070</c:v>
                </c:pt>
                <c:pt idx="954">
                  <c:v>44071</c:v>
                </c:pt>
                <c:pt idx="955">
                  <c:v>44074</c:v>
                </c:pt>
                <c:pt idx="956">
                  <c:v>44075</c:v>
                </c:pt>
                <c:pt idx="957">
                  <c:v>44076</c:v>
                </c:pt>
                <c:pt idx="958">
                  <c:v>44077</c:v>
                </c:pt>
                <c:pt idx="959">
                  <c:v>44078</c:v>
                </c:pt>
                <c:pt idx="960">
                  <c:v>44081</c:v>
                </c:pt>
                <c:pt idx="961">
                  <c:v>44082</c:v>
                </c:pt>
                <c:pt idx="962">
                  <c:v>44083</c:v>
                </c:pt>
                <c:pt idx="963">
                  <c:v>44084</c:v>
                </c:pt>
                <c:pt idx="964">
                  <c:v>44085</c:v>
                </c:pt>
                <c:pt idx="965">
                  <c:v>44088</c:v>
                </c:pt>
                <c:pt idx="966">
                  <c:v>44089</c:v>
                </c:pt>
                <c:pt idx="967">
                  <c:v>44090</c:v>
                </c:pt>
                <c:pt idx="968">
                  <c:v>44091</c:v>
                </c:pt>
                <c:pt idx="969">
                  <c:v>44092</c:v>
                </c:pt>
                <c:pt idx="970">
                  <c:v>44095</c:v>
                </c:pt>
                <c:pt idx="971">
                  <c:v>44096</c:v>
                </c:pt>
                <c:pt idx="972">
                  <c:v>44097</c:v>
                </c:pt>
                <c:pt idx="973">
                  <c:v>44098</c:v>
                </c:pt>
                <c:pt idx="974">
                  <c:v>44099</c:v>
                </c:pt>
                <c:pt idx="975">
                  <c:v>44102</c:v>
                </c:pt>
                <c:pt idx="976">
                  <c:v>44103</c:v>
                </c:pt>
                <c:pt idx="977">
                  <c:v>44104</c:v>
                </c:pt>
                <c:pt idx="978">
                  <c:v>44105</c:v>
                </c:pt>
                <c:pt idx="979">
                  <c:v>44106</c:v>
                </c:pt>
                <c:pt idx="980">
                  <c:v>44109</c:v>
                </c:pt>
                <c:pt idx="981">
                  <c:v>44110</c:v>
                </c:pt>
                <c:pt idx="982">
                  <c:v>44111</c:v>
                </c:pt>
                <c:pt idx="983">
                  <c:v>44112</c:v>
                </c:pt>
                <c:pt idx="984">
                  <c:v>44113</c:v>
                </c:pt>
                <c:pt idx="985">
                  <c:v>44116</c:v>
                </c:pt>
                <c:pt idx="986">
                  <c:v>44117</c:v>
                </c:pt>
                <c:pt idx="987">
                  <c:v>44118</c:v>
                </c:pt>
                <c:pt idx="988">
                  <c:v>44119</c:v>
                </c:pt>
                <c:pt idx="989">
                  <c:v>44120</c:v>
                </c:pt>
                <c:pt idx="990">
                  <c:v>44123</c:v>
                </c:pt>
                <c:pt idx="991">
                  <c:v>44124</c:v>
                </c:pt>
                <c:pt idx="992">
                  <c:v>44125</c:v>
                </c:pt>
                <c:pt idx="993">
                  <c:v>44126</c:v>
                </c:pt>
                <c:pt idx="994">
                  <c:v>44127</c:v>
                </c:pt>
                <c:pt idx="995">
                  <c:v>44130</c:v>
                </c:pt>
                <c:pt idx="996">
                  <c:v>44131</c:v>
                </c:pt>
                <c:pt idx="997">
                  <c:v>44132</c:v>
                </c:pt>
                <c:pt idx="998">
                  <c:v>44133</c:v>
                </c:pt>
                <c:pt idx="999">
                  <c:v>44134</c:v>
                </c:pt>
                <c:pt idx="1000">
                  <c:v>44137</c:v>
                </c:pt>
                <c:pt idx="1001">
                  <c:v>44138</c:v>
                </c:pt>
                <c:pt idx="1002">
                  <c:v>44139</c:v>
                </c:pt>
                <c:pt idx="1003">
                  <c:v>44140</c:v>
                </c:pt>
                <c:pt idx="1004">
                  <c:v>44141</c:v>
                </c:pt>
                <c:pt idx="1005">
                  <c:v>44144</c:v>
                </c:pt>
                <c:pt idx="1006">
                  <c:v>44145</c:v>
                </c:pt>
                <c:pt idx="1007">
                  <c:v>44146</c:v>
                </c:pt>
                <c:pt idx="1008">
                  <c:v>44147</c:v>
                </c:pt>
                <c:pt idx="1009">
                  <c:v>44148</c:v>
                </c:pt>
                <c:pt idx="1010">
                  <c:v>44151</c:v>
                </c:pt>
                <c:pt idx="1011">
                  <c:v>44152</c:v>
                </c:pt>
                <c:pt idx="1012">
                  <c:v>44153</c:v>
                </c:pt>
                <c:pt idx="1013">
                  <c:v>44154</c:v>
                </c:pt>
                <c:pt idx="1014">
                  <c:v>44155</c:v>
                </c:pt>
                <c:pt idx="1015">
                  <c:v>44158</c:v>
                </c:pt>
                <c:pt idx="1016">
                  <c:v>44159</c:v>
                </c:pt>
                <c:pt idx="1017">
                  <c:v>44160</c:v>
                </c:pt>
                <c:pt idx="1018">
                  <c:v>44161</c:v>
                </c:pt>
                <c:pt idx="1019">
                  <c:v>44162</c:v>
                </c:pt>
                <c:pt idx="1020">
                  <c:v>44165</c:v>
                </c:pt>
                <c:pt idx="1021">
                  <c:v>44166</c:v>
                </c:pt>
                <c:pt idx="1022">
                  <c:v>44167</c:v>
                </c:pt>
                <c:pt idx="1023">
                  <c:v>44168</c:v>
                </c:pt>
                <c:pt idx="1024">
                  <c:v>44169</c:v>
                </c:pt>
                <c:pt idx="1025">
                  <c:v>44172</c:v>
                </c:pt>
                <c:pt idx="1026">
                  <c:v>44173</c:v>
                </c:pt>
                <c:pt idx="1027">
                  <c:v>44174</c:v>
                </c:pt>
              </c:numCache>
            </c:numRef>
          </c:cat>
          <c:val>
            <c:numRef>
              <c:f>'G I.2'!$D$3137:$D$4164</c:f>
              <c:numCache>
                <c:formatCode>0</c:formatCode>
                <c:ptCount val="1028"/>
                <c:pt idx="0">
                  <c:v>473</c:v>
                </c:pt>
                <c:pt idx="1">
                  <c:v>472</c:v>
                </c:pt>
                <c:pt idx="2">
                  <c:v>469</c:v>
                </c:pt>
                <c:pt idx="3">
                  <c:v>468</c:v>
                </c:pt>
                <c:pt idx="4">
                  <c:v>463</c:v>
                </c:pt>
                <c:pt idx="5">
                  <c:v>465</c:v>
                </c:pt>
                <c:pt idx="6">
                  <c:v>470</c:v>
                </c:pt>
                <c:pt idx="7">
                  <c:v>476</c:v>
                </c:pt>
                <c:pt idx="8">
                  <c:v>469</c:v>
                </c:pt>
                <c:pt idx="9">
                  <c:v>462</c:v>
                </c:pt>
                <c:pt idx="10">
                  <c:v>462</c:v>
                </c:pt>
                <c:pt idx="11">
                  <c:v>460</c:v>
                </c:pt>
                <c:pt idx="12">
                  <c:v>459</c:v>
                </c:pt>
                <c:pt idx="13">
                  <c:v>462</c:v>
                </c:pt>
                <c:pt idx="14">
                  <c:v>461</c:v>
                </c:pt>
                <c:pt idx="15">
                  <c:v>464</c:v>
                </c:pt>
                <c:pt idx="16">
                  <c:v>460</c:v>
                </c:pt>
                <c:pt idx="17">
                  <c:v>456</c:v>
                </c:pt>
                <c:pt idx="18">
                  <c:v>456</c:v>
                </c:pt>
                <c:pt idx="19">
                  <c:v>451</c:v>
                </c:pt>
                <c:pt idx="20">
                  <c:v>454</c:v>
                </c:pt>
                <c:pt idx="21">
                  <c:v>455</c:v>
                </c:pt>
                <c:pt idx="22">
                  <c:v>450</c:v>
                </c:pt>
                <c:pt idx="23">
                  <c:v>444</c:v>
                </c:pt>
                <c:pt idx="24">
                  <c:v>439</c:v>
                </c:pt>
                <c:pt idx="25">
                  <c:v>443</c:v>
                </c:pt>
                <c:pt idx="26">
                  <c:v>449</c:v>
                </c:pt>
                <c:pt idx="27">
                  <c:v>452</c:v>
                </c:pt>
                <c:pt idx="28">
                  <c:v>445</c:v>
                </c:pt>
                <c:pt idx="29">
                  <c:v>439</c:v>
                </c:pt>
                <c:pt idx="30">
                  <c:v>436</c:v>
                </c:pt>
                <c:pt idx="31">
                  <c:v>437</c:v>
                </c:pt>
                <c:pt idx="32">
                  <c:v>441</c:v>
                </c:pt>
                <c:pt idx="33">
                  <c:v>446</c:v>
                </c:pt>
                <c:pt idx="34">
                  <c:v>450</c:v>
                </c:pt>
                <c:pt idx="35">
                  <c:v>450</c:v>
                </c:pt>
                <c:pt idx="36">
                  <c:v>443</c:v>
                </c:pt>
                <c:pt idx="37">
                  <c:v>438</c:v>
                </c:pt>
                <c:pt idx="38">
                  <c:v>436</c:v>
                </c:pt>
                <c:pt idx="39">
                  <c:v>441</c:v>
                </c:pt>
                <c:pt idx="40">
                  <c:v>438</c:v>
                </c:pt>
                <c:pt idx="41">
                  <c:v>436</c:v>
                </c:pt>
                <c:pt idx="42">
                  <c:v>427</c:v>
                </c:pt>
                <c:pt idx="43">
                  <c:v>427</c:v>
                </c:pt>
                <c:pt idx="44">
                  <c:v>423</c:v>
                </c:pt>
                <c:pt idx="45">
                  <c:v>421</c:v>
                </c:pt>
                <c:pt idx="46">
                  <c:v>419</c:v>
                </c:pt>
                <c:pt idx="47">
                  <c:v>429</c:v>
                </c:pt>
                <c:pt idx="48">
                  <c:v>436</c:v>
                </c:pt>
                <c:pt idx="49">
                  <c:v>432</c:v>
                </c:pt>
                <c:pt idx="50">
                  <c:v>434</c:v>
                </c:pt>
                <c:pt idx="51">
                  <c:v>443</c:v>
                </c:pt>
                <c:pt idx="52">
                  <c:v>438</c:v>
                </c:pt>
                <c:pt idx="53">
                  <c:v>431</c:v>
                </c:pt>
                <c:pt idx="54">
                  <c:v>429</c:v>
                </c:pt>
                <c:pt idx="55">
                  <c:v>431</c:v>
                </c:pt>
                <c:pt idx="56">
                  <c:v>435</c:v>
                </c:pt>
                <c:pt idx="57">
                  <c:v>438</c:v>
                </c:pt>
                <c:pt idx="58">
                  <c:v>433</c:v>
                </c:pt>
                <c:pt idx="59">
                  <c:v>430</c:v>
                </c:pt>
                <c:pt idx="60">
                  <c:v>432</c:v>
                </c:pt>
                <c:pt idx="61">
                  <c:v>427</c:v>
                </c:pt>
                <c:pt idx="62">
                  <c:v>428</c:v>
                </c:pt>
                <c:pt idx="63">
                  <c:v>428</c:v>
                </c:pt>
                <c:pt idx="64">
                  <c:v>436</c:v>
                </c:pt>
                <c:pt idx="65">
                  <c:v>440</c:v>
                </c:pt>
                <c:pt idx="66">
                  <c:v>440</c:v>
                </c:pt>
                <c:pt idx="67">
                  <c:v>438</c:v>
                </c:pt>
                <c:pt idx="68">
                  <c:v>435</c:v>
                </c:pt>
                <c:pt idx="69">
                  <c:v>429</c:v>
                </c:pt>
                <c:pt idx="70">
                  <c:v>431</c:v>
                </c:pt>
                <c:pt idx="71">
                  <c:v>436</c:v>
                </c:pt>
                <c:pt idx="72">
                  <c:v>433</c:v>
                </c:pt>
                <c:pt idx="73">
                  <c:v>432</c:v>
                </c:pt>
                <c:pt idx="74">
                  <c:v>432</c:v>
                </c:pt>
                <c:pt idx="75">
                  <c:v>429</c:v>
                </c:pt>
                <c:pt idx="76">
                  <c:v>435</c:v>
                </c:pt>
                <c:pt idx="77">
                  <c:v>434</c:v>
                </c:pt>
                <c:pt idx="78">
                  <c:v>434</c:v>
                </c:pt>
                <c:pt idx="79">
                  <c:v>432</c:v>
                </c:pt>
                <c:pt idx="80">
                  <c:v>423</c:v>
                </c:pt>
                <c:pt idx="81">
                  <c:v>419</c:v>
                </c:pt>
                <c:pt idx="82">
                  <c:v>424</c:v>
                </c:pt>
                <c:pt idx="83">
                  <c:v>425</c:v>
                </c:pt>
                <c:pt idx="84">
                  <c:v>419</c:v>
                </c:pt>
                <c:pt idx="85">
                  <c:v>416</c:v>
                </c:pt>
                <c:pt idx="86">
                  <c:v>417</c:v>
                </c:pt>
                <c:pt idx="87">
                  <c:v>416</c:v>
                </c:pt>
                <c:pt idx="88">
                  <c:v>420</c:v>
                </c:pt>
                <c:pt idx="89">
                  <c:v>422</c:v>
                </c:pt>
                <c:pt idx="90">
                  <c:v>420</c:v>
                </c:pt>
                <c:pt idx="91">
                  <c:v>421</c:v>
                </c:pt>
                <c:pt idx="92">
                  <c:v>416</c:v>
                </c:pt>
                <c:pt idx="93">
                  <c:v>414</c:v>
                </c:pt>
                <c:pt idx="94">
                  <c:v>416</c:v>
                </c:pt>
                <c:pt idx="95">
                  <c:v>411</c:v>
                </c:pt>
                <c:pt idx="96">
                  <c:v>414</c:v>
                </c:pt>
                <c:pt idx="97">
                  <c:v>423</c:v>
                </c:pt>
                <c:pt idx="98">
                  <c:v>432</c:v>
                </c:pt>
                <c:pt idx="99">
                  <c:v>427</c:v>
                </c:pt>
                <c:pt idx="100">
                  <c:v>428</c:v>
                </c:pt>
                <c:pt idx="101">
                  <c:v>422</c:v>
                </c:pt>
                <c:pt idx="102">
                  <c:v>420</c:v>
                </c:pt>
                <c:pt idx="103">
                  <c:v>421</c:v>
                </c:pt>
                <c:pt idx="104">
                  <c:v>420</c:v>
                </c:pt>
                <c:pt idx="105">
                  <c:v>420</c:v>
                </c:pt>
                <c:pt idx="106">
                  <c:v>421</c:v>
                </c:pt>
                <c:pt idx="107">
                  <c:v>426</c:v>
                </c:pt>
                <c:pt idx="108">
                  <c:v>424</c:v>
                </c:pt>
                <c:pt idx="109">
                  <c:v>425</c:v>
                </c:pt>
                <c:pt idx="110">
                  <c:v>419</c:v>
                </c:pt>
                <c:pt idx="111">
                  <c:v>420</c:v>
                </c:pt>
                <c:pt idx="112">
                  <c:v>422</c:v>
                </c:pt>
                <c:pt idx="113">
                  <c:v>420</c:v>
                </c:pt>
                <c:pt idx="114">
                  <c:v>421</c:v>
                </c:pt>
                <c:pt idx="115">
                  <c:v>423</c:v>
                </c:pt>
                <c:pt idx="116">
                  <c:v>423</c:v>
                </c:pt>
                <c:pt idx="117">
                  <c:v>425</c:v>
                </c:pt>
                <c:pt idx="118">
                  <c:v>428</c:v>
                </c:pt>
                <c:pt idx="119">
                  <c:v>431</c:v>
                </c:pt>
                <c:pt idx="120">
                  <c:v>429</c:v>
                </c:pt>
                <c:pt idx="121">
                  <c:v>440</c:v>
                </c:pt>
                <c:pt idx="122">
                  <c:v>444</c:v>
                </c:pt>
                <c:pt idx="123">
                  <c:v>443</c:v>
                </c:pt>
                <c:pt idx="124">
                  <c:v>440</c:v>
                </c:pt>
                <c:pt idx="125">
                  <c:v>437</c:v>
                </c:pt>
                <c:pt idx="126">
                  <c:v>435</c:v>
                </c:pt>
                <c:pt idx="127">
                  <c:v>434</c:v>
                </c:pt>
                <c:pt idx="128">
                  <c:v>437</c:v>
                </c:pt>
                <c:pt idx="129">
                  <c:v>435</c:v>
                </c:pt>
                <c:pt idx="130">
                  <c:v>432</c:v>
                </c:pt>
                <c:pt idx="131">
                  <c:v>432</c:v>
                </c:pt>
                <c:pt idx="132">
                  <c:v>436</c:v>
                </c:pt>
                <c:pt idx="133">
                  <c:v>441</c:v>
                </c:pt>
                <c:pt idx="134">
                  <c:v>440</c:v>
                </c:pt>
                <c:pt idx="135">
                  <c:v>434</c:v>
                </c:pt>
                <c:pt idx="136">
                  <c:v>435</c:v>
                </c:pt>
                <c:pt idx="137">
                  <c:v>433</c:v>
                </c:pt>
                <c:pt idx="138">
                  <c:v>432</c:v>
                </c:pt>
                <c:pt idx="139">
                  <c:v>431</c:v>
                </c:pt>
                <c:pt idx="140">
                  <c:v>430</c:v>
                </c:pt>
                <c:pt idx="141">
                  <c:v>431</c:v>
                </c:pt>
                <c:pt idx="142">
                  <c:v>430</c:v>
                </c:pt>
                <c:pt idx="143">
                  <c:v>433</c:v>
                </c:pt>
                <c:pt idx="144">
                  <c:v>434</c:v>
                </c:pt>
                <c:pt idx="145">
                  <c:v>442</c:v>
                </c:pt>
                <c:pt idx="146">
                  <c:v>435</c:v>
                </c:pt>
                <c:pt idx="147">
                  <c:v>434</c:v>
                </c:pt>
                <c:pt idx="148">
                  <c:v>436</c:v>
                </c:pt>
                <c:pt idx="149">
                  <c:v>440</c:v>
                </c:pt>
                <c:pt idx="150">
                  <c:v>434</c:v>
                </c:pt>
                <c:pt idx="151">
                  <c:v>440</c:v>
                </c:pt>
                <c:pt idx="152">
                  <c:v>437</c:v>
                </c:pt>
                <c:pt idx="153">
                  <c:v>431</c:v>
                </c:pt>
                <c:pt idx="154">
                  <c:v>431</c:v>
                </c:pt>
                <c:pt idx="155">
                  <c:v>430</c:v>
                </c:pt>
                <c:pt idx="156">
                  <c:v>429</c:v>
                </c:pt>
                <c:pt idx="157">
                  <c:v>438</c:v>
                </c:pt>
                <c:pt idx="158">
                  <c:v>446</c:v>
                </c:pt>
                <c:pt idx="159">
                  <c:v>445</c:v>
                </c:pt>
                <c:pt idx="160">
                  <c:v>438</c:v>
                </c:pt>
                <c:pt idx="161">
                  <c:v>434</c:v>
                </c:pt>
                <c:pt idx="162">
                  <c:v>433</c:v>
                </c:pt>
                <c:pt idx="163">
                  <c:v>439</c:v>
                </c:pt>
                <c:pt idx="164">
                  <c:v>437</c:v>
                </c:pt>
                <c:pt idx="165">
                  <c:v>436</c:v>
                </c:pt>
                <c:pt idx="166">
                  <c:v>435</c:v>
                </c:pt>
                <c:pt idx="167">
                  <c:v>439</c:v>
                </c:pt>
                <c:pt idx="168">
                  <c:v>431</c:v>
                </c:pt>
                <c:pt idx="169">
                  <c:v>427</c:v>
                </c:pt>
                <c:pt idx="170">
                  <c:v>433</c:v>
                </c:pt>
                <c:pt idx="171">
                  <c:v>435</c:v>
                </c:pt>
                <c:pt idx="172">
                  <c:v>430</c:v>
                </c:pt>
                <c:pt idx="173">
                  <c:v>424</c:v>
                </c:pt>
                <c:pt idx="174">
                  <c:v>420</c:v>
                </c:pt>
                <c:pt idx="175">
                  <c:v>420</c:v>
                </c:pt>
                <c:pt idx="176">
                  <c:v>424</c:v>
                </c:pt>
                <c:pt idx="177">
                  <c:v>423</c:v>
                </c:pt>
                <c:pt idx="178">
                  <c:v>422</c:v>
                </c:pt>
                <c:pt idx="179">
                  <c:v>421</c:v>
                </c:pt>
                <c:pt idx="180">
                  <c:v>417</c:v>
                </c:pt>
                <c:pt idx="181">
                  <c:v>416</c:v>
                </c:pt>
                <c:pt idx="182">
                  <c:v>412</c:v>
                </c:pt>
                <c:pt idx="183">
                  <c:v>413</c:v>
                </c:pt>
                <c:pt idx="184">
                  <c:v>412</c:v>
                </c:pt>
                <c:pt idx="185">
                  <c:v>411</c:v>
                </c:pt>
                <c:pt idx="186">
                  <c:v>413</c:v>
                </c:pt>
                <c:pt idx="187">
                  <c:v>415</c:v>
                </c:pt>
                <c:pt idx="188">
                  <c:v>415</c:v>
                </c:pt>
                <c:pt idx="189">
                  <c:v>414</c:v>
                </c:pt>
                <c:pt idx="190">
                  <c:v>417</c:v>
                </c:pt>
                <c:pt idx="191">
                  <c:v>416</c:v>
                </c:pt>
                <c:pt idx="192">
                  <c:v>416</c:v>
                </c:pt>
                <c:pt idx="193">
                  <c:v>412</c:v>
                </c:pt>
                <c:pt idx="194">
                  <c:v>407</c:v>
                </c:pt>
                <c:pt idx="195">
                  <c:v>406</c:v>
                </c:pt>
                <c:pt idx="196">
                  <c:v>404</c:v>
                </c:pt>
                <c:pt idx="197">
                  <c:v>404</c:v>
                </c:pt>
                <c:pt idx="198">
                  <c:v>403</c:v>
                </c:pt>
                <c:pt idx="199">
                  <c:v>406</c:v>
                </c:pt>
                <c:pt idx="200">
                  <c:v>406</c:v>
                </c:pt>
                <c:pt idx="201">
                  <c:v>409</c:v>
                </c:pt>
                <c:pt idx="202">
                  <c:v>410</c:v>
                </c:pt>
                <c:pt idx="203">
                  <c:v>410</c:v>
                </c:pt>
                <c:pt idx="204">
                  <c:v>413</c:v>
                </c:pt>
                <c:pt idx="205">
                  <c:v>413</c:v>
                </c:pt>
                <c:pt idx="206">
                  <c:v>410</c:v>
                </c:pt>
                <c:pt idx="207">
                  <c:v>404</c:v>
                </c:pt>
                <c:pt idx="208">
                  <c:v>407</c:v>
                </c:pt>
                <c:pt idx="209">
                  <c:v>407</c:v>
                </c:pt>
                <c:pt idx="210">
                  <c:v>410</c:v>
                </c:pt>
                <c:pt idx="211">
                  <c:v>407</c:v>
                </c:pt>
                <c:pt idx="212">
                  <c:v>405</c:v>
                </c:pt>
                <c:pt idx="213">
                  <c:v>412</c:v>
                </c:pt>
                <c:pt idx="214">
                  <c:v>405</c:v>
                </c:pt>
                <c:pt idx="215">
                  <c:v>406</c:v>
                </c:pt>
                <c:pt idx="216">
                  <c:v>403</c:v>
                </c:pt>
                <c:pt idx="217">
                  <c:v>401</c:v>
                </c:pt>
                <c:pt idx="218">
                  <c:v>399</c:v>
                </c:pt>
                <c:pt idx="219">
                  <c:v>420</c:v>
                </c:pt>
                <c:pt idx="220">
                  <c:v>424</c:v>
                </c:pt>
                <c:pt idx="221">
                  <c:v>436</c:v>
                </c:pt>
                <c:pt idx="222">
                  <c:v>435</c:v>
                </c:pt>
                <c:pt idx="223">
                  <c:v>437</c:v>
                </c:pt>
                <c:pt idx="224">
                  <c:v>426</c:v>
                </c:pt>
                <c:pt idx="225">
                  <c:v>423</c:v>
                </c:pt>
                <c:pt idx="226">
                  <c:v>430</c:v>
                </c:pt>
                <c:pt idx="227">
                  <c:v>430</c:v>
                </c:pt>
                <c:pt idx="228">
                  <c:v>423</c:v>
                </c:pt>
                <c:pt idx="229">
                  <c:v>422</c:v>
                </c:pt>
                <c:pt idx="230">
                  <c:v>422</c:v>
                </c:pt>
                <c:pt idx="231">
                  <c:v>422</c:v>
                </c:pt>
                <c:pt idx="232">
                  <c:v>423</c:v>
                </c:pt>
                <c:pt idx="233">
                  <c:v>423</c:v>
                </c:pt>
                <c:pt idx="234">
                  <c:v>422</c:v>
                </c:pt>
                <c:pt idx="235">
                  <c:v>420</c:v>
                </c:pt>
                <c:pt idx="236">
                  <c:v>416</c:v>
                </c:pt>
                <c:pt idx="237">
                  <c:v>417</c:v>
                </c:pt>
                <c:pt idx="238">
                  <c:v>417</c:v>
                </c:pt>
                <c:pt idx="239">
                  <c:v>421</c:v>
                </c:pt>
                <c:pt idx="240">
                  <c:v>420</c:v>
                </c:pt>
                <c:pt idx="241">
                  <c:v>420</c:v>
                </c:pt>
                <c:pt idx="242">
                  <c:v>422</c:v>
                </c:pt>
                <c:pt idx="243">
                  <c:v>421</c:v>
                </c:pt>
                <c:pt idx="244">
                  <c:v>420</c:v>
                </c:pt>
                <c:pt idx="245">
                  <c:v>420</c:v>
                </c:pt>
                <c:pt idx="246">
                  <c:v>420</c:v>
                </c:pt>
                <c:pt idx="247">
                  <c:v>423</c:v>
                </c:pt>
                <c:pt idx="248">
                  <c:v>423</c:v>
                </c:pt>
                <c:pt idx="249">
                  <c:v>421</c:v>
                </c:pt>
                <c:pt idx="250">
                  <c:v>416</c:v>
                </c:pt>
                <c:pt idx="251">
                  <c:v>413</c:v>
                </c:pt>
                <c:pt idx="252">
                  <c:v>412</c:v>
                </c:pt>
                <c:pt idx="253">
                  <c:v>416</c:v>
                </c:pt>
                <c:pt idx="254">
                  <c:v>416</c:v>
                </c:pt>
                <c:pt idx="255">
                  <c:v>416</c:v>
                </c:pt>
                <c:pt idx="256">
                  <c:v>415</c:v>
                </c:pt>
                <c:pt idx="257">
                  <c:v>419</c:v>
                </c:pt>
                <c:pt idx="258">
                  <c:v>417</c:v>
                </c:pt>
                <c:pt idx="259">
                  <c:v>419</c:v>
                </c:pt>
                <c:pt idx="260">
                  <c:v>419</c:v>
                </c:pt>
                <c:pt idx="261">
                  <c:v>417</c:v>
                </c:pt>
                <c:pt idx="262">
                  <c:v>417</c:v>
                </c:pt>
                <c:pt idx="263">
                  <c:v>416</c:v>
                </c:pt>
                <c:pt idx="264">
                  <c:v>414</c:v>
                </c:pt>
                <c:pt idx="265">
                  <c:v>415</c:v>
                </c:pt>
                <c:pt idx="266">
                  <c:v>410</c:v>
                </c:pt>
                <c:pt idx="267">
                  <c:v>415</c:v>
                </c:pt>
                <c:pt idx="268">
                  <c:v>415</c:v>
                </c:pt>
                <c:pt idx="269">
                  <c:v>410</c:v>
                </c:pt>
                <c:pt idx="270">
                  <c:v>410</c:v>
                </c:pt>
                <c:pt idx="271">
                  <c:v>408</c:v>
                </c:pt>
                <c:pt idx="272">
                  <c:v>405</c:v>
                </c:pt>
                <c:pt idx="273">
                  <c:v>405</c:v>
                </c:pt>
                <c:pt idx="274">
                  <c:v>409</c:v>
                </c:pt>
                <c:pt idx="275">
                  <c:v>408</c:v>
                </c:pt>
                <c:pt idx="276">
                  <c:v>411</c:v>
                </c:pt>
                <c:pt idx="277">
                  <c:v>410</c:v>
                </c:pt>
                <c:pt idx="278">
                  <c:v>409</c:v>
                </c:pt>
                <c:pt idx="279">
                  <c:v>405</c:v>
                </c:pt>
                <c:pt idx="280">
                  <c:v>407</c:v>
                </c:pt>
                <c:pt idx="281">
                  <c:v>407</c:v>
                </c:pt>
                <c:pt idx="282">
                  <c:v>399</c:v>
                </c:pt>
                <c:pt idx="283">
                  <c:v>397</c:v>
                </c:pt>
                <c:pt idx="284">
                  <c:v>399</c:v>
                </c:pt>
                <c:pt idx="285">
                  <c:v>416</c:v>
                </c:pt>
                <c:pt idx="286">
                  <c:v>415</c:v>
                </c:pt>
                <c:pt idx="287">
                  <c:v>406</c:v>
                </c:pt>
                <c:pt idx="288">
                  <c:v>422</c:v>
                </c:pt>
                <c:pt idx="289">
                  <c:v>442</c:v>
                </c:pt>
                <c:pt idx="290">
                  <c:v>436</c:v>
                </c:pt>
                <c:pt idx="291">
                  <c:v>439</c:v>
                </c:pt>
                <c:pt idx="292">
                  <c:v>435</c:v>
                </c:pt>
                <c:pt idx="293">
                  <c:v>423</c:v>
                </c:pt>
                <c:pt idx="294">
                  <c:v>415</c:v>
                </c:pt>
                <c:pt idx="295">
                  <c:v>415</c:v>
                </c:pt>
                <c:pt idx="296">
                  <c:v>420</c:v>
                </c:pt>
                <c:pt idx="297">
                  <c:v>419</c:v>
                </c:pt>
                <c:pt idx="298">
                  <c:v>422</c:v>
                </c:pt>
                <c:pt idx="299">
                  <c:v>423</c:v>
                </c:pt>
                <c:pt idx="300">
                  <c:v>417</c:v>
                </c:pt>
                <c:pt idx="301">
                  <c:v>414</c:v>
                </c:pt>
                <c:pt idx="302">
                  <c:v>418</c:v>
                </c:pt>
                <c:pt idx="303">
                  <c:v>427</c:v>
                </c:pt>
                <c:pt idx="304">
                  <c:v>424</c:v>
                </c:pt>
                <c:pt idx="305">
                  <c:v>420</c:v>
                </c:pt>
                <c:pt idx="306">
                  <c:v>418</c:v>
                </c:pt>
                <c:pt idx="307">
                  <c:v>420</c:v>
                </c:pt>
                <c:pt idx="308">
                  <c:v>418</c:v>
                </c:pt>
                <c:pt idx="309">
                  <c:v>412</c:v>
                </c:pt>
                <c:pt idx="310">
                  <c:v>416</c:v>
                </c:pt>
                <c:pt idx="311">
                  <c:v>419</c:v>
                </c:pt>
                <c:pt idx="312">
                  <c:v>419</c:v>
                </c:pt>
                <c:pt idx="313">
                  <c:v>421</c:v>
                </c:pt>
                <c:pt idx="314">
                  <c:v>419</c:v>
                </c:pt>
                <c:pt idx="315">
                  <c:v>424</c:v>
                </c:pt>
                <c:pt idx="316">
                  <c:v>423</c:v>
                </c:pt>
                <c:pt idx="317">
                  <c:v>422</c:v>
                </c:pt>
                <c:pt idx="318">
                  <c:v>428</c:v>
                </c:pt>
                <c:pt idx="319">
                  <c:v>435</c:v>
                </c:pt>
                <c:pt idx="320">
                  <c:v>430</c:v>
                </c:pt>
                <c:pt idx="321">
                  <c:v>429</c:v>
                </c:pt>
                <c:pt idx="322">
                  <c:v>429</c:v>
                </c:pt>
                <c:pt idx="323">
                  <c:v>426</c:v>
                </c:pt>
                <c:pt idx="324">
                  <c:v>426</c:v>
                </c:pt>
                <c:pt idx="325">
                  <c:v>429</c:v>
                </c:pt>
                <c:pt idx="326">
                  <c:v>422</c:v>
                </c:pt>
                <c:pt idx="327">
                  <c:v>423</c:v>
                </c:pt>
                <c:pt idx="328">
                  <c:v>415</c:v>
                </c:pt>
                <c:pt idx="329">
                  <c:v>420</c:v>
                </c:pt>
                <c:pt idx="330">
                  <c:v>420</c:v>
                </c:pt>
                <c:pt idx="331">
                  <c:v>418</c:v>
                </c:pt>
                <c:pt idx="332">
                  <c:v>418</c:v>
                </c:pt>
                <c:pt idx="333">
                  <c:v>413</c:v>
                </c:pt>
                <c:pt idx="334">
                  <c:v>415</c:v>
                </c:pt>
                <c:pt idx="335">
                  <c:v>417</c:v>
                </c:pt>
                <c:pt idx="336">
                  <c:v>419</c:v>
                </c:pt>
                <c:pt idx="337">
                  <c:v>415</c:v>
                </c:pt>
                <c:pt idx="338">
                  <c:v>418</c:v>
                </c:pt>
                <c:pt idx="339">
                  <c:v>419</c:v>
                </c:pt>
                <c:pt idx="340">
                  <c:v>422</c:v>
                </c:pt>
                <c:pt idx="341">
                  <c:v>423</c:v>
                </c:pt>
                <c:pt idx="342">
                  <c:v>425</c:v>
                </c:pt>
                <c:pt idx="343">
                  <c:v>431</c:v>
                </c:pt>
                <c:pt idx="344">
                  <c:v>435</c:v>
                </c:pt>
                <c:pt idx="345">
                  <c:v>443</c:v>
                </c:pt>
                <c:pt idx="346">
                  <c:v>445</c:v>
                </c:pt>
                <c:pt idx="347">
                  <c:v>455</c:v>
                </c:pt>
                <c:pt idx="348">
                  <c:v>465</c:v>
                </c:pt>
                <c:pt idx="349">
                  <c:v>461</c:v>
                </c:pt>
                <c:pt idx="350">
                  <c:v>461</c:v>
                </c:pt>
                <c:pt idx="351">
                  <c:v>471</c:v>
                </c:pt>
                <c:pt idx="352">
                  <c:v>467</c:v>
                </c:pt>
                <c:pt idx="353">
                  <c:v>452</c:v>
                </c:pt>
                <c:pt idx="354">
                  <c:v>451</c:v>
                </c:pt>
                <c:pt idx="355">
                  <c:v>450</c:v>
                </c:pt>
                <c:pt idx="356">
                  <c:v>451</c:v>
                </c:pt>
                <c:pt idx="357">
                  <c:v>444</c:v>
                </c:pt>
                <c:pt idx="358">
                  <c:v>450</c:v>
                </c:pt>
                <c:pt idx="359">
                  <c:v>461</c:v>
                </c:pt>
                <c:pt idx="360">
                  <c:v>460</c:v>
                </c:pt>
                <c:pt idx="361">
                  <c:v>453</c:v>
                </c:pt>
                <c:pt idx="362">
                  <c:v>453</c:v>
                </c:pt>
                <c:pt idx="363">
                  <c:v>452</c:v>
                </c:pt>
                <c:pt idx="364">
                  <c:v>453</c:v>
                </c:pt>
                <c:pt idx="365">
                  <c:v>453</c:v>
                </c:pt>
                <c:pt idx="366">
                  <c:v>477</c:v>
                </c:pt>
                <c:pt idx="367">
                  <c:v>473</c:v>
                </c:pt>
                <c:pt idx="368">
                  <c:v>479</c:v>
                </c:pt>
                <c:pt idx="369">
                  <c:v>475</c:v>
                </c:pt>
                <c:pt idx="370">
                  <c:v>465</c:v>
                </c:pt>
                <c:pt idx="371">
                  <c:v>468</c:v>
                </c:pt>
                <c:pt idx="372">
                  <c:v>466</c:v>
                </c:pt>
                <c:pt idx="373">
                  <c:v>477</c:v>
                </c:pt>
                <c:pt idx="374">
                  <c:v>477</c:v>
                </c:pt>
                <c:pt idx="375">
                  <c:v>481</c:v>
                </c:pt>
                <c:pt idx="376">
                  <c:v>485</c:v>
                </c:pt>
                <c:pt idx="377">
                  <c:v>484</c:v>
                </c:pt>
                <c:pt idx="378">
                  <c:v>490</c:v>
                </c:pt>
                <c:pt idx="379">
                  <c:v>490</c:v>
                </c:pt>
                <c:pt idx="380">
                  <c:v>498</c:v>
                </c:pt>
                <c:pt idx="381">
                  <c:v>503</c:v>
                </c:pt>
                <c:pt idx="382">
                  <c:v>494</c:v>
                </c:pt>
                <c:pt idx="383">
                  <c:v>491</c:v>
                </c:pt>
                <c:pt idx="384">
                  <c:v>483</c:v>
                </c:pt>
                <c:pt idx="385">
                  <c:v>489</c:v>
                </c:pt>
                <c:pt idx="386">
                  <c:v>490</c:v>
                </c:pt>
                <c:pt idx="387">
                  <c:v>499</c:v>
                </c:pt>
                <c:pt idx="388">
                  <c:v>497</c:v>
                </c:pt>
                <c:pt idx="389">
                  <c:v>497</c:v>
                </c:pt>
                <c:pt idx="390">
                  <c:v>498</c:v>
                </c:pt>
                <c:pt idx="391">
                  <c:v>491</c:v>
                </c:pt>
                <c:pt idx="392">
                  <c:v>491</c:v>
                </c:pt>
                <c:pt idx="393">
                  <c:v>484</c:v>
                </c:pt>
                <c:pt idx="394">
                  <c:v>476</c:v>
                </c:pt>
                <c:pt idx="395">
                  <c:v>470</c:v>
                </c:pt>
                <c:pt idx="396">
                  <c:v>467</c:v>
                </c:pt>
                <c:pt idx="397">
                  <c:v>474</c:v>
                </c:pt>
                <c:pt idx="398">
                  <c:v>471</c:v>
                </c:pt>
                <c:pt idx="399">
                  <c:v>467</c:v>
                </c:pt>
                <c:pt idx="400">
                  <c:v>467</c:v>
                </c:pt>
                <c:pt idx="401">
                  <c:v>469</c:v>
                </c:pt>
                <c:pt idx="402">
                  <c:v>465</c:v>
                </c:pt>
                <c:pt idx="403">
                  <c:v>471</c:v>
                </c:pt>
                <c:pt idx="404">
                  <c:v>467</c:v>
                </c:pt>
                <c:pt idx="405">
                  <c:v>466</c:v>
                </c:pt>
                <c:pt idx="406">
                  <c:v>467</c:v>
                </c:pt>
                <c:pt idx="407">
                  <c:v>464</c:v>
                </c:pt>
                <c:pt idx="408">
                  <c:v>456</c:v>
                </c:pt>
                <c:pt idx="409">
                  <c:v>455</c:v>
                </c:pt>
                <c:pt idx="410">
                  <c:v>460</c:v>
                </c:pt>
                <c:pt idx="411">
                  <c:v>465</c:v>
                </c:pt>
                <c:pt idx="412">
                  <c:v>469</c:v>
                </c:pt>
                <c:pt idx="413">
                  <c:v>469</c:v>
                </c:pt>
                <c:pt idx="414">
                  <c:v>469</c:v>
                </c:pt>
                <c:pt idx="415">
                  <c:v>472</c:v>
                </c:pt>
                <c:pt idx="416">
                  <c:v>473</c:v>
                </c:pt>
                <c:pt idx="417">
                  <c:v>478</c:v>
                </c:pt>
                <c:pt idx="418">
                  <c:v>485</c:v>
                </c:pt>
                <c:pt idx="419">
                  <c:v>504</c:v>
                </c:pt>
                <c:pt idx="420">
                  <c:v>514</c:v>
                </c:pt>
                <c:pt idx="421">
                  <c:v>502</c:v>
                </c:pt>
                <c:pt idx="422">
                  <c:v>505</c:v>
                </c:pt>
                <c:pt idx="423">
                  <c:v>497</c:v>
                </c:pt>
                <c:pt idx="424">
                  <c:v>496</c:v>
                </c:pt>
                <c:pt idx="425">
                  <c:v>499</c:v>
                </c:pt>
                <c:pt idx="426">
                  <c:v>496</c:v>
                </c:pt>
                <c:pt idx="427">
                  <c:v>497</c:v>
                </c:pt>
                <c:pt idx="428">
                  <c:v>500</c:v>
                </c:pt>
                <c:pt idx="429">
                  <c:v>502</c:v>
                </c:pt>
                <c:pt idx="430">
                  <c:v>497</c:v>
                </c:pt>
                <c:pt idx="431">
                  <c:v>495</c:v>
                </c:pt>
                <c:pt idx="432">
                  <c:v>501</c:v>
                </c:pt>
                <c:pt idx="433">
                  <c:v>512</c:v>
                </c:pt>
                <c:pt idx="434">
                  <c:v>514</c:v>
                </c:pt>
                <c:pt idx="435">
                  <c:v>514</c:v>
                </c:pt>
                <c:pt idx="436">
                  <c:v>520</c:v>
                </c:pt>
                <c:pt idx="437">
                  <c:v>517</c:v>
                </c:pt>
                <c:pt idx="438">
                  <c:v>514</c:v>
                </c:pt>
                <c:pt idx="439">
                  <c:v>511</c:v>
                </c:pt>
                <c:pt idx="440">
                  <c:v>517</c:v>
                </c:pt>
                <c:pt idx="441">
                  <c:v>518</c:v>
                </c:pt>
                <c:pt idx="442">
                  <c:v>511</c:v>
                </c:pt>
                <c:pt idx="443">
                  <c:v>503</c:v>
                </c:pt>
                <c:pt idx="444">
                  <c:v>496</c:v>
                </c:pt>
                <c:pt idx="445">
                  <c:v>496</c:v>
                </c:pt>
                <c:pt idx="446">
                  <c:v>496</c:v>
                </c:pt>
                <c:pt idx="447">
                  <c:v>490</c:v>
                </c:pt>
                <c:pt idx="448">
                  <c:v>485</c:v>
                </c:pt>
                <c:pt idx="449">
                  <c:v>479</c:v>
                </c:pt>
                <c:pt idx="450">
                  <c:v>481</c:v>
                </c:pt>
                <c:pt idx="451">
                  <c:v>480</c:v>
                </c:pt>
                <c:pt idx="452">
                  <c:v>478</c:v>
                </c:pt>
                <c:pt idx="453">
                  <c:v>470</c:v>
                </c:pt>
                <c:pt idx="454">
                  <c:v>474</c:v>
                </c:pt>
                <c:pt idx="455">
                  <c:v>474</c:v>
                </c:pt>
                <c:pt idx="456">
                  <c:v>475</c:v>
                </c:pt>
                <c:pt idx="457">
                  <c:v>470</c:v>
                </c:pt>
                <c:pt idx="458">
                  <c:v>479</c:v>
                </c:pt>
                <c:pt idx="459">
                  <c:v>482</c:v>
                </c:pt>
                <c:pt idx="460">
                  <c:v>482</c:v>
                </c:pt>
                <c:pt idx="461">
                  <c:v>480</c:v>
                </c:pt>
                <c:pt idx="462">
                  <c:v>485</c:v>
                </c:pt>
                <c:pt idx="463">
                  <c:v>492</c:v>
                </c:pt>
                <c:pt idx="464">
                  <c:v>486</c:v>
                </c:pt>
                <c:pt idx="465">
                  <c:v>483</c:v>
                </c:pt>
                <c:pt idx="466">
                  <c:v>481</c:v>
                </c:pt>
                <c:pt idx="467">
                  <c:v>481</c:v>
                </c:pt>
                <c:pt idx="468">
                  <c:v>491</c:v>
                </c:pt>
                <c:pt idx="469">
                  <c:v>493</c:v>
                </c:pt>
                <c:pt idx="470">
                  <c:v>498</c:v>
                </c:pt>
                <c:pt idx="471">
                  <c:v>500</c:v>
                </c:pt>
                <c:pt idx="472">
                  <c:v>510</c:v>
                </c:pt>
                <c:pt idx="473">
                  <c:v>506</c:v>
                </c:pt>
                <c:pt idx="474">
                  <c:v>510</c:v>
                </c:pt>
                <c:pt idx="475">
                  <c:v>518</c:v>
                </c:pt>
                <c:pt idx="476">
                  <c:v>518</c:v>
                </c:pt>
                <c:pt idx="477">
                  <c:v>512</c:v>
                </c:pt>
                <c:pt idx="478">
                  <c:v>509</c:v>
                </c:pt>
                <c:pt idx="479">
                  <c:v>499</c:v>
                </c:pt>
                <c:pt idx="480">
                  <c:v>499</c:v>
                </c:pt>
                <c:pt idx="481">
                  <c:v>498</c:v>
                </c:pt>
                <c:pt idx="482">
                  <c:v>495</c:v>
                </c:pt>
                <c:pt idx="483">
                  <c:v>501</c:v>
                </c:pt>
                <c:pt idx="484">
                  <c:v>508</c:v>
                </c:pt>
                <c:pt idx="485">
                  <c:v>508</c:v>
                </c:pt>
                <c:pt idx="486">
                  <c:v>522</c:v>
                </c:pt>
                <c:pt idx="487">
                  <c:v>526</c:v>
                </c:pt>
                <c:pt idx="488">
                  <c:v>531</c:v>
                </c:pt>
                <c:pt idx="489">
                  <c:v>531</c:v>
                </c:pt>
                <c:pt idx="490">
                  <c:v>539</c:v>
                </c:pt>
                <c:pt idx="491">
                  <c:v>553</c:v>
                </c:pt>
                <c:pt idx="492">
                  <c:v>549</c:v>
                </c:pt>
                <c:pt idx="493">
                  <c:v>549</c:v>
                </c:pt>
                <c:pt idx="494">
                  <c:v>550</c:v>
                </c:pt>
                <c:pt idx="495">
                  <c:v>551</c:v>
                </c:pt>
                <c:pt idx="496">
                  <c:v>557</c:v>
                </c:pt>
                <c:pt idx="497">
                  <c:v>547</c:v>
                </c:pt>
                <c:pt idx="498">
                  <c:v>544</c:v>
                </c:pt>
                <c:pt idx="499">
                  <c:v>544</c:v>
                </c:pt>
                <c:pt idx="500">
                  <c:v>534</c:v>
                </c:pt>
                <c:pt idx="501">
                  <c:v>548</c:v>
                </c:pt>
                <c:pt idx="502">
                  <c:v>548</c:v>
                </c:pt>
                <c:pt idx="503">
                  <c:v>550</c:v>
                </c:pt>
                <c:pt idx="504">
                  <c:v>547</c:v>
                </c:pt>
                <c:pt idx="505">
                  <c:v>549</c:v>
                </c:pt>
                <c:pt idx="506">
                  <c:v>544</c:v>
                </c:pt>
                <c:pt idx="507">
                  <c:v>531</c:v>
                </c:pt>
                <c:pt idx="508">
                  <c:v>530</c:v>
                </c:pt>
                <c:pt idx="509">
                  <c:v>534</c:v>
                </c:pt>
                <c:pt idx="510">
                  <c:v>535</c:v>
                </c:pt>
                <c:pt idx="511">
                  <c:v>540</c:v>
                </c:pt>
                <c:pt idx="512">
                  <c:v>549</c:v>
                </c:pt>
                <c:pt idx="513">
                  <c:v>552</c:v>
                </c:pt>
                <c:pt idx="514">
                  <c:v>558</c:v>
                </c:pt>
                <c:pt idx="515">
                  <c:v>563</c:v>
                </c:pt>
                <c:pt idx="516">
                  <c:v>563</c:v>
                </c:pt>
                <c:pt idx="517">
                  <c:v>560</c:v>
                </c:pt>
                <c:pt idx="518">
                  <c:v>564</c:v>
                </c:pt>
                <c:pt idx="519">
                  <c:v>563</c:v>
                </c:pt>
                <c:pt idx="520">
                  <c:v>568</c:v>
                </c:pt>
                <c:pt idx="521">
                  <c:v>568</c:v>
                </c:pt>
                <c:pt idx="522">
                  <c:v>565</c:v>
                </c:pt>
                <c:pt idx="523">
                  <c:v>567</c:v>
                </c:pt>
                <c:pt idx="524">
                  <c:v>546</c:v>
                </c:pt>
                <c:pt idx="525">
                  <c:v>532</c:v>
                </c:pt>
                <c:pt idx="526">
                  <c:v>531</c:v>
                </c:pt>
                <c:pt idx="527">
                  <c:v>524</c:v>
                </c:pt>
                <c:pt idx="528">
                  <c:v>527</c:v>
                </c:pt>
                <c:pt idx="529">
                  <c:v>528</c:v>
                </c:pt>
                <c:pt idx="530">
                  <c:v>523</c:v>
                </c:pt>
                <c:pt idx="531">
                  <c:v>520</c:v>
                </c:pt>
                <c:pt idx="532">
                  <c:v>517</c:v>
                </c:pt>
                <c:pt idx="533">
                  <c:v>515</c:v>
                </c:pt>
                <c:pt idx="534">
                  <c:v>503</c:v>
                </c:pt>
                <c:pt idx="535">
                  <c:v>503</c:v>
                </c:pt>
                <c:pt idx="536">
                  <c:v>508</c:v>
                </c:pt>
                <c:pt idx="537">
                  <c:v>495</c:v>
                </c:pt>
                <c:pt idx="538">
                  <c:v>496</c:v>
                </c:pt>
                <c:pt idx="539">
                  <c:v>490</c:v>
                </c:pt>
                <c:pt idx="540">
                  <c:v>490</c:v>
                </c:pt>
                <c:pt idx="541">
                  <c:v>498</c:v>
                </c:pt>
                <c:pt idx="542">
                  <c:v>503</c:v>
                </c:pt>
                <c:pt idx="543">
                  <c:v>498</c:v>
                </c:pt>
                <c:pt idx="544">
                  <c:v>487</c:v>
                </c:pt>
                <c:pt idx="545">
                  <c:v>483</c:v>
                </c:pt>
                <c:pt idx="546">
                  <c:v>477</c:v>
                </c:pt>
                <c:pt idx="547">
                  <c:v>482</c:v>
                </c:pt>
                <c:pt idx="548">
                  <c:v>492</c:v>
                </c:pt>
                <c:pt idx="549">
                  <c:v>496</c:v>
                </c:pt>
                <c:pt idx="550">
                  <c:v>498</c:v>
                </c:pt>
                <c:pt idx="551">
                  <c:v>492</c:v>
                </c:pt>
                <c:pt idx="552">
                  <c:v>489</c:v>
                </c:pt>
                <c:pt idx="553">
                  <c:v>491</c:v>
                </c:pt>
                <c:pt idx="554">
                  <c:v>500</c:v>
                </c:pt>
                <c:pt idx="555">
                  <c:v>500</c:v>
                </c:pt>
                <c:pt idx="556">
                  <c:v>502</c:v>
                </c:pt>
                <c:pt idx="557">
                  <c:v>503</c:v>
                </c:pt>
                <c:pt idx="558">
                  <c:v>502</c:v>
                </c:pt>
                <c:pt idx="559">
                  <c:v>499</c:v>
                </c:pt>
                <c:pt idx="560">
                  <c:v>498</c:v>
                </c:pt>
                <c:pt idx="561">
                  <c:v>497</c:v>
                </c:pt>
                <c:pt idx="562">
                  <c:v>491</c:v>
                </c:pt>
                <c:pt idx="563">
                  <c:v>484</c:v>
                </c:pt>
                <c:pt idx="564">
                  <c:v>485</c:v>
                </c:pt>
                <c:pt idx="565">
                  <c:v>490</c:v>
                </c:pt>
                <c:pt idx="566">
                  <c:v>493</c:v>
                </c:pt>
                <c:pt idx="567">
                  <c:v>492</c:v>
                </c:pt>
                <c:pt idx="568">
                  <c:v>500</c:v>
                </c:pt>
                <c:pt idx="569">
                  <c:v>499</c:v>
                </c:pt>
                <c:pt idx="570">
                  <c:v>489</c:v>
                </c:pt>
                <c:pt idx="571">
                  <c:v>489</c:v>
                </c:pt>
                <c:pt idx="572">
                  <c:v>490</c:v>
                </c:pt>
                <c:pt idx="573">
                  <c:v>485</c:v>
                </c:pt>
                <c:pt idx="574">
                  <c:v>484</c:v>
                </c:pt>
                <c:pt idx="575">
                  <c:v>481</c:v>
                </c:pt>
                <c:pt idx="576">
                  <c:v>479</c:v>
                </c:pt>
                <c:pt idx="577">
                  <c:v>483</c:v>
                </c:pt>
                <c:pt idx="578">
                  <c:v>478</c:v>
                </c:pt>
                <c:pt idx="579">
                  <c:v>488</c:v>
                </c:pt>
                <c:pt idx="580">
                  <c:v>491</c:v>
                </c:pt>
                <c:pt idx="581">
                  <c:v>489</c:v>
                </c:pt>
                <c:pt idx="582">
                  <c:v>492</c:v>
                </c:pt>
                <c:pt idx="583">
                  <c:v>492</c:v>
                </c:pt>
                <c:pt idx="584">
                  <c:v>488</c:v>
                </c:pt>
                <c:pt idx="585">
                  <c:v>481</c:v>
                </c:pt>
                <c:pt idx="586">
                  <c:v>485</c:v>
                </c:pt>
                <c:pt idx="587">
                  <c:v>480</c:v>
                </c:pt>
                <c:pt idx="588">
                  <c:v>482</c:v>
                </c:pt>
                <c:pt idx="589">
                  <c:v>483</c:v>
                </c:pt>
                <c:pt idx="590">
                  <c:v>485</c:v>
                </c:pt>
                <c:pt idx="591">
                  <c:v>484</c:v>
                </c:pt>
                <c:pt idx="592">
                  <c:v>487</c:v>
                </c:pt>
                <c:pt idx="593">
                  <c:v>484</c:v>
                </c:pt>
                <c:pt idx="594">
                  <c:v>482</c:v>
                </c:pt>
                <c:pt idx="595">
                  <c:v>485</c:v>
                </c:pt>
                <c:pt idx="596">
                  <c:v>480</c:v>
                </c:pt>
                <c:pt idx="597">
                  <c:v>483</c:v>
                </c:pt>
                <c:pt idx="598">
                  <c:v>487</c:v>
                </c:pt>
                <c:pt idx="599">
                  <c:v>487</c:v>
                </c:pt>
                <c:pt idx="600">
                  <c:v>484</c:v>
                </c:pt>
                <c:pt idx="601">
                  <c:v>484</c:v>
                </c:pt>
                <c:pt idx="602">
                  <c:v>495</c:v>
                </c:pt>
                <c:pt idx="603">
                  <c:v>495</c:v>
                </c:pt>
                <c:pt idx="604">
                  <c:v>495</c:v>
                </c:pt>
                <c:pt idx="605">
                  <c:v>492</c:v>
                </c:pt>
                <c:pt idx="606">
                  <c:v>495</c:v>
                </c:pt>
                <c:pt idx="607">
                  <c:v>495</c:v>
                </c:pt>
                <c:pt idx="608">
                  <c:v>498</c:v>
                </c:pt>
                <c:pt idx="609">
                  <c:v>493</c:v>
                </c:pt>
                <c:pt idx="610">
                  <c:v>494</c:v>
                </c:pt>
                <c:pt idx="611">
                  <c:v>501</c:v>
                </c:pt>
                <c:pt idx="612">
                  <c:v>496</c:v>
                </c:pt>
                <c:pt idx="613">
                  <c:v>502</c:v>
                </c:pt>
                <c:pt idx="614">
                  <c:v>501</c:v>
                </c:pt>
                <c:pt idx="615">
                  <c:v>510</c:v>
                </c:pt>
                <c:pt idx="616">
                  <c:v>505</c:v>
                </c:pt>
                <c:pt idx="617">
                  <c:v>504</c:v>
                </c:pt>
                <c:pt idx="618">
                  <c:v>504</c:v>
                </c:pt>
                <c:pt idx="619">
                  <c:v>509</c:v>
                </c:pt>
                <c:pt idx="620">
                  <c:v>506</c:v>
                </c:pt>
                <c:pt idx="621">
                  <c:v>498</c:v>
                </c:pt>
                <c:pt idx="622">
                  <c:v>502</c:v>
                </c:pt>
                <c:pt idx="623">
                  <c:v>512</c:v>
                </c:pt>
                <c:pt idx="624">
                  <c:v>509</c:v>
                </c:pt>
                <c:pt idx="625">
                  <c:v>509</c:v>
                </c:pt>
                <c:pt idx="626">
                  <c:v>514</c:v>
                </c:pt>
                <c:pt idx="627">
                  <c:v>515</c:v>
                </c:pt>
                <c:pt idx="628">
                  <c:v>517</c:v>
                </c:pt>
                <c:pt idx="629">
                  <c:v>527</c:v>
                </c:pt>
                <c:pt idx="630">
                  <c:v>533</c:v>
                </c:pt>
                <c:pt idx="631">
                  <c:v>519</c:v>
                </c:pt>
                <c:pt idx="632">
                  <c:v>515</c:v>
                </c:pt>
                <c:pt idx="633">
                  <c:v>516</c:v>
                </c:pt>
                <c:pt idx="634">
                  <c:v>519</c:v>
                </c:pt>
                <c:pt idx="635">
                  <c:v>509</c:v>
                </c:pt>
                <c:pt idx="636">
                  <c:v>505</c:v>
                </c:pt>
                <c:pt idx="637">
                  <c:v>503</c:v>
                </c:pt>
                <c:pt idx="638">
                  <c:v>506</c:v>
                </c:pt>
                <c:pt idx="639">
                  <c:v>509</c:v>
                </c:pt>
                <c:pt idx="640">
                  <c:v>511</c:v>
                </c:pt>
                <c:pt idx="641">
                  <c:v>504</c:v>
                </c:pt>
                <c:pt idx="642">
                  <c:v>503</c:v>
                </c:pt>
                <c:pt idx="643">
                  <c:v>497</c:v>
                </c:pt>
                <c:pt idx="644">
                  <c:v>497</c:v>
                </c:pt>
                <c:pt idx="645">
                  <c:v>505</c:v>
                </c:pt>
                <c:pt idx="646">
                  <c:v>511</c:v>
                </c:pt>
                <c:pt idx="647">
                  <c:v>508</c:v>
                </c:pt>
                <c:pt idx="648">
                  <c:v>510</c:v>
                </c:pt>
                <c:pt idx="649">
                  <c:v>517</c:v>
                </c:pt>
                <c:pt idx="650">
                  <c:v>509</c:v>
                </c:pt>
                <c:pt idx="651">
                  <c:v>511</c:v>
                </c:pt>
                <c:pt idx="652">
                  <c:v>509</c:v>
                </c:pt>
                <c:pt idx="653">
                  <c:v>509</c:v>
                </c:pt>
                <c:pt idx="654">
                  <c:v>503</c:v>
                </c:pt>
                <c:pt idx="655">
                  <c:v>510</c:v>
                </c:pt>
                <c:pt idx="656">
                  <c:v>510</c:v>
                </c:pt>
                <c:pt idx="657">
                  <c:v>512</c:v>
                </c:pt>
                <c:pt idx="658">
                  <c:v>512</c:v>
                </c:pt>
                <c:pt idx="659">
                  <c:v>509</c:v>
                </c:pt>
                <c:pt idx="660">
                  <c:v>508</c:v>
                </c:pt>
                <c:pt idx="661">
                  <c:v>509</c:v>
                </c:pt>
                <c:pt idx="662">
                  <c:v>515</c:v>
                </c:pt>
                <c:pt idx="663">
                  <c:v>519</c:v>
                </c:pt>
                <c:pt idx="664">
                  <c:v>517</c:v>
                </c:pt>
                <c:pt idx="665">
                  <c:v>514</c:v>
                </c:pt>
                <c:pt idx="666">
                  <c:v>512</c:v>
                </c:pt>
                <c:pt idx="667">
                  <c:v>513</c:v>
                </c:pt>
                <c:pt idx="668">
                  <c:v>511</c:v>
                </c:pt>
                <c:pt idx="669">
                  <c:v>509</c:v>
                </c:pt>
                <c:pt idx="670">
                  <c:v>507</c:v>
                </c:pt>
                <c:pt idx="671">
                  <c:v>510</c:v>
                </c:pt>
                <c:pt idx="672">
                  <c:v>467</c:v>
                </c:pt>
                <c:pt idx="673">
                  <c:v>479</c:v>
                </c:pt>
                <c:pt idx="674">
                  <c:v>482</c:v>
                </c:pt>
                <c:pt idx="675">
                  <c:v>501</c:v>
                </c:pt>
                <c:pt idx="676">
                  <c:v>498</c:v>
                </c:pt>
                <c:pt idx="677">
                  <c:v>493</c:v>
                </c:pt>
                <c:pt idx="678">
                  <c:v>487</c:v>
                </c:pt>
                <c:pt idx="679">
                  <c:v>480</c:v>
                </c:pt>
                <c:pt idx="680">
                  <c:v>531</c:v>
                </c:pt>
                <c:pt idx="681">
                  <c:v>540</c:v>
                </c:pt>
                <c:pt idx="682">
                  <c:v>554</c:v>
                </c:pt>
                <c:pt idx="683">
                  <c:v>551</c:v>
                </c:pt>
                <c:pt idx="684">
                  <c:v>543</c:v>
                </c:pt>
                <c:pt idx="685">
                  <c:v>550</c:v>
                </c:pt>
                <c:pt idx="686">
                  <c:v>553</c:v>
                </c:pt>
                <c:pt idx="687">
                  <c:v>546</c:v>
                </c:pt>
                <c:pt idx="688">
                  <c:v>542</c:v>
                </c:pt>
                <c:pt idx="689">
                  <c:v>549</c:v>
                </c:pt>
                <c:pt idx="690">
                  <c:v>548</c:v>
                </c:pt>
                <c:pt idx="691">
                  <c:v>557</c:v>
                </c:pt>
                <c:pt idx="692">
                  <c:v>558</c:v>
                </c:pt>
                <c:pt idx="693">
                  <c:v>557</c:v>
                </c:pt>
                <c:pt idx="694">
                  <c:v>513</c:v>
                </c:pt>
                <c:pt idx="695">
                  <c:v>513</c:v>
                </c:pt>
                <c:pt idx="696">
                  <c:v>511</c:v>
                </c:pt>
                <c:pt idx="697">
                  <c:v>504</c:v>
                </c:pt>
                <c:pt idx="698">
                  <c:v>494</c:v>
                </c:pt>
                <c:pt idx="699">
                  <c:v>493</c:v>
                </c:pt>
                <c:pt idx="700">
                  <c:v>491</c:v>
                </c:pt>
                <c:pt idx="701">
                  <c:v>492</c:v>
                </c:pt>
                <c:pt idx="702">
                  <c:v>488</c:v>
                </c:pt>
                <c:pt idx="703">
                  <c:v>485</c:v>
                </c:pt>
                <c:pt idx="704">
                  <c:v>490</c:v>
                </c:pt>
                <c:pt idx="705">
                  <c:v>495</c:v>
                </c:pt>
                <c:pt idx="706">
                  <c:v>493</c:v>
                </c:pt>
                <c:pt idx="707">
                  <c:v>489</c:v>
                </c:pt>
                <c:pt idx="708">
                  <c:v>489</c:v>
                </c:pt>
                <c:pt idx="709">
                  <c:v>488</c:v>
                </c:pt>
                <c:pt idx="710">
                  <c:v>492</c:v>
                </c:pt>
                <c:pt idx="711">
                  <c:v>505</c:v>
                </c:pt>
                <c:pt idx="712">
                  <c:v>507</c:v>
                </c:pt>
                <c:pt idx="713">
                  <c:v>507</c:v>
                </c:pt>
                <c:pt idx="714">
                  <c:v>509</c:v>
                </c:pt>
                <c:pt idx="715">
                  <c:v>465</c:v>
                </c:pt>
                <c:pt idx="716">
                  <c:v>470</c:v>
                </c:pt>
                <c:pt idx="717">
                  <c:v>477</c:v>
                </c:pt>
                <c:pt idx="718">
                  <c:v>479</c:v>
                </c:pt>
                <c:pt idx="719">
                  <c:v>475</c:v>
                </c:pt>
                <c:pt idx="720">
                  <c:v>468</c:v>
                </c:pt>
                <c:pt idx="721">
                  <c:v>475</c:v>
                </c:pt>
                <c:pt idx="722">
                  <c:v>470</c:v>
                </c:pt>
                <c:pt idx="723">
                  <c:v>459</c:v>
                </c:pt>
                <c:pt idx="724">
                  <c:v>453</c:v>
                </c:pt>
                <c:pt idx="725">
                  <c:v>453</c:v>
                </c:pt>
                <c:pt idx="726">
                  <c:v>454</c:v>
                </c:pt>
                <c:pt idx="727">
                  <c:v>458</c:v>
                </c:pt>
                <c:pt idx="728">
                  <c:v>457</c:v>
                </c:pt>
                <c:pt idx="729">
                  <c:v>457</c:v>
                </c:pt>
                <c:pt idx="730">
                  <c:v>456</c:v>
                </c:pt>
                <c:pt idx="731">
                  <c:v>458</c:v>
                </c:pt>
                <c:pt idx="732">
                  <c:v>458</c:v>
                </c:pt>
                <c:pt idx="733">
                  <c:v>456</c:v>
                </c:pt>
                <c:pt idx="734">
                  <c:v>454</c:v>
                </c:pt>
                <c:pt idx="735">
                  <c:v>455</c:v>
                </c:pt>
                <c:pt idx="736">
                  <c:v>453</c:v>
                </c:pt>
                <c:pt idx="737">
                  <c:v>461</c:v>
                </c:pt>
                <c:pt idx="738">
                  <c:v>424</c:v>
                </c:pt>
                <c:pt idx="739">
                  <c:v>419</c:v>
                </c:pt>
                <c:pt idx="740">
                  <c:v>416</c:v>
                </c:pt>
                <c:pt idx="741">
                  <c:v>416</c:v>
                </c:pt>
                <c:pt idx="742">
                  <c:v>420</c:v>
                </c:pt>
                <c:pt idx="743">
                  <c:v>416</c:v>
                </c:pt>
                <c:pt idx="744">
                  <c:v>417</c:v>
                </c:pt>
                <c:pt idx="745">
                  <c:v>417</c:v>
                </c:pt>
                <c:pt idx="746">
                  <c:v>424</c:v>
                </c:pt>
                <c:pt idx="747">
                  <c:v>427</c:v>
                </c:pt>
                <c:pt idx="748">
                  <c:v>428</c:v>
                </c:pt>
                <c:pt idx="749">
                  <c:v>428</c:v>
                </c:pt>
                <c:pt idx="750">
                  <c:v>438</c:v>
                </c:pt>
                <c:pt idx="751">
                  <c:v>445</c:v>
                </c:pt>
                <c:pt idx="752">
                  <c:v>448</c:v>
                </c:pt>
                <c:pt idx="753">
                  <c:v>443</c:v>
                </c:pt>
                <c:pt idx="754">
                  <c:v>438</c:v>
                </c:pt>
                <c:pt idx="755">
                  <c:v>437</c:v>
                </c:pt>
                <c:pt idx="756">
                  <c:v>435</c:v>
                </c:pt>
                <c:pt idx="757">
                  <c:v>435</c:v>
                </c:pt>
                <c:pt idx="758">
                  <c:v>435</c:v>
                </c:pt>
                <c:pt idx="759">
                  <c:v>394</c:v>
                </c:pt>
                <c:pt idx="760">
                  <c:v>398</c:v>
                </c:pt>
                <c:pt idx="761">
                  <c:v>409</c:v>
                </c:pt>
                <c:pt idx="762">
                  <c:v>400</c:v>
                </c:pt>
                <c:pt idx="763">
                  <c:v>397</c:v>
                </c:pt>
                <c:pt idx="764">
                  <c:v>388</c:v>
                </c:pt>
                <c:pt idx="765">
                  <c:v>384</c:v>
                </c:pt>
                <c:pt idx="766">
                  <c:v>380</c:v>
                </c:pt>
                <c:pt idx="767">
                  <c:v>381</c:v>
                </c:pt>
                <c:pt idx="768">
                  <c:v>369</c:v>
                </c:pt>
                <c:pt idx="769">
                  <c:v>371</c:v>
                </c:pt>
                <c:pt idx="770">
                  <c:v>363</c:v>
                </c:pt>
                <c:pt idx="771">
                  <c:v>356</c:v>
                </c:pt>
                <c:pt idx="772">
                  <c:v>350</c:v>
                </c:pt>
                <c:pt idx="773">
                  <c:v>355</c:v>
                </c:pt>
                <c:pt idx="774">
                  <c:v>354</c:v>
                </c:pt>
                <c:pt idx="775">
                  <c:v>350</c:v>
                </c:pt>
                <c:pt idx="776">
                  <c:v>352</c:v>
                </c:pt>
                <c:pt idx="777">
                  <c:v>352</c:v>
                </c:pt>
                <c:pt idx="778">
                  <c:v>350</c:v>
                </c:pt>
                <c:pt idx="779">
                  <c:v>349</c:v>
                </c:pt>
                <c:pt idx="780">
                  <c:v>349</c:v>
                </c:pt>
                <c:pt idx="781">
                  <c:v>346</c:v>
                </c:pt>
                <c:pt idx="782">
                  <c:v>346</c:v>
                </c:pt>
                <c:pt idx="783">
                  <c:v>350</c:v>
                </c:pt>
                <c:pt idx="784">
                  <c:v>358</c:v>
                </c:pt>
                <c:pt idx="785">
                  <c:v>354</c:v>
                </c:pt>
                <c:pt idx="786">
                  <c:v>353</c:v>
                </c:pt>
                <c:pt idx="787">
                  <c:v>349</c:v>
                </c:pt>
                <c:pt idx="788">
                  <c:v>351</c:v>
                </c:pt>
                <c:pt idx="789">
                  <c:v>353</c:v>
                </c:pt>
                <c:pt idx="790">
                  <c:v>352</c:v>
                </c:pt>
                <c:pt idx="791">
                  <c:v>356</c:v>
                </c:pt>
                <c:pt idx="792">
                  <c:v>355</c:v>
                </c:pt>
                <c:pt idx="793">
                  <c:v>350</c:v>
                </c:pt>
                <c:pt idx="794">
                  <c:v>349</c:v>
                </c:pt>
                <c:pt idx="795">
                  <c:v>349</c:v>
                </c:pt>
                <c:pt idx="796">
                  <c:v>356</c:v>
                </c:pt>
                <c:pt idx="797">
                  <c:v>356</c:v>
                </c:pt>
                <c:pt idx="798">
                  <c:v>362</c:v>
                </c:pt>
                <c:pt idx="799">
                  <c:v>369</c:v>
                </c:pt>
                <c:pt idx="800">
                  <c:v>381</c:v>
                </c:pt>
                <c:pt idx="801">
                  <c:v>372</c:v>
                </c:pt>
                <c:pt idx="802">
                  <c:v>370</c:v>
                </c:pt>
                <c:pt idx="803">
                  <c:v>371</c:v>
                </c:pt>
                <c:pt idx="804">
                  <c:v>372</c:v>
                </c:pt>
                <c:pt idx="805">
                  <c:v>371</c:v>
                </c:pt>
                <c:pt idx="806">
                  <c:v>365</c:v>
                </c:pt>
                <c:pt idx="807">
                  <c:v>359</c:v>
                </c:pt>
                <c:pt idx="808">
                  <c:v>358</c:v>
                </c:pt>
                <c:pt idx="809">
                  <c:v>363</c:v>
                </c:pt>
                <c:pt idx="810">
                  <c:v>366</c:v>
                </c:pt>
                <c:pt idx="811">
                  <c:v>364</c:v>
                </c:pt>
                <c:pt idx="812">
                  <c:v>357</c:v>
                </c:pt>
                <c:pt idx="813">
                  <c:v>361</c:v>
                </c:pt>
                <c:pt idx="814">
                  <c:v>359</c:v>
                </c:pt>
                <c:pt idx="815">
                  <c:v>359</c:v>
                </c:pt>
                <c:pt idx="816">
                  <c:v>362</c:v>
                </c:pt>
                <c:pt idx="817">
                  <c:v>357</c:v>
                </c:pt>
                <c:pt idx="818">
                  <c:v>362</c:v>
                </c:pt>
                <c:pt idx="819">
                  <c:v>365</c:v>
                </c:pt>
                <c:pt idx="820">
                  <c:v>376</c:v>
                </c:pt>
                <c:pt idx="821">
                  <c:v>385</c:v>
                </c:pt>
                <c:pt idx="822">
                  <c:v>389</c:v>
                </c:pt>
                <c:pt idx="823">
                  <c:v>403</c:v>
                </c:pt>
                <c:pt idx="824">
                  <c:v>428</c:v>
                </c:pt>
                <c:pt idx="825">
                  <c:v>423</c:v>
                </c:pt>
                <c:pt idx="826">
                  <c:v>418</c:v>
                </c:pt>
                <c:pt idx="827">
                  <c:v>407</c:v>
                </c:pt>
                <c:pt idx="828">
                  <c:v>430</c:v>
                </c:pt>
                <c:pt idx="829">
                  <c:v>460</c:v>
                </c:pt>
                <c:pt idx="830">
                  <c:v>547</c:v>
                </c:pt>
                <c:pt idx="831">
                  <c:v>534</c:v>
                </c:pt>
                <c:pt idx="832">
                  <c:v>564</c:v>
                </c:pt>
                <c:pt idx="833">
                  <c:v>628</c:v>
                </c:pt>
                <c:pt idx="834">
                  <c:v>596</c:v>
                </c:pt>
                <c:pt idx="835">
                  <c:v>679</c:v>
                </c:pt>
                <c:pt idx="836">
                  <c:v>664</c:v>
                </c:pt>
                <c:pt idx="837">
                  <c:v>760</c:v>
                </c:pt>
                <c:pt idx="838">
                  <c:v>798</c:v>
                </c:pt>
                <c:pt idx="839">
                  <c:v>770</c:v>
                </c:pt>
                <c:pt idx="840">
                  <c:v>827</c:v>
                </c:pt>
                <c:pt idx="841">
                  <c:v>782</c:v>
                </c:pt>
                <c:pt idx="842">
                  <c:v>706</c:v>
                </c:pt>
                <c:pt idx="843">
                  <c:v>666</c:v>
                </c:pt>
                <c:pt idx="844">
                  <c:v>714</c:v>
                </c:pt>
                <c:pt idx="845">
                  <c:v>723</c:v>
                </c:pt>
                <c:pt idx="846">
                  <c:v>703</c:v>
                </c:pt>
                <c:pt idx="847">
                  <c:v>743</c:v>
                </c:pt>
                <c:pt idx="848">
                  <c:v>741</c:v>
                </c:pt>
                <c:pt idx="849">
                  <c:v>742</c:v>
                </c:pt>
                <c:pt idx="850">
                  <c:v>744</c:v>
                </c:pt>
                <c:pt idx="851">
                  <c:v>733</c:v>
                </c:pt>
                <c:pt idx="852">
                  <c:v>736</c:v>
                </c:pt>
                <c:pt idx="853">
                  <c:v>699</c:v>
                </c:pt>
                <c:pt idx="854">
                  <c:v>699</c:v>
                </c:pt>
                <c:pt idx="855">
                  <c:v>683</c:v>
                </c:pt>
                <c:pt idx="856">
                  <c:v>680</c:v>
                </c:pt>
                <c:pt idx="857">
                  <c:v>717</c:v>
                </c:pt>
                <c:pt idx="858">
                  <c:v>727</c:v>
                </c:pt>
                <c:pt idx="859">
                  <c:v>712</c:v>
                </c:pt>
                <c:pt idx="860">
                  <c:v>726</c:v>
                </c:pt>
                <c:pt idx="861">
                  <c:v>746</c:v>
                </c:pt>
                <c:pt idx="862">
                  <c:v>748</c:v>
                </c:pt>
                <c:pt idx="863">
                  <c:v>759</c:v>
                </c:pt>
                <c:pt idx="864">
                  <c:v>771</c:v>
                </c:pt>
                <c:pt idx="865">
                  <c:v>777</c:v>
                </c:pt>
                <c:pt idx="866">
                  <c:v>773</c:v>
                </c:pt>
                <c:pt idx="867">
                  <c:v>744</c:v>
                </c:pt>
                <c:pt idx="868">
                  <c:v>702</c:v>
                </c:pt>
                <c:pt idx="869">
                  <c:v>699</c:v>
                </c:pt>
                <c:pt idx="870">
                  <c:v>699</c:v>
                </c:pt>
                <c:pt idx="871">
                  <c:v>680</c:v>
                </c:pt>
                <c:pt idx="872">
                  <c:v>681</c:v>
                </c:pt>
                <c:pt idx="873">
                  <c:v>677</c:v>
                </c:pt>
                <c:pt idx="874">
                  <c:v>660</c:v>
                </c:pt>
                <c:pt idx="875">
                  <c:v>649</c:v>
                </c:pt>
                <c:pt idx="876">
                  <c:v>648</c:v>
                </c:pt>
                <c:pt idx="877">
                  <c:v>668</c:v>
                </c:pt>
                <c:pt idx="878">
                  <c:v>678</c:v>
                </c:pt>
                <c:pt idx="879">
                  <c:v>663</c:v>
                </c:pt>
                <c:pt idx="880">
                  <c:v>630</c:v>
                </c:pt>
                <c:pt idx="881">
                  <c:v>631</c:v>
                </c:pt>
                <c:pt idx="882">
                  <c:v>616</c:v>
                </c:pt>
                <c:pt idx="883">
                  <c:v>601</c:v>
                </c:pt>
                <c:pt idx="884">
                  <c:v>604</c:v>
                </c:pt>
                <c:pt idx="885">
                  <c:v>604</c:v>
                </c:pt>
                <c:pt idx="886">
                  <c:v>585</c:v>
                </c:pt>
                <c:pt idx="887">
                  <c:v>590</c:v>
                </c:pt>
                <c:pt idx="888">
                  <c:v>587</c:v>
                </c:pt>
                <c:pt idx="889">
                  <c:v>581</c:v>
                </c:pt>
                <c:pt idx="890">
                  <c:v>573</c:v>
                </c:pt>
                <c:pt idx="891">
                  <c:v>562</c:v>
                </c:pt>
                <c:pt idx="892">
                  <c:v>539</c:v>
                </c:pt>
                <c:pt idx="893">
                  <c:v>541</c:v>
                </c:pt>
                <c:pt idx="894">
                  <c:v>525</c:v>
                </c:pt>
                <c:pt idx="895">
                  <c:v>515</c:v>
                </c:pt>
                <c:pt idx="896">
                  <c:v>526</c:v>
                </c:pt>
                <c:pt idx="897">
                  <c:v>536</c:v>
                </c:pt>
                <c:pt idx="898">
                  <c:v>562</c:v>
                </c:pt>
                <c:pt idx="899">
                  <c:v>556</c:v>
                </c:pt>
                <c:pt idx="900">
                  <c:v>560</c:v>
                </c:pt>
                <c:pt idx="901">
                  <c:v>538</c:v>
                </c:pt>
                <c:pt idx="902">
                  <c:v>545</c:v>
                </c:pt>
                <c:pt idx="903">
                  <c:v>550</c:v>
                </c:pt>
                <c:pt idx="904">
                  <c:v>546</c:v>
                </c:pt>
                <c:pt idx="905">
                  <c:v>548</c:v>
                </c:pt>
                <c:pt idx="906">
                  <c:v>544</c:v>
                </c:pt>
                <c:pt idx="907">
                  <c:v>553</c:v>
                </c:pt>
                <c:pt idx="908">
                  <c:v>554</c:v>
                </c:pt>
                <c:pt idx="909">
                  <c:v>561</c:v>
                </c:pt>
                <c:pt idx="910">
                  <c:v>561</c:v>
                </c:pt>
                <c:pt idx="911">
                  <c:v>552</c:v>
                </c:pt>
                <c:pt idx="912">
                  <c:v>543</c:v>
                </c:pt>
                <c:pt idx="913">
                  <c:v>537</c:v>
                </c:pt>
                <c:pt idx="914">
                  <c:v>537</c:v>
                </c:pt>
                <c:pt idx="915">
                  <c:v>522</c:v>
                </c:pt>
                <c:pt idx="916">
                  <c:v>527</c:v>
                </c:pt>
                <c:pt idx="917">
                  <c:v>524</c:v>
                </c:pt>
                <c:pt idx="918">
                  <c:v>536</c:v>
                </c:pt>
                <c:pt idx="919">
                  <c:v>534</c:v>
                </c:pt>
                <c:pt idx="920">
                  <c:v>529</c:v>
                </c:pt>
                <c:pt idx="921">
                  <c:v>538</c:v>
                </c:pt>
                <c:pt idx="922">
                  <c:v>528</c:v>
                </c:pt>
                <c:pt idx="923">
                  <c:v>528</c:v>
                </c:pt>
                <c:pt idx="924">
                  <c:v>521</c:v>
                </c:pt>
                <c:pt idx="925">
                  <c:v>514</c:v>
                </c:pt>
                <c:pt idx="926">
                  <c:v>506</c:v>
                </c:pt>
                <c:pt idx="927">
                  <c:v>501</c:v>
                </c:pt>
                <c:pt idx="928">
                  <c:v>508</c:v>
                </c:pt>
                <c:pt idx="929">
                  <c:v>511</c:v>
                </c:pt>
                <c:pt idx="930">
                  <c:v>507</c:v>
                </c:pt>
                <c:pt idx="931">
                  <c:v>510</c:v>
                </c:pt>
                <c:pt idx="932">
                  <c:v>503</c:v>
                </c:pt>
                <c:pt idx="933">
                  <c:v>508</c:v>
                </c:pt>
                <c:pt idx="934">
                  <c:v>500</c:v>
                </c:pt>
                <c:pt idx="935">
                  <c:v>495</c:v>
                </c:pt>
                <c:pt idx="936">
                  <c:v>491</c:v>
                </c:pt>
                <c:pt idx="937">
                  <c:v>481</c:v>
                </c:pt>
                <c:pt idx="938">
                  <c:v>477</c:v>
                </c:pt>
                <c:pt idx="939">
                  <c:v>476</c:v>
                </c:pt>
                <c:pt idx="940">
                  <c:v>471</c:v>
                </c:pt>
                <c:pt idx="941">
                  <c:v>465</c:v>
                </c:pt>
                <c:pt idx="942">
                  <c:v>467</c:v>
                </c:pt>
                <c:pt idx="943">
                  <c:v>468</c:v>
                </c:pt>
                <c:pt idx="944">
                  <c:v>475</c:v>
                </c:pt>
                <c:pt idx="945">
                  <c:v>477</c:v>
                </c:pt>
                <c:pt idx="946">
                  <c:v>480</c:v>
                </c:pt>
                <c:pt idx="947">
                  <c:v>480</c:v>
                </c:pt>
                <c:pt idx="948">
                  <c:v>485</c:v>
                </c:pt>
                <c:pt idx="949">
                  <c:v>484</c:v>
                </c:pt>
                <c:pt idx="950">
                  <c:v>480</c:v>
                </c:pt>
                <c:pt idx="951">
                  <c:v>483</c:v>
                </c:pt>
                <c:pt idx="952">
                  <c:v>483</c:v>
                </c:pt>
                <c:pt idx="953">
                  <c:v>482</c:v>
                </c:pt>
                <c:pt idx="954">
                  <c:v>479</c:v>
                </c:pt>
                <c:pt idx="955">
                  <c:v>480</c:v>
                </c:pt>
                <c:pt idx="956">
                  <c:v>466</c:v>
                </c:pt>
                <c:pt idx="957">
                  <c:v>463</c:v>
                </c:pt>
                <c:pt idx="958">
                  <c:v>471</c:v>
                </c:pt>
                <c:pt idx="959">
                  <c:v>470</c:v>
                </c:pt>
                <c:pt idx="960">
                  <c:v>470</c:v>
                </c:pt>
                <c:pt idx="961">
                  <c:v>478</c:v>
                </c:pt>
                <c:pt idx="962">
                  <c:v>477</c:v>
                </c:pt>
                <c:pt idx="963">
                  <c:v>437</c:v>
                </c:pt>
                <c:pt idx="964">
                  <c:v>441</c:v>
                </c:pt>
                <c:pt idx="965">
                  <c:v>442</c:v>
                </c:pt>
                <c:pt idx="966">
                  <c:v>438</c:v>
                </c:pt>
                <c:pt idx="967">
                  <c:v>442</c:v>
                </c:pt>
                <c:pt idx="968">
                  <c:v>450</c:v>
                </c:pt>
                <c:pt idx="969">
                  <c:v>453</c:v>
                </c:pt>
                <c:pt idx="970">
                  <c:v>473</c:v>
                </c:pt>
                <c:pt idx="971">
                  <c:v>479</c:v>
                </c:pt>
                <c:pt idx="972">
                  <c:v>494</c:v>
                </c:pt>
                <c:pt idx="973">
                  <c:v>492</c:v>
                </c:pt>
                <c:pt idx="974">
                  <c:v>487</c:v>
                </c:pt>
                <c:pt idx="975">
                  <c:v>483</c:v>
                </c:pt>
                <c:pt idx="976">
                  <c:v>487</c:v>
                </c:pt>
                <c:pt idx="977">
                  <c:v>476</c:v>
                </c:pt>
                <c:pt idx="978">
                  <c:v>478</c:v>
                </c:pt>
                <c:pt idx="979">
                  <c:v>478</c:v>
                </c:pt>
                <c:pt idx="980">
                  <c:v>468</c:v>
                </c:pt>
                <c:pt idx="981">
                  <c:v>467</c:v>
                </c:pt>
                <c:pt idx="982">
                  <c:v>462</c:v>
                </c:pt>
                <c:pt idx="983">
                  <c:v>456</c:v>
                </c:pt>
                <c:pt idx="984">
                  <c:v>450</c:v>
                </c:pt>
                <c:pt idx="985">
                  <c:v>450</c:v>
                </c:pt>
                <c:pt idx="986">
                  <c:v>454</c:v>
                </c:pt>
                <c:pt idx="987">
                  <c:v>456</c:v>
                </c:pt>
                <c:pt idx="988">
                  <c:v>457</c:v>
                </c:pt>
                <c:pt idx="989">
                  <c:v>455</c:v>
                </c:pt>
                <c:pt idx="990">
                  <c:v>458</c:v>
                </c:pt>
                <c:pt idx="991">
                  <c:v>459</c:v>
                </c:pt>
                <c:pt idx="992">
                  <c:v>463</c:v>
                </c:pt>
                <c:pt idx="993">
                  <c:v>460</c:v>
                </c:pt>
                <c:pt idx="994">
                  <c:v>462</c:v>
                </c:pt>
                <c:pt idx="995">
                  <c:v>466</c:v>
                </c:pt>
                <c:pt idx="996">
                  <c:v>464</c:v>
                </c:pt>
                <c:pt idx="997">
                  <c:v>470</c:v>
                </c:pt>
                <c:pt idx="998">
                  <c:v>470</c:v>
                </c:pt>
                <c:pt idx="999">
                  <c:v>467</c:v>
                </c:pt>
                <c:pt idx="1000">
                  <c:v>467</c:v>
                </c:pt>
                <c:pt idx="1001">
                  <c:v>458</c:v>
                </c:pt>
                <c:pt idx="1002">
                  <c:v>450</c:v>
                </c:pt>
                <c:pt idx="1003">
                  <c:v>442</c:v>
                </c:pt>
                <c:pt idx="1004">
                  <c:v>439</c:v>
                </c:pt>
                <c:pt idx="1005">
                  <c:v>417</c:v>
                </c:pt>
                <c:pt idx="1006">
                  <c:v>419</c:v>
                </c:pt>
                <c:pt idx="1007">
                  <c:v>419</c:v>
                </c:pt>
                <c:pt idx="1008">
                  <c:v>424</c:v>
                </c:pt>
                <c:pt idx="1009">
                  <c:v>424</c:v>
                </c:pt>
                <c:pt idx="1010">
                  <c:v>421</c:v>
                </c:pt>
                <c:pt idx="1011">
                  <c:v>428</c:v>
                </c:pt>
                <c:pt idx="1012">
                  <c:v>428</c:v>
                </c:pt>
                <c:pt idx="1013">
                  <c:v>430</c:v>
                </c:pt>
                <c:pt idx="1014">
                  <c:v>429</c:v>
                </c:pt>
                <c:pt idx="1015">
                  <c:v>428</c:v>
                </c:pt>
                <c:pt idx="1016">
                  <c:v>425</c:v>
                </c:pt>
                <c:pt idx="1017">
                  <c:v>426</c:v>
                </c:pt>
                <c:pt idx="1018">
                  <c:v>426</c:v>
                </c:pt>
                <c:pt idx="1019">
                  <c:v>428</c:v>
                </c:pt>
                <c:pt idx="1020">
                  <c:v>433</c:v>
                </c:pt>
                <c:pt idx="1021">
                  <c:v>422</c:v>
                </c:pt>
                <c:pt idx="1022">
                  <c:v>421</c:v>
                </c:pt>
                <c:pt idx="1023">
                  <c:v>419</c:v>
                </c:pt>
                <c:pt idx="1024">
                  <c:v>413</c:v>
                </c:pt>
                <c:pt idx="1025">
                  <c:v>419</c:v>
                </c:pt>
                <c:pt idx="1026">
                  <c:v>421</c:v>
                </c:pt>
                <c:pt idx="1027">
                  <c:v>419</c:v>
                </c:pt>
              </c:numCache>
            </c:numRef>
          </c:val>
          <c:smooth val="0"/>
          <c:extLst>
            <c:ext xmlns:c16="http://schemas.microsoft.com/office/drawing/2014/chart" uri="{C3380CC4-5D6E-409C-BE32-E72D297353CC}">
              <c16:uniqueId val="{00000000-EC78-471D-98E7-7D4B7822684C}"/>
            </c:ext>
          </c:extLst>
        </c:ser>
        <c:ser>
          <c:idx val="3"/>
          <c:order val="1"/>
          <c:tx>
            <c:strRef>
              <c:f>'G I.2'!$H$4</c:f>
              <c:strCache>
                <c:ptCount val="1"/>
                <c:pt idx="0">
                  <c:v>Europa</c:v>
                </c:pt>
              </c:strCache>
            </c:strRef>
          </c:tx>
          <c:spPr>
            <a:ln w="22225" cap="rnd">
              <a:solidFill>
                <a:srgbClr val="7030A0"/>
              </a:solidFill>
              <a:round/>
            </a:ln>
            <a:effectLst/>
          </c:spPr>
          <c:marker>
            <c:symbol val="none"/>
          </c:marker>
          <c:dLbls>
            <c:dLbl>
              <c:idx val="238"/>
              <c:layout>
                <c:manualLayout>
                  <c:x val="-9.9575764412799056E-2"/>
                  <c:y val="-5.113660156614902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7030A0"/>
                      </a:solidFill>
                      <a:latin typeface="+mn-lt"/>
                      <a:ea typeface="+mn-ea"/>
                      <a:cs typeface="+mn-cs"/>
                    </a:defRPr>
                  </a:pPr>
                  <a:endParaRPr lang="es-CL"/>
                </a:p>
              </c:txPr>
              <c:showLegendKey val="0"/>
              <c:showVal val="0"/>
              <c:showCatName val="0"/>
              <c:showSerName val="1"/>
              <c:showPercent val="0"/>
              <c:showBubbleSize val="0"/>
              <c:extLst>
                <c:ext xmlns:c15="http://schemas.microsoft.com/office/drawing/2012/chart" uri="{CE6537A1-D6FC-4f65-9D91-7224C49458BB}">
                  <c15:layout>
                    <c:manualLayout>
                      <c:w val="0.17028941920027638"/>
                      <c:h val="7.5307168573082117E-2"/>
                    </c:manualLayout>
                  </c15:layout>
                </c:ext>
                <c:ext xmlns:c16="http://schemas.microsoft.com/office/drawing/2014/chart" uri="{C3380CC4-5D6E-409C-BE32-E72D297353CC}">
                  <c16:uniqueId val="{00000001-9037-4756-8A61-748CE39A590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Frutiger LT 47 LightCn" panose="020B0406020204020204" pitchFamily="34" charset="0"/>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'G I.2'!$A$3137:$A$4164</c:f>
              <c:numCache>
                <c:formatCode>m/d/yyyy</c:formatCode>
                <c:ptCount val="1028"/>
                <c:pt idx="0">
                  <c:v>42737</c:v>
                </c:pt>
                <c:pt idx="1">
                  <c:v>42738</c:v>
                </c:pt>
                <c:pt idx="2">
                  <c:v>42739</c:v>
                </c:pt>
                <c:pt idx="3">
                  <c:v>42740</c:v>
                </c:pt>
                <c:pt idx="4">
                  <c:v>42741</c:v>
                </c:pt>
                <c:pt idx="5">
                  <c:v>42744</c:v>
                </c:pt>
                <c:pt idx="6">
                  <c:v>42745</c:v>
                </c:pt>
                <c:pt idx="7">
                  <c:v>42746</c:v>
                </c:pt>
                <c:pt idx="8">
                  <c:v>42747</c:v>
                </c:pt>
                <c:pt idx="9">
                  <c:v>42748</c:v>
                </c:pt>
                <c:pt idx="10">
                  <c:v>42751</c:v>
                </c:pt>
                <c:pt idx="11">
                  <c:v>42752</c:v>
                </c:pt>
                <c:pt idx="12">
                  <c:v>42753</c:v>
                </c:pt>
                <c:pt idx="13">
                  <c:v>42754</c:v>
                </c:pt>
                <c:pt idx="14">
                  <c:v>42755</c:v>
                </c:pt>
                <c:pt idx="15">
                  <c:v>42758</c:v>
                </c:pt>
                <c:pt idx="16">
                  <c:v>42759</c:v>
                </c:pt>
                <c:pt idx="17">
                  <c:v>42760</c:v>
                </c:pt>
                <c:pt idx="18">
                  <c:v>42761</c:v>
                </c:pt>
                <c:pt idx="19">
                  <c:v>42762</c:v>
                </c:pt>
                <c:pt idx="20">
                  <c:v>42765</c:v>
                </c:pt>
                <c:pt idx="21">
                  <c:v>42766</c:v>
                </c:pt>
                <c:pt idx="22">
                  <c:v>42767</c:v>
                </c:pt>
                <c:pt idx="23">
                  <c:v>42768</c:v>
                </c:pt>
                <c:pt idx="24">
                  <c:v>42769</c:v>
                </c:pt>
                <c:pt idx="25">
                  <c:v>42772</c:v>
                </c:pt>
                <c:pt idx="26">
                  <c:v>42773</c:v>
                </c:pt>
                <c:pt idx="27">
                  <c:v>42774</c:v>
                </c:pt>
                <c:pt idx="28">
                  <c:v>42775</c:v>
                </c:pt>
                <c:pt idx="29">
                  <c:v>42776</c:v>
                </c:pt>
                <c:pt idx="30">
                  <c:v>42779</c:v>
                </c:pt>
                <c:pt idx="31">
                  <c:v>42780</c:v>
                </c:pt>
                <c:pt idx="32">
                  <c:v>42781</c:v>
                </c:pt>
                <c:pt idx="33">
                  <c:v>42782</c:v>
                </c:pt>
                <c:pt idx="34">
                  <c:v>42783</c:v>
                </c:pt>
                <c:pt idx="35">
                  <c:v>42786</c:v>
                </c:pt>
                <c:pt idx="36">
                  <c:v>42787</c:v>
                </c:pt>
                <c:pt idx="37">
                  <c:v>42788</c:v>
                </c:pt>
                <c:pt idx="38">
                  <c:v>42789</c:v>
                </c:pt>
                <c:pt idx="39">
                  <c:v>42790</c:v>
                </c:pt>
                <c:pt idx="40">
                  <c:v>42793</c:v>
                </c:pt>
                <c:pt idx="41">
                  <c:v>42794</c:v>
                </c:pt>
                <c:pt idx="42">
                  <c:v>42795</c:v>
                </c:pt>
                <c:pt idx="43">
                  <c:v>42796</c:v>
                </c:pt>
                <c:pt idx="44">
                  <c:v>42797</c:v>
                </c:pt>
                <c:pt idx="45">
                  <c:v>42800</c:v>
                </c:pt>
                <c:pt idx="46">
                  <c:v>42801</c:v>
                </c:pt>
                <c:pt idx="47">
                  <c:v>42802</c:v>
                </c:pt>
                <c:pt idx="48">
                  <c:v>42803</c:v>
                </c:pt>
                <c:pt idx="49">
                  <c:v>42804</c:v>
                </c:pt>
                <c:pt idx="50">
                  <c:v>42807</c:v>
                </c:pt>
                <c:pt idx="51">
                  <c:v>42808</c:v>
                </c:pt>
                <c:pt idx="52">
                  <c:v>42809</c:v>
                </c:pt>
                <c:pt idx="53">
                  <c:v>42810</c:v>
                </c:pt>
                <c:pt idx="54">
                  <c:v>42811</c:v>
                </c:pt>
                <c:pt idx="55">
                  <c:v>42814</c:v>
                </c:pt>
                <c:pt idx="56">
                  <c:v>42815</c:v>
                </c:pt>
                <c:pt idx="57">
                  <c:v>42816</c:v>
                </c:pt>
                <c:pt idx="58">
                  <c:v>42817</c:v>
                </c:pt>
                <c:pt idx="59">
                  <c:v>42818</c:v>
                </c:pt>
                <c:pt idx="60">
                  <c:v>42821</c:v>
                </c:pt>
                <c:pt idx="61">
                  <c:v>42822</c:v>
                </c:pt>
                <c:pt idx="62">
                  <c:v>42823</c:v>
                </c:pt>
                <c:pt idx="63">
                  <c:v>42824</c:v>
                </c:pt>
                <c:pt idx="64">
                  <c:v>42825</c:v>
                </c:pt>
                <c:pt idx="65">
                  <c:v>42828</c:v>
                </c:pt>
                <c:pt idx="66">
                  <c:v>42829</c:v>
                </c:pt>
                <c:pt idx="67">
                  <c:v>42830</c:v>
                </c:pt>
                <c:pt idx="68">
                  <c:v>42831</c:v>
                </c:pt>
                <c:pt idx="69">
                  <c:v>42832</c:v>
                </c:pt>
                <c:pt idx="70">
                  <c:v>42835</c:v>
                </c:pt>
                <c:pt idx="71">
                  <c:v>42836</c:v>
                </c:pt>
                <c:pt idx="72">
                  <c:v>42837</c:v>
                </c:pt>
                <c:pt idx="73">
                  <c:v>42838</c:v>
                </c:pt>
                <c:pt idx="74">
                  <c:v>42839</c:v>
                </c:pt>
                <c:pt idx="75">
                  <c:v>42842</c:v>
                </c:pt>
                <c:pt idx="76">
                  <c:v>42843</c:v>
                </c:pt>
                <c:pt idx="77">
                  <c:v>42844</c:v>
                </c:pt>
                <c:pt idx="78">
                  <c:v>42845</c:v>
                </c:pt>
                <c:pt idx="79">
                  <c:v>42846</c:v>
                </c:pt>
                <c:pt idx="80">
                  <c:v>42849</c:v>
                </c:pt>
                <c:pt idx="81">
                  <c:v>42850</c:v>
                </c:pt>
                <c:pt idx="82">
                  <c:v>42851</c:v>
                </c:pt>
                <c:pt idx="83">
                  <c:v>42852</c:v>
                </c:pt>
                <c:pt idx="84">
                  <c:v>42853</c:v>
                </c:pt>
                <c:pt idx="85">
                  <c:v>42856</c:v>
                </c:pt>
                <c:pt idx="86">
                  <c:v>42857</c:v>
                </c:pt>
                <c:pt idx="87">
                  <c:v>42858</c:v>
                </c:pt>
                <c:pt idx="88">
                  <c:v>42859</c:v>
                </c:pt>
                <c:pt idx="89">
                  <c:v>42860</c:v>
                </c:pt>
                <c:pt idx="90">
                  <c:v>42863</c:v>
                </c:pt>
                <c:pt idx="91">
                  <c:v>42864</c:v>
                </c:pt>
                <c:pt idx="92">
                  <c:v>42865</c:v>
                </c:pt>
                <c:pt idx="93">
                  <c:v>42866</c:v>
                </c:pt>
                <c:pt idx="94">
                  <c:v>42867</c:v>
                </c:pt>
                <c:pt idx="95">
                  <c:v>42870</c:v>
                </c:pt>
                <c:pt idx="96">
                  <c:v>42871</c:v>
                </c:pt>
                <c:pt idx="97">
                  <c:v>42872</c:v>
                </c:pt>
                <c:pt idx="98">
                  <c:v>42873</c:v>
                </c:pt>
                <c:pt idx="99">
                  <c:v>42874</c:v>
                </c:pt>
                <c:pt idx="100">
                  <c:v>42877</c:v>
                </c:pt>
                <c:pt idx="101">
                  <c:v>42878</c:v>
                </c:pt>
                <c:pt idx="102">
                  <c:v>42879</c:v>
                </c:pt>
                <c:pt idx="103">
                  <c:v>42880</c:v>
                </c:pt>
                <c:pt idx="104">
                  <c:v>42881</c:v>
                </c:pt>
                <c:pt idx="105">
                  <c:v>42884</c:v>
                </c:pt>
                <c:pt idx="106">
                  <c:v>42885</c:v>
                </c:pt>
                <c:pt idx="107">
                  <c:v>42886</c:v>
                </c:pt>
                <c:pt idx="108">
                  <c:v>42887</c:v>
                </c:pt>
                <c:pt idx="109">
                  <c:v>42888</c:v>
                </c:pt>
                <c:pt idx="110">
                  <c:v>42891</c:v>
                </c:pt>
                <c:pt idx="111">
                  <c:v>42892</c:v>
                </c:pt>
                <c:pt idx="112">
                  <c:v>42893</c:v>
                </c:pt>
                <c:pt idx="113">
                  <c:v>42894</c:v>
                </c:pt>
                <c:pt idx="114">
                  <c:v>42895</c:v>
                </c:pt>
                <c:pt idx="115">
                  <c:v>42898</c:v>
                </c:pt>
                <c:pt idx="116">
                  <c:v>42899</c:v>
                </c:pt>
                <c:pt idx="117">
                  <c:v>42900</c:v>
                </c:pt>
                <c:pt idx="118">
                  <c:v>42901</c:v>
                </c:pt>
                <c:pt idx="119">
                  <c:v>42902</c:v>
                </c:pt>
                <c:pt idx="120">
                  <c:v>42905</c:v>
                </c:pt>
                <c:pt idx="121">
                  <c:v>42906</c:v>
                </c:pt>
                <c:pt idx="122">
                  <c:v>42907</c:v>
                </c:pt>
                <c:pt idx="123">
                  <c:v>42908</c:v>
                </c:pt>
                <c:pt idx="124">
                  <c:v>42909</c:v>
                </c:pt>
                <c:pt idx="125">
                  <c:v>42912</c:v>
                </c:pt>
                <c:pt idx="126">
                  <c:v>42913</c:v>
                </c:pt>
                <c:pt idx="127">
                  <c:v>42914</c:v>
                </c:pt>
                <c:pt idx="128">
                  <c:v>42915</c:v>
                </c:pt>
                <c:pt idx="129">
                  <c:v>42916</c:v>
                </c:pt>
                <c:pt idx="130">
                  <c:v>42919</c:v>
                </c:pt>
                <c:pt idx="131">
                  <c:v>42920</c:v>
                </c:pt>
                <c:pt idx="132">
                  <c:v>42921</c:v>
                </c:pt>
                <c:pt idx="133">
                  <c:v>42922</c:v>
                </c:pt>
                <c:pt idx="134">
                  <c:v>42923</c:v>
                </c:pt>
                <c:pt idx="135">
                  <c:v>42926</c:v>
                </c:pt>
                <c:pt idx="136">
                  <c:v>42927</c:v>
                </c:pt>
                <c:pt idx="137">
                  <c:v>42928</c:v>
                </c:pt>
                <c:pt idx="138">
                  <c:v>42929</c:v>
                </c:pt>
                <c:pt idx="139">
                  <c:v>42930</c:v>
                </c:pt>
                <c:pt idx="140">
                  <c:v>42933</c:v>
                </c:pt>
                <c:pt idx="141">
                  <c:v>42934</c:v>
                </c:pt>
                <c:pt idx="142">
                  <c:v>42935</c:v>
                </c:pt>
                <c:pt idx="143">
                  <c:v>42936</c:v>
                </c:pt>
                <c:pt idx="144">
                  <c:v>42937</c:v>
                </c:pt>
                <c:pt idx="145">
                  <c:v>42940</c:v>
                </c:pt>
                <c:pt idx="146">
                  <c:v>42941</c:v>
                </c:pt>
                <c:pt idx="147">
                  <c:v>42942</c:v>
                </c:pt>
                <c:pt idx="148">
                  <c:v>42943</c:v>
                </c:pt>
                <c:pt idx="149">
                  <c:v>42944</c:v>
                </c:pt>
                <c:pt idx="150">
                  <c:v>42947</c:v>
                </c:pt>
                <c:pt idx="151">
                  <c:v>42948</c:v>
                </c:pt>
                <c:pt idx="152">
                  <c:v>42949</c:v>
                </c:pt>
                <c:pt idx="153">
                  <c:v>42950</c:v>
                </c:pt>
                <c:pt idx="154">
                  <c:v>42951</c:v>
                </c:pt>
                <c:pt idx="155">
                  <c:v>42954</c:v>
                </c:pt>
                <c:pt idx="156">
                  <c:v>42955</c:v>
                </c:pt>
                <c:pt idx="157">
                  <c:v>42956</c:v>
                </c:pt>
                <c:pt idx="158">
                  <c:v>42957</c:v>
                </c:pt>
                <c:pt idx="159">
                  <c:v>42958</c:v>
                </c:pt>
                <c:pt idx="160">
                  <c:v>42961</c:v>
                </c:pt>
                <c:pt idx="161">
                  <c:v>42962</c:v>
                </c:pt>
                <c:pt idx="162">
                  <c:v>42963</c:v>
                </c:pt>
                <c:pt idx="163">
                  <c:v>42964</c:v>
                </c:pt>
                <c:pt idx="164">
                  <c:v>42965</c:v>
                </c:pt>
                <c:pt idx="165">
                  <c:v>42968</c:v>
                </c:pt>
                <c:pt idx="166">
                  <c:v>42969</c:v>
                </c:pt>
                <c:pt idx="167">
                  <c:v>42970</c:v>
                </c:pt>
                <c:pt idx="168">
                  <c:v>42971</c:v>
                </c:pt>
                <c:pt idx="169">
                  <c:v>42972</c:v>
                </c:pt>
                <c:pt idx="170">
                  <c:v>42975</c:v>
                </c:pt>
                <c:pt idx="171">
                  <c:v>42976</c:v>
                </c:pt>
                <c:pt idx="172">
                  <c:v>42977</c:v>
                </c:pt>
                <c:pt idx="173">
                  <c:v>42978</c:v>
                </c:pt>
                <c:pt idx="174">
                  <c:v>42979</c:v>
                </c:pt>
                <c:pt idx="175">
                  <c:v>42982</c:v>
                </c:pt>
                <c:pt idx="176">
                  <c:v>42983</c:v>
                </c:pt>
                <c:pt idx="177">
                  <c:v>42984</c:v>
                </c:pt>
                <c:pt idx="178">
                  <c:v>42985</c:v>
                </c:pt>
                <c:pt idx="179">
                  <c:v>42986</c:v>
                </c:pt>
                <c:pt idx="180">
                  <c:v>42989</c:v>
                </c:pt>
                <c:pt idx="181">
                  <c:v>42990</c:v>
                </c:pt>
                <c:pt idx="182">
                  <c:v>42991</c:v>
                </c:pt>
                <c:pt idx="183">
                  <c:v>42992</c:v>
                </c:pt>
                <c:pt idx="184">
                  <c:v>42993</c:v>
                </c:pt>
                <c:pt idx="185">
                  <c:v>42996</c:v>
                </c:pt>
                <c:pt idx="186">
                  <c:v>42997</c:v>
                </c:pt>
                <c:pt idx="187">
                  <c:v>42998</c:v>
                </c:pt>
                <c:pt idx="188">
                  <c:v>42999</c:v>
                </c:pt>
                <c:pt idx="189">
                  <c:v>43000</c:v>
                </c:pt>
                <c:pt idx="190">
                  <c:v>43003</c:v>
                </c:pt>
                <c:pt idx="191">
                  <c:v>43004</c:v>
                </c:pt>
                <c:pt idx="192">
                  <c:v>43005</c:v>
                </c:pt>
                <c:pt idx="193">
                  <c:v>43006</c:v>
                </c:pt>
                <c:pt idx="194">
                  <c:v>43007</c:v>
                </c:pt>
                <c:pt idx="195">
                  <c:v>43010</c:v>
                </c:pt>
                <c:pt idx="196">
                  <c:v>43011</c:v>
                </c:pt>
                <c:pt idx="197">
                  <c:v>43012</c:v>
                </c:pt>
                <c:pt idx="198">
                  <c:v>43013</c:v>
                </c:pt>
                <c:pt idx="199">
                  <c:v>43014</c:v>
                </c:pt>
                <c:pt idx="200">
                  <c:v>43017</c:v>
                </c:pt>
                <c:pt idx="201">
                  <c:v>43018</c:v>
                </c:pt>
                <c:pt idx="202">
                  <c:v>43019</c:v>
                </c:pt>
                <c:pt idx="203">
                  <c:v>43020</c:v>
                </c:pt>
                <c:pt idx="204">
                  <c:v>43021</c:v>
                </c:pt>
                <c:pt idx="205">
                  <c:v>43024</c:v>
                </c:pt>
                <c:pt idx="206">
                  <c:v>43025</c:v>
                </c:pt>
                <c:pt idx="207">
                  <c:v>43026</c:v>
                </c:pt>
                <c:pt idx="208">
                  <c:v>43027</c:v>
                </c:pt>
                <c:pt idx="209">
                  <c:v>43028</c:v>
                </c:pt>
                <c:pt idx="210">
                  <c:v>43031</c:v>
                </c:pt>
                <c:pt idx="211">
                  <c:v>43032</c:v>
                </c:pt>
                <c:pt idx="212">
                  <c:v>43033</c:v>
                </c:pt>
                <c:pt idx="213">
                  <c:v>43034</c:v>
                </c:pt>
                <c:pt idx="214">
                  <c:v>43035</c:v>
                </c:pt>
                <c:pt idx="215">
                  <c:v>43038</c:v>
                </c:pt>
                <c:pt idx="216">
                  <c:v>43039</c:v>
                </c:pt>
                <c:pt idx="217">
                  <c:v>43040</c:v>
                </c:pt>
                <c:pt idx="218">
                  <c:v>43041</c:v>
                </c:pt>
                <c:pt idx="219">
                  <c:v>43042</c:v>
                </c:pt>
                <c:pt idx="220">
                  <c:v>43045</c:v>
                </c:pt>
                <c:pt idx="221">
                  <c:v>43046</c:v>
                </c:pt>
                <c:pt idx="222">
                  <c:v>43047</c:v>
                </c:pt>
                <c:pt idx="223">
                  <c:v>43048</c:v>
                </c:pt>
                <c:pt idx="224">
                  <c:v>43049</c:v>
                </c:pt>
                <c:pt idx="225">
                  <c:v>43052</c:v>
                </c:pt>
                <c:pt idx="226">
                  <c:v>43053</c:v>
                </c:pt>
                <c:pt idx="227">
                  <c:v>43054</c:v>
                </c:pt>
                <c:pt idx="228">
                  <c:v>43055</c:v>
                </c:pt>
                <c:pt idx="229">
                  <c:v>43056</c:v>
                </c:pt>
                <c:pt idx="230">
                  <c:v>43059</c:v>
                </c:pt>
                <c:pt idx="231">
                  <c:v>43060</c:v>
                </c:pt>
                <c:pt idx="232">
                  <c:v>43061</c:v>
                </c:pt>
                <c:pt idx="233">
                  <c:v>43062</c:v>
                </c:pt>
                <c:pt idx="234">
                  <c:v>43063</c:v>
                </c:pt>
                <c:pt idx="235">
                  <c:v>43066</c:v>
                </c:pt>
                <c:pt idx="236">
                  <c:v>43067</c:v>
                </c:pt>
                <c:pt idx="237">
                  <c:v>43068</c:v>
                </c:pt>
                <c:pt idx="238">
                  <c:v>43069</c:v>
                </c:pt>
                <c:pt idx="239">
                  <c:v>43070</c:v>
                </c:pt>
                <c:pt idx="240">
                  <c:v>43073</c:v>
                </c:pt>
                <c:pt idx="241">
                  <c:v>43074</c:v>
                </c:pt>
                <c:pt idx="242">
                  <c:v>43075</c:v>
                </c:pt>
                <c:pt idx="243">
                  <c:v>43076</c:v>
                </c:pt>
                <c:pt idx="244">
                  <c:v>43077</c:v>
                </c:pt>
                <c:pt idx="245">
                  <c:v>43080</c:v>
                </c:pt>
                <c:pt idx="246">
                  <c:v>43081</c:v>
                </c:pt>
                <c:pt idx="247">
                  <c:v>43082</c:v>
                </c:pt>
                <c:pt idx="248">
                  <c:v>43083</c:v>
                </c:pt>
                <c:pt idx="249">
                  <c:v>43084</c:v>
                </c:pt>
                <c:pt idx="250">
                  <c:v>43087</c:v>
                </c:pt>
                <c:pt idx="251">
                  <c:v>43088</c:v>
                </c:pt>
                <c:pt idx="252">
                  <c:v>43089</c:v>
                </c:pt>
                <c:pt idx="253">
                  <c:v>43090</c:v>
                </c:pt>
                <c:pt idx="254">
                  <c:v>43091</c:v>
                </c:pt>
                <c:pt idx="255">
                  <c:v>43094</c:v>
                </c:pt>
                <c:pt idx="256">
                  <c:v>43095</c:v>
                </c:pt>
                <c:pt idx="257">
                  <c:v>43096</c:v>
                </c:pt>
                <c:pt idx="258">
                  <c:v>43097</c:v>
                </c:pt>
                <c:pt idx="259">
                  <c:v>43098</c:v>
                </c:pt>
                <c:pt idx="260">
                  <c:v>43101</c:v>
                </c:pt>
                <c:pt idx="261">
                  <c:v>43102</c:v>
                </c:pt>
                <c:pt idx="262">
                  <c:v>43103</c:v>
                </c:pt>
                <c:pt idx="263">
                  <c:v>43104</c:v>
                </c:pt>
                <c:pt idx="264">
                  <c:v>43105</c:v>
                </c:pt>
                <c:pt idx="265">
                  <c:v>43108</c:v>
                </c:pt>
                <c:pt idx="266">
                  <c:v>43109</c:v>
                </c:pt>
                <c:pt idx="267">
                  <c:v>43110</c:v>
                </c:pt>
                <c:pt idx="268">
                  <c:v>43111</c:v>
                </c:pt>
                <c:pt idx="269">
                  <c:v>43112</c:v>
                </c:pt>
                <c:pt idx="270">
                  <c:v>43115</c:v>
                </c:pt>
                <c:pt idx="271">
                  <c:v>43116</c:v>
                </c:pt>
                <c:pt idx="272">
                  <c:v>43117</c:v>
                </c:pt>
                <c:pt idx="273">
                  <c:v>43118</c:v>
                </c:pt>
                <c:pt idx="274">
                  <c:v>43119</c:v>
                </c:pt>
                <c:pt idx="275">
                  <c:v>43122</c:v>
                </c:pt>
                <c:pt idx="276">
                  <c:v>43123</c:v>
                </c:pt>
                <c:pt idx="277">
                  <c:v>43124</c:v>
                </c:pt>
                <c:pt idx="278">
                  <c:v>43125</c:v>
                </c:pt>
                <c:pt idx="279">
                  <c:v>43126</c:v>
                </c:pt>
                <c:pt idx="280">
                  <c:v>43129</c:v>
                </c:pt>
                <c:pt idx="281">
                  <c:v>43130</c:v>
                </c:pt>
                <c:pt idx="282">
                  <c:v>43131</c:v>
                </c:pt>
                <c:pt idx="283">
                  <c:v>43132</c:v>
                </c:pt>
                <c:pt idx="284">
                  <c:v>43133</c:v>
                </c:pt>
                <c:pt idx="285">
                  <c:v>43136</c:v>
                </c:pt>
                <c:pt idx="286">
                  <c:v>43137</c:v>
                </c:pt>
                <c:pt idx="287">
                  <c:v>43138</c:v>
                </c:pt>
                <c:pt idx="288">
                  <c:v>43139</c:v>
                </c:pt>
                <c:pt idx="289">
                  <c:v>43140</c:v>
                </c:pt>
                <c:pt idx="290">
                  <c:v>43143</c:v>
                </c:pt>
                <c:pt idx="291">
                  <c:v>43144</c:v>
                </c:pt>
                <c:pt idx="292">
                  <c:v>43145</c:v>
                </c:pt>
                <c:pt idx="293">
                  <c:v>43146</c:v>
                </c:pt>
                <c:pt idx="294">
                  <c:v>43147</c:v>
                </c:pt>
                <c:pt idx="295">
                  <c:v>43150</c:v>
                </c:pt>
                <c:pt idx="296">
                  <c:v>43151</c:v>
                </c:pt>
                <c:pt idx="297">
                  <c:v>43152</c:v>
                </c:pt>
                <c:pt idx="298">
                  <c:v>43153</c:v>
                </c:pt>
                <c:pt idx="299">
                  <c:v>43154</c:v>
                </c:pt>
                <c:pt idx="300">
                  <c:v>43157</c:v>
                </c:pt>
                <c:pt idx="301">
                  <c:v>43158</c:v>
                </c:pt>
                <c:pt idx="302">
                  <c:v>43159</c:v>
                </c:pt>
                <c:pt idx="303">
                  <c:v>43160</c:v>
                </c:pt>
                <c:pt idx="304">
                  <c:v>43161</c:v>
                </c:pt>
                <c:pt idx="305">
                  <c:v>43164</c:v>
                </c:pt>
                <c:pt idx="306">
                  <c:v>43165</c:v>
                </c:pt>
                <c:pt idx="307">
                  <c:v>43166</c:v>
                </c:pt>
                <c:pt idx="308">
                  <c:v>43167</c:v>
                </c:pt>
                <c:pt idx="309">
                  <c:v>43168</c:v>
                </c:pt>
                <c:pt idx="310">
                  <c:v>43171</c:v>
                </c:pt>
                <c:pt idx="311">
                  <c:v>43172</c:v>
                </c:pt>
                <c:pt idx="312">
                  <c:v>43173</c:v>
                </c:pt>
                <c:pt idx="313">
                  <c:v>43174</c:v>
                </c:pt>
                <c:pt idx="314">
                  <c:v>43175</c:v>
                </c:pt>
                <c:pt idx="315">
                  <c:v>43178</c:v>
                </c:pt>
                <c:pt idx="316">
                  <c:v>43179</c:v>
                </c:pt>
                <c:pt idx="317">
                  <c:v>43180</c:v>
                </c:pt>
                <c:pt idx="318">
                  <c:v>43181</c:v>
                </c:pt>
                <c:pt idx="319">
                  <c:v>43182</c:v>
                </c:pt>
                <c:pt idx="320">
                  <c:v>43185</c:v>
                </c:pt>
                <c:pt idx="321">
                  <c:v>43186</c:v>
                </c:pt>
                <c:pt idx="322">
                  <c:v>43187</c:v>
                </c:pt>
                <c:pt idx="323">
                  <c:v>43188</c:v>
                </c:pt>
                <c:pt idx="324">
                  <c:v>43189</c:v>
                </c:pt>
                <c:pt idx="325">
                  <c:v>43192</c:v>
                </c:pt>
                <c:pt idx="326">
                  <c:v>43193</c:v>
                </c:pt>
                <c:pt idx="327">
                  <c:v>43194</c:v>
                </c:pt>
                <c:pt idx="328">
                  <c:v>43195</c:v>
                </c:pt>
                <c:pt idx="329">
                  <c:v>43196</c:v>
                </c:pt>
                <c:pt idx="330">
                  <c:v>43199</c:v>
                </c:pt>
                <c:pt idx="331">
                  <c:v>43200</c:v>
                </c:pt>
                <c:pt idx="332">
                  <c:v>43201</c:v>
                </c:pt>
                <c:pt idx="333">
                  <c:v>43202</c:v>
                </c:pt>
                <c:pt idx="334">
                  <c:v>43203</c:v>
                </c:pt>
                <c:pt idx="335">
                  <c:v>43206</c:v>
                </c:pt>
                <c:pt idx="336">
                  <c:v>43207</c:v>
                </c:pt>
                <c:pt idx="337">
                  <c:v>43208</c:v>
                </c:pt>
                <c:pt idx="338">
                  <c:v>43209</c:v>
                </c:pt>
                <c:pt idx="339">
                  <c:v>43210</c:v>
                </c:pt>
                <c:pt idx="340">
                  <c:v>43213</c:v>
                </c:pt>
                <c:pt idx="341">
                  <c:v>43214</c:v>
                </c:pt>
                <c:pt idx="342">
                  <c:v>43215</c:v>
                </c:pt>
                <c:pt idx="343">
                  <c:v>43216</c:v>
                </c:pt>
                <c:pt idx="344">
                  <c:v>43217</c:v>
                </c:pt>
                <c:pt idx="345">
                  <c:v>43220</c:v>
                </c:pt>
                <c:pt idx="346">
                  <c:v>43221</c:v>
                </c:pt>
                <c:pt idx="347">
                  <c:v>43222</c:v>
                </c:pt>
                <c:pt idx="348">
                  <c:v>43223</c:v>
                </c:pt>
                <c:pt idx="349">
                  <c:v>43224</c:v>
                </c:pt>
                <c:pt idx="350">
                  <c:v>43227</c:v>
                </c:pt>
                <c:pt idx="351">
                  <c:v>43228</c:v>
                </c:pt>
                <c:pt idx="352">
                  <c:v>43229</c:v>
                </c:pt>
                <c:pt idx="353">
                  <c:v>43230</c:v>
                </c:pt>
                <c:pt idx="354">
                  <c:v>43231</c:v>
                </c:pt>
                <c:pt idx="355">
                  <c:v>43234</c:v>
                </c:pt>
                <c:pt idx="356">
                  <c:v>43235</c:v>
                </c:pt>
                <c:pt idx="357">
                  <c:v>43236</c:v>
                </c:pt>
                <c:pt idx="358">
                  <c:v>43237</c:v>
                </c:pt>
                <c:pt idx="359">
                  <c:v>43238</c:v>
                </c:pt>
                <c:pt idx="360">
                  <c:v>43241</c:v>
                </c:pt>
                <c:pt idx="361">
                  <c:v>43242</c:v>
                </c:pt>
                <c:pt idx="362">
                  <c:v>43243</c:v>
                </c:pt>
                <c:pt idx="363">
                  <c:v>43244</c:v>
                </c:pt>
                <c:pt idx="364">
                  <c:v>43245</c:v>
                </c:pt>
                <c:pt idx="365">
                  <c:v>43248</c:v>
                </c:pt>
                <c:pt idx="366">
                  <c:v>43249</c:v>
                </c:pt>
                <c:pt idx="367">
                  <c:v>43250</c:v>
                </c:pt>
                <c:pt idx="368">
                  <c:v>43251</c:v>
                </c:pt>
                <c:pt idx="369">
                  <c:v>43252</c:v>
                </c:pt>
                <c:pt idx="370">
                  <c:v>43255</c:v>
                </c:pt>
                <c:pt idx="371">
                  <c:v>43256</c:v>
                </c:pt>
                <c:pt idx="372">
                  <c:v>43257</c:v>
                </c:pt>
                <c:pt idx="373">
                  <c:v>43258</c:v>
                </c:pt>
                <c:pt idx="374">
                  <c:v>43259</c:v>
                </c:pt>
                <c:pt idx="375">
                  <c:v>43262</c:v>
                </c:pt>
                <c:pt idx="376">
                  <c:v>43263</c:v>
                </c:pt>
                <c:pt idx="377">
                  <c:v>43264</c:v>
                </c:pt>
                <c:pt idx="378">
                  <c:v>43265</c:v>
                </c:pt>
                <c:pt idx="379">
                  <c:v>43266</c:v>
                </c:pt>
                <c:pt idx="380">
                  <c:v>43269</c:v>
                </c:pt>
                <c:pt idx="381">
                  <c:v>43270</c:v>
                </c:pt>
                <c:pt idx="382">
                  <c:v>43271</c:v>
                </c:pt>
                <c:pt idx="383">
                  <c:v>43272</c:v>
                </c:pt>
                <c:pt idx="384">
                  <c:v>43273</c:v>
                </c:pt>
                <c:pt idx="385">
                  <c:v>43276</c:v>
                </c:pt>
                <c:pt idx="386">
                  <c:v>43277</c:v>
                </c:pt>
                <c:pt idx="387">
                  <c:v>43278</c:v>
                </c:pt>
                <c:pt idx="388">
                  <c:v>43279</c:v>
                </c:pt>
                <c:pt idx="389">
                  <c:v>43280</c:v>
                </c:pt>
                <c:pt idx="390">
                  <c:v>43283</c:v>
                </c:pt>
                <c:pt idx="391">
                  <c:v>43284</c:v>
                </c:pt>
                <c:pt idx="392">
                  <c:v>43285</c:v>
                </c:pt>
                <c:pt idx="393">
                  <c:v>43286</c:v>
                </c:pt>
                <c:pt idx="394">
                  <c:v>43287</c:v>
                </c:pt>
                <c:pt idx="395">
                  <c:v>43290</c:v>
                </c:pt>
                <c:pt idx="396">
                  <c:v>43291</c:v>
                </c:pt>
                <c:pt idx="397">
                  <c:v>43292</c:v>
                </c:pt>
                <c:pt idx="398">
                  <c:v>43293</c:v>
                </c:pt>
                <c:pt idx="399">
                  <c:v>43294</c:v>
                </c:pt>
                <c:pt idx="400">
                  <c:v>43297</c:v>
                </c:pt>
                <c:pt idx="401">
                  <c:v>43298</c:v>
                </c:pt>
                <c:pt idx="402">
                  <c:v>43299</c:v>
                </c:pt>
                <c:pt idx="403">
                  <c:v>43300</c:v>
                </c:pt>
                <c:pt idx="404">
                  <c:v>43301</c:v>
                </c:pt>
                <c:pt idx="405">
                  <c:v>43304</c:v>
                </c:pt>
                <c:pt idx="406">
                  <c:v>43305</c:v>
                </c:pt>
                <c:pt idx="407">
                  <c:v>43306</c:v>
                </c:pt>
                <c:pt idx="408">
                  <c:v>43307</c:v>
                </c:pt>
                <c:pt idx="409">
                  <c:v>43308</c:v>
                </c:pt>
                <c:pt idx="410">
                  <c:v>43311</c:v>
                </c:pt>
                <c:pt idx="411">
                  <c:v>43312</c:v>
                </c:pt>
                <c:pt idx="412">
                  <c:v>43313</c:v>
                </c:pt>
                <c:pt idx="413">
                  <c:v>43314</c:v>
                </c:pt>
                <c:pt idx="414">
                  <c:v>43315</c:v>
                </c:pt>
                <c:pt idx="415">
                  <c:v>43318</c:v>
                </c:pt>
                <c:pt idx="416">
                  <c:v>43319</c:v>
                </c:pt>
                <c:pt idx="417">
                  <c:v>43320</c:v>
                </c:pt>
                <c:pt idx="418">
                  <c:v>43321</c:v>
                </c:pt>
                <c:pt idx="419">
                  <c:v>43322</c:v>
                </c:pt>
                <c:pt idx="420">
                  <c:v>43325</c:v>
                </c:pt>
                <c:pt idx="421">
                  <c:v>43326</c:v>
                </c:pt>
                <c:pt idx="422">
                  <c:v>43327</c:v>
                </c:pt>
                <c:pt idx="423">
                  <c:v>43328</c:v>
                </c:pt>
                <c:pt idx="424">
                  <c:v>43329</c:v>
                </c:pt>
                <c:pt idx="425">
                  <c:v>43332</c:v>
                </c:pt>
                <c:pt idx="426">
                  <c:v>43333</c:v>
                </c:pt>
                <c:pt idx="427">
                  <c:v>43334</c:v>
                </c:pt>
                <c:pt idx="428">
                  <c:v>43335</c:v>
                </c:pt>
                <c:pt idx="429">
                  <c:v>43336</c:v>
                </c:pt>
                <c:pt idx="430">
                  <c:v>43339</c:v>
                </c:pt>
                <c:pt idx="431">
                  <c:v>43340</c:v>
                </c:pt>
                <c:pt idx="432">
                  <c:v>43341</c:v>
                </c:pt>
                <c:pt idx="433">
                  <c:v>43342</c:v>
                </c:pt>
                <c:pt idx="434">
                  <c:v>43343</c:v>
                </c:pt>
                <c:pt idx="435">
                  <c:v>43346</c:v>
                </c:pt>
                <c:pt idx="436">
                  <c:v>43347</c:v>
                </c:pt>
                <c:pt idx="437">
                  <c:v>43348</c:v>
                </c:pt>
                <c:pt idx="438">
                  <c:v>43349</c:v>
                </c:pt>
                <c:pt idx="439">
                  <c:v>43350</c:v>
                </c:pt>
                <c:pt idx="440">
                  <c:v>43353</c:v>
                </c:pt>
                <c:pt idx="441">
                  <c:v>43354</c:v>
                </c:pt>
                <c:pt idx="442">
                  <c:v>43355</c:v>
                </c:pt>
                <c:pt idx="443">
                  <c:v>43356</c:v>
                </c:pt>
                <c:pt idx="444">
                  <c:v>43357</c:v>
                </c:pt>
                <c:pt idx="445">
                  <c:v>43360</c:v>
                </c:pt>
                <c:pt idx="446">
                  <c:v>43361</c:v>
                </c:pt>
                <c:pt idx="447">
                  <c:v>43362</c:v>
                </c:pt>
                <c:pt idx="448">
                  <c:v>43363</c:v>
                </c:pt>
                <c:pt idx="449">
                  <c:v>43364</c:v>
                </c:pt>
                <c:pt idx="450">
                  <c:v>43367</c:v>
                </c:pt>
                <c:pt idx="451">
                  <c:v>43368</c:v>
                </c:pt>
                <c:pt idx="452">
                  <c:v>43369</c:v>
                </c:pt>
                <c:pt idx="453">
                  <c:v>43370</c:v>
                </c:pt>
                <c:pt idx="454">
                  <c:v>43371</c:v>
                </c:pt>
                <c:pt idx="455">
                  <c:v>43374</c:v>
                </c:pt>
                <c:pt idx="456">
                  <c:v>43375</c:v>
                </c:pt>
                <c:pt idx="457">
                  <c:v>43376</c:v>
                </c:pt>
                <c:pt idx="458">
                  <c:v>43377</c:v>
                </c:pt>
                <c:pt idx="459">
                  <c:v>43378</c:v>
                </c:pt>
                <c:pt idx="460">
                  <c:v>43381</c:v>
                </c:pt>
                <c:pt idx="461">
                  <c:v>43382</c:v>
                </c:pt>
                <c:pt idx="462">
                  <c:v>43383</c:v>
                </c:pt>
                <c:pt idx="463">
                  <c:v>43384</c:v>
                </c:pt>
                <c:pt idx="464">
                  <c:v>43385</c:v>
                </c:pt>
                <c:pt idx="465">
                  <c:v>43388</c:v>
                </c:pt>
                <c:pt idx="466">
                  <c:v>43389</c:v>
                </c:pt>
                <c:pt idx="467">
                  <c:v>43390</c:v>
                </c:pt>
                <c:pt idx="468">
                  <c:v>43391</c:v>
                </c:pt>
                <c:pt idx="469">
                  <c:v>43392</c:v>
                </c:pt>
                <c:pt idx="470">
                  <c:v>43395</c:v>
                </c:pt>
                <c:pt idx="471">
                  <c:v>43396</c:v>
                </c:pt>
                <c:pt idx="472">
                  <c:v>43397</c:v>
                </c:pt>
                <c:pt idx="473">
                  <c:v>43398</c:v>
                </c:pt>
                <c:pt idx="474">
                  <c:v>43399</c:v>
                </c:pt>
                <c:pt idx="475">
                  <c:v>43402</c:v>
                </c:pt>
                <c:pt idx="476">
                  <c:v>43403</c:v>
                </c:pt>
                <c:pt idx="477">
                  <c:v>43404</c:v>
                </c:pt>
                <c:pt idx="478">
                  <c:v>43405</c:v>
                </c:pt>
                <c:pt idx="479">
                  <c:v>43406</c:v>
                </c:pt>
                <c:pt idx="480">
                  <c:v>43409</c:v>
                </c:pt>
                <c:pt idx="481">
                  <c:v>43410</c:v>
                </c:pt>
                <c:pt idx="482">
                  <c:v>43411</c:v>
                </c:pt>
                <c:pt idx="483">
                  <c:v>43412</c:v>
                </c:pt>
                <c:pt idx="484">
                  <c:v>43413</c:v>
                </c:pt>
                <c:pt idx="485">
                  <c:v>43416</c:v>
                </c:pt>
                <c:pt idx="486">
                  <c:v>43417</c:v>
                </c:pt>
                <c:pt idx="487">
                  <c:v>43418</c:v>
                </c:pt>
                <c:pt idx="488">
                  <c:v>43419</c:v>
                </c:pt>
                <c:pt idx="489">
                  <c:v>43420</c:v>
                </c:pt>
                <c:pt idx="490">
                  <c:v>43423</c:v>
                </c:pt>
                <c:pt idx="491">
                  <c:v>43424</c:v>
                </c:pt>
                <c:pt idx="492">
                  <c:v>43425</c:v>
                </c:pt>
                <c:pt idx="493">
                  <c:v>43426</c:v>
                </c:pt>
                <c:pt idx="494">
                  <c:v>43427</c:v>
                </c:pt>
                <c:pt idx="495">
                  <c:v>43430</c:v>
                </c:pt>
                <c:pt idx="496">
                  <c:v>43431</c:v>
                </c:pt>
                <c:pt idx="497">
                  <c:v>43432</c:v>
                </c:pt>
                <c:pt idx="498">
                  <c:v>43433</c:v>
                </c:pt>
                <c:pt idx="499">
                  <c:v>43434</c:v>
                </c:pt>
                <c:pt idx="500">
                  <c:v>43437</c:v>
                </c:pt>
                <c:pt idx="501">
                  <c:v>43438</c:v>
                </c:pt>
                <c:pt idx="502">
                  <c:v>43439</c:v>
                </c:pt>
                <c:pt idx="503">
                  <c:v>43440</c:v>
                </c:pt>
                <c:pt idx="504">
                  <c:v>43441</c:v>
                </c:pt>
                <c:pt idx="505">
                  <c:v>43444</c:v>
                </c:pt>
                <c:pt idx="506">
                  <c:v>43445</c:v>
                </c:pt>
                <c:pt idx="507">
                  <c:v>43446</c:v>
                </c:pt>
                <c:pt idx="508">
                  <c:v>43447</c:v>
                </c:pt>
                <c:pt idx="509">
                  <c:v>43448</c:v>
                </c:pt>
                <c:pt idx="510">
                  <c:v>43451</c:v>
                </c:pt>
                <c:pt idx="511">
                  <c:v>43452</c:v>
                </c:pt>
                <c:pt idx="512">
                  <c:v>43453</c:v>
                </c:pt>
                <c:pt idx="513">
                  <c:v>43454</c:v>
                </c:pt>
                <c:pt idx="514">
                  <c:v>43455</c:v>
                </c:pt>
                <c:pt idx="515">
                  <c:v>43458</c:v>
                </c:pt>
                <c:pt idx="516">
                  <c:v>43459</c:v>
                </c:pt>
                <c:pt idx="517">
                  <c:v>43460</c:v>
                </c:pt>
                <c:pt idx="518">
                  <c:v>43461</c:v>
                </c:pt>
                <c:pt idx="519">
                  <c:v>43462</c:v>
                </c:pt>
                <c:pt idx="520">
                  <c:v>43465</c:v>
                </c:pt>
                <c:pt idx="521">
                  <c:v>43466</c:v>
                </c:pt>
                <c:pt idx="522">
                  <c:v>43467</c:v>
                </c:pt>
                <c:pt idx="523">
                  <c:v>43468</c:v>
                </c:pt>
                <c:pt idx="524">
                  <c:v>43469</c:v>
                </c:pt>
                <c:pt idx="525">
                  <c:v>43472</c:v>
                </c:pt>
                <c:pt idx="526">
                  <c:v>43473</c:v>
                </c:pt>
                <c:pt idx="527">
                  <c:v>43474</c:v>
                </c:pt>
                <c:pt idx="528">
                  <c:v>43475</c:v>
                </c:pt>
                <c:pt idx="529">
                  <c:v>43476</c:v>
                </c:pt>
                <c:pt idx="530">
                  <c:v>43479</c:v>
                </c:pt>
                <c:pt idx="531">
                  <c:v>43480</c:v>
                </c:pt>
                <c:pt idx="532">
                  <c:v>43481</c:v>
                </c:pt>
                <c:pt idx="533">
                  <c:v>43482</c:v>
                </c:pt>
                <c:pt idx="534">
                  <c:v>43483</c:v>
                </c:pt>
                <c:pt idx="535">
                  <c:v>43486</c:v>
                </c:pt>
                <c:pt idx="536">
                  <c:v>43487</c:v>
                </c:pt>
                <c:pt idx="537">
                  <c:v>43488</c:v>
                </c:pt>
                <c:pt idx="538">
                  <c:v>43489</c:v>
                </c:pt>
                <c:pt idx="539">
                  <c:v>43490</c:v>
                </c:pt>
                <c:pt idx="540">
                  <c:v>43493</c:v>
                </c:pt>
                <c:pt idx="541">
                  <c:v>43494</c:v>
                </c:pt>
                <c:pt idx="542">
                  <c:v>43495</c:v>
                </c:pt>
                <c:pt idx="543">
                  <c:v>43496</c:v>
                </c:pt>
                <c:pt idx="544">
                  <c:v>43497</c:v>
                </c:pt>
                <c:pt idx="545">
                  <c:v>43500</c:v>
                </c:pt>
                <c:pt idx="546">
                  <c:v>43501</c:v>
                </c:pt>
                <c:pt idx="547">
                  <c:v>43502</c:v>
                </c:pt>
                <c:pt idx="548">
                  <c:v>43503</c:v>
                </c:pt>
                <c:pt idx="549">
                  <c:v>43504</c:v>
                </c:pt>
                <c:pt idx="550">
                  <c:v>43507</c:v>
                </c:pt>
                <c:pt idx="551">
                  <c:v>43508</c:v>
                </c:pt>
                <c:pt idx="552">
                  <c:v>43509</c:v>
                </c:pt>
                <c:pt idx="553">
                  <c:v>43510</c:v>
                </c:pt>
                <c:pt idx="554">
                  <c:v>43511</c:v>
                </c:pt>
                <c:pt idx="555">
                  <c:v>43514</c:v>
                </c:pt>
                <c:pt idx="556">
                  <c:v>43515</c:v>
                </c:pt>
                <c:pt idx="557">
                  <c:v>43516</c:v>
                </c:pt>
                <c:pt idx="558">
                  <c:v>43517</c:v>
                </c:pt>
                <c:pt idx="559">
                  <c:v>43518</c:v>
                </c:pt>
                <c:pt idx="560">
                  <c:v>43521</c:v>
                </c:pt>
                <c:pt idx="561">
                  <c:v>43522</c:v>
                </c:pt>
                <c:pt idx="562">
                  <c:v>43523</c:v>
                </c:pt>
                <c:pt idx="563">
                  <c:v>43524</c:v>
                </c:pt>
                <c:pt idx="564">
                  <c:v>43525</c:v>
                </c:pt>
                <c:pt idx="565">
                  <c:v>43528</c:v>
                </c:pt>
                <c:pt idx="566">
                  <c:v>43529</c:v>
                </c:pt>
                <c:pt idx="567">
                  <c:v>43530</c:v>
                </c:pt>
                <c:pt idx="568">
                  <c:v>43531</c:v>
                </c:pt>
                <c:pt idx="569">
                  <c:v>43532</c:v>
                </c:pt>
                <c:pt idx="570">
                  <c:v>43535</c:v>
                </c:pt>
                <c:pt idx="571">
                  <c:v>43536</c:v>
                </c:pt>
                <c:pt idx="572">
                  <c:v>43537</c:v>
                </c:pt>
                <c:pt idx="573">
                  <c:v>43538</c:v>
                </c:pt>
                <c:pt idx="574">
                  <c:v>43539</c:v>
                </c:pt>
                <c:pt idx="575">
                  <c:v>43542</c:v>
                </c:pt>
                <c:pt idx="576">
                  <c:v>43543</c:v>
                </c:pt>
                <c:pt idx="577">
                  <c:v>43544</c:v>
                </c:pt>
                <c:pt idx="578">
                  <c:v>43545</c:v>
                </c:pt>
                <c:pt idx="579">
                  <c:v>43546</c:v>
                </c:pt>
                <c:pt idx="580">
                  <c:v>43549</c:v>
                </c:pt>
                <c:pt idx="581">
                  <c:v>43550</c:v>
                </c:pt>
                <c:pt idx="582">
                  <c:v>43551</c:v>
                </c:pt>
                <c:pt idx="583">
                  <c:v>43552</c:v>
                </c:pt>
                <c:pt idx="584">
                  <c:v>43553</c:v>
                </c:pt>
                <c:pt idx="585">
                  <c:v>43556</c:v>
                </c:pt>
                <c:pt idx="586">
                  <c:v>43557</c:v>
                </c:pt>
                <c:pt idx="587">
                  <c:v>43558</c:v>
                </c:pt>
                <c:pt idx="588">
                  <c:v>43559</c:v>
                </c:pt>
                <c:pt idx="589">
                  <c:v>43560</c:v>
                </c:pt>
                <c:pt idx="590">
                  <c:v>43563</c:v>
                </c:pt>
                <c:pt idx="591">
                  <c:v>43564</c:v>
                </c:pt>
                <c:pt idx="592">
                  <c:v>43565</c:v>
                </c:pt>
                <c:pt idx="593">
                  <c:v>43566</c:v>
                </c:pt>
                <c:pt idx="594">
                  <c:v>43567</c:v>
                </c:pt>
                <c:pt idx="595">
                  <c:v>43570</c:v>
                </c:pt>
                <c:pt idx="596">
                  <c:v>43571</c:v>
                </c:pt>
                <c:pt idx="597">
                  <c:v>43572</c:v>
                </c:pt>
                <c:pt idx="598">
                  <c:v>43573</c:v>
                </c:pt>
                <c:pt idx="599">
                  <c:v>43574</c:v>
                </c:pt>
                <c:pt idx="600">
                  <c:v>43577</c:v>
                </c:pt>
                <c:pt idx="601">
                  <c:v>43578</c:v>
                </c:pt>
                <c:pt idx="602">
                  <c:v>43579</c:v>
                </c:pt>
                <c:pt idx="603">
                  <c:v>43580</c:v>
                </c:pt>
                <c:pt idx="604">
                  <c:v>43581</c:v>
                </c:pt>
                <c:pt idx="605">
                  <c:v>43584</c:v>
                </c:pt>
                <c:pt idx="606">
                  <c:v>43585</c:v>
                </c:pt>
                <c:pt idx="607">
                  <c:v>43586</c:v>
                </c:pt>
                <c:pt idx="608">
                  <c:v>43587</c:v>
                </c:pt>
                <c:pt idx="609">
                  <c:v>43588</c:v>
                </c:pt>
                <c:pt idx="610">
                  <c:v>43591</c:v>
                </c:pt>
                <c:pt idx="611">
                  <c:v>43592</c:v>
                </c:pt>
                <c:pt idx="612">
                  <c:v>43593</c:v>
                </c:pt>
                <c:pt idx="613">
                  <c:v>43594</c:v>
                </c:pt>
                <c:pt idx="614">
                  <c:v>43595</c:v>
                </c:pt>
                <c:pt idx="615">
                  <c:v>43598</c:v>
                </c:pt>
                <c:pt idx="616">
                  <c:v>43599</c:v>
                </c:pt>
                <c:pt idx="617">
                  <c:v>43600</c:v>
                </c:pt>
                <c:pt idx="618">
                  <c:v>43601</c:v>
                </c:pt>
                <c:pt idx="619">
                  <c:v>43602</c:v>
                </c:pt>
                <c:pt idx="620">
                  <c:v>43605</c:v>
                </c:pt>
                <c:pt idx="621">
                  <c:v>43606</c:v>
                </c:pt>
                <c:pt idx="622">
                  <c:v>43607</c:v>
                </c:pt>
                <c:pt idx="623">
                  <c:v>43608</c:v>
                </c:pt>
                <c:pt idx="624">
                  <c:v>43609</c:v>
                </c:pt>
                <c:pt idx="625">
                  <c:v>43612</c:v>
                </c:pt>
                <c:pt idx="626">
                  <c:v>43613</c:v>
                </c:pt>
                <c:pt idx="627">
                  <c:v>43614</c:v>
                </c:pt>
                <c:pt idx="628">
                  <c:v>43615</c:v>
                </c:pt>
                <c:pt idx="629">
                  <c:v>43616</c:v>
                </c:pt>
                <c:pt idx="630">
                  <c:v>43619</c:v>
                </c:pt>
                <c:pt idx="631">
                  <c:v>43620</c:v>
                </c:pt>
                <c:pt idx="632">
                  <c:v>43621</c:v>
                </c:pt>
                <c:pt idx="633">
                  <c:v>43622</c:v>
                </c:pt>
                <c:pt idx="634">
                  <c:v>43623</c:v>
                </c:pt>
                <c:pt idx="635">
                  <c:v>43626</c:v>
                </c:pt>
                <c:pt idx="636">
                  <c:v>43627</c:v>
                </c:pt>
                <c:pt idx="637">
                  <c:v>43628</c:v>
                </c:pt>
                <c:pt idx="638">
                  <c:v>43629</c:v>
                </c:pt>
                <c:pt idx="639">
                  <c:v>43630</c:v>
                </c:pt>
                <c:pt idx="640">
                  <c:v>43633</c:v>
                </c:pt>
                <c:pt idx="641">
                  <c:v>43634</c:v>
                </c:pt>
                <c:pt idx="642">
                  <c:v>43635</c:v>
                </c:pt>
                <c:pt idx="643">
                  <c:v>43636</c:v>
                </c:pt>
                <c:pt idx="644">
                  <c:v>43637</c:v>
                </c:pt>
                <c:pt idx="645">
                  <c:v>43640</c:v>
                </c:pt>
                <c:pt idx="646">
                  <c:v>43641</c:v>
                </c:pt>
                <c:pt idx="647">
                  <c:v>43642</c:v>
                </c:pt>
                <c:pt idx="648">
                  <c:v>43643</c:v>
                </c:pt>
                <c:pt idx="649">
                  <c:v>43644</c:v>
                </c:pt>
                <c:pt idx="650">
                  <c:v>43647</c:v>
                </c:pt>
                <c:pt idx="651">
                  <c:v>43648</c:v>
                </c:pt>
                <c:pt idx="652">
                  <c:v>43649</c:v>
                </c:pt>
                <c:pt idx="653">
                  <c:v>43650</c:v>
                </c:pt>
                <c:pt idx="654">
                  <c:v>43651</c:v>
                </c:pt>
                <c:pt idx="655">
                  <c:v>43654</c:v>
                </c:pt>
                <c:pt idx="656">
                  <c:v>43655</c:v>
                </c:pt>
                <c:pt idx="657">
                  <c:v>43656</c:v>
                </c:pt>
                <c:pt idx="658">
                  <c:v>43657</c:v>
                </c:pt>
                <c:pt idx="659">
                  <c:v>43658</c:v>
                </c:pt>
                <c:pt idx="660">
                  <c:v>43661</c:v>
                </c:pt>
                <c:pt idx="661">
                  <c:v>43662</c:v>
                </c:pt>
                <c:pt idx="662">
                  <c:v>43663</c:v>
                </c:pt>
                <c:pt idx="663">
                  <c:v>43664</c:v>
                </c:pt>
                <c:pt idx="664">
                  <c:v>43665</c:v>
                </c:pt>
                <c:pt idx="665">
                  <c:v>43668</c:v>
                </c:pt>
                <c:pt idx="666">
                  <c:v>43669</c:v>
                </c:pt>
                <c:pt idx="667">
                  <c:v>43670</c:v>
                </c:pt>
                <c:pt idx="668">
                  <c:v>43671</c:v>
                </c:pt>
                <c:pt idx="669">
                  <c:v>43672</c:v>
                </c:pt>
                <c:pt idx="670">
                  <c:v>43675</c:v>
                </c:pt>
                <c:pt idx="671">
                  <c:v>43676</c:v>
                </c:pt>
                <c:pt idx="672">
                  <c:v>43677</c:v>
                </c:pt>
                <c:pt idx="673">
                  <c:v>43678</c:v>
                </c:pt>
                <c:pt idx="674">
                  <c:v>43679</c:v>
                </c:pt>
                <c:pt idx="675">
                  <c:v>43682</c:v>
                </c:pt>
                <c:pt idx="676">
                  <c:v>43683</c:v>
                </c:pt>
                <c:pt idx="677">
                  <c:v>43684</c:v>
                </c:pt>
                <c:pt idx="678">
                  <c:v>43685</c:v>
                </c:pt>
                <c:pt idx="679">
                  <c:v>43686</c:v>
                </c:pt>
                <c:pt idx="680">
                  <c:v>43689</c:v>
                </c:pt>
                <c:pt idx="681">
                  <c:v>43690</c:v>
                </c:pt>
                <c:pt idx="682">
                  <c:v>43691</c:v>
                </c:pt>
                <c:pt idx="683">
                  <c:v>43692</c:v>
                </c:pt>
                <c:pt idx="684">
                  <c:v>43693</c:v>
                </c:pt>
                <c:pt idx="685">
                  <c:v>43696</c:v>
                </c:pt>
                <c:pt idx="686">
                  <c:v>43697</c:v>
                </c:pt>
                <c:pt idx="687">
                  <c:v>43698</c:v>
                </c:pt>
                <c:pt idx="688">
                  <c:v>43699</c:v>
                </c:pt>
                <c:pt idx="689">
                  <c:v>43700</c:v>
                </c:pt>
                <c:pt idx="690">
                  <c:v>43703</c:v>
                </c:pt>
                <c:pt idx="691">
                  <c:v>43704</c:v>
                </c:pt>
                <c:pt idx="692">
                  <c:v>43705</c:v>
                </c:pt>
                <c:pt idx="693">
                  <c:v>43706</c:v>
                </c:pt>
                <c:pt idx="694">
                  <c:v>43707</c:v>
                </c:pt>
                <c:pt idx="695">
                  <c:v>43710</c:v>
                </c:pt>
                <c:pt idx="696">
                  <c:v>43711</c:v>
                </c:pt>
                <c:pt idx="697">
                  <c:v>43712</c:v>
                </c:pt>
                <c:pt idx="698">
                  <c:v>43713</c:v>
                </c:pt>
                <c:pt idx="699">
                  <c:v>43714</c:v>
                </c:pt>
                <c:pt idx="700">
                  <c:v>43717</c:v>
                </c:pt>
                <c:pt idx="701">
                  <c:v>43718</c:v>
                </c:pt>
                <c:pt idx="702">
                  <c:v>43719</c:v>
                </c:pt>
                <c:pt idx="703">
                  <c:v>43720</c:v>
                </c:pt>
                <c:pt idx="704">
                  <c:v>43721</c:v>
                </c:pt>
                <c:pt idx="705">
                  <c:v>43724</c:v>
                </c:pt>
                <c:pt idx="706">
                  <c:v>43725</c:v>
                </c:pt>
                <c:pt idx="707">
                  <c:v>43726</c:v>
                </c:pt>
                <c:pt idx="708">
                  <c:v>43727</c:v>
                </c:pt>
                <c:pt idx="709">
                  <c:v>43728</c:v>
                </c:pt>
                <c:pt idx="710">
                  <c:v>43731</c:v>
                </c:pt>
                <c:pt idx="711">
                  <c:v>43732</c:v>
                </c:pt>
                <c:pt idx="712">
                  <c:v>43733</c:v>
                </c:pt>
                <c:pt idx="713">
                  <c:v>43734</c:v>
                </c:pt>
                <c:pt idx="714">
                  <c:v>43735</c:v>
                </c:pt>
                <c:pt idx="715">
                  <c:v>43738</c:v>
                </c:pt>
                <c:pt idx="716">
                  <c:v>43739</c:v>
                </c:pt>
                <c:pt idx="717">
                  <c:v>43740</c:v>
                </c:pt>
                <c:pt idx="718">
                  <c:v>43741</c:v>
                </c:pt>
                <c:pt idx="719">
                  <c:v>43742</c:v>
                </c:pt>
                <c:pt idx="720">
                  <c:v>43745</c:v>
                </c:pt>
                <c:pt idx="721">
                  <c:v>43746</c:v>
                </c:pt>
                <c:pt idx="722">
                  <c:v>43747</c:v>
                </c:pt>
                <c:pt idx="723">
                  <c:v>43748</c:v>
                </c:pt>
                <c:pt idx="724">
                  <c:v>43749</c:v>
                </c:pt>
                <c:pt idx="725">
                  <c:v>43752</c:v>
                </c:pt>
                <c:pt idx="726">
                  <c:v>43753</c:v>
                </c:pt>
                <c:pt idx="727">
                  <c:v>43754</c:v>
                </c:pt>
                <c:pt idx="728">
                  <c:v>43755</c:v>
                </c:pt>
                <c:pt idx="729">
                  <c:v>43756</c:v>
                </c:pt>
                <c:pt idx="730">
                  <c:v>43759</c:v>
                </c:pt>
                <c:pt idx="731">
                  <c:v>43760</c:v>
                </c:pt>
                <c:pt idx="732">
                  <c:v>43761</c:v>
                </c:pt>
                <c:pt idx="733">
                  <c:v>43762</c:v>
                </c:pt>
                <c:pt idx="734">
                  <c:v>43763</c:v>
                </c:pt>
                <c:pt idx="735">
                  <c:v>43766</c:v>
                </c:pt>
                <c:pt idx="736">
                  <c:v>43767</c:v>
                </c:pt>
                <c:pt idx="737">
                  <c:v>43768</c:v>
                </c:pt>
                <c:pt idx="738">
                  <c:v>43769</c:v>
                </c:pt>
                <c:pt idx="739">
                  <c:v>43770</c:v>
                </c:pt>
                <c:pt idx="740">
                  <c:v>43773</c:v>
                </c:pt>
                <c:pt idx="741">
                  <c:v>43774</c:v>
                </c:pt>
                <c:pt idx="742">
                  <c:v>43775</c:v>
                </c:pt>
                <c:pt idx="743">
                  <c:v>43776</c:v>
                </c:pt>
                <c:pt idx="744">
                  <c:v>43777</c:v>
                </c:pt>
                <c:pt idx="745">
                  <c:v>43780</c:v>
                </c:pt>
                <c:pt idx="746">
                  <c:v>43781</c:v>
                </c:pt>
                <c:pt idx="747">
                  <c:v>43782</c:v>
                </c:pt>
                <c:pt idx="748">
                  <c:v>43783</c:v>
                </c:pt>
                <c:pt idx="749">
                  <c:v>43784</c:v>
                </c:pt>
                <c:pt idx="750">
                  <c:v>43787</c:v>
                </c:pt>
                <c:pt idx="751">
                  <c:v>43788</c:v>
                </c:pt>
                <c:pt idx="752">
                  <c:v>43789</c:v>
                </c:pt>
                <c:pt idx="753">
                  <c:v>43790</c:v>
                </c:pt>
                <c:pt idx="754">
                  <c:v>43791</c:v>
                </c:pt>
                <c:pt idx="755">
                  <c:v>43794</c:v>
                </c:pt>
                <c:pt idx="756">
                  <c:v>43795</c:v>
                </c:pt>
                <c:pt idx="757">
                  <c:v>43796</c:v>
                </c:pt>
                <c:pt idx="758">
                  <c:v>43797</c:v>
                </c:pt>
                <c:pt idx="759">
                  <c:v>43798</c:v>
                </c:pt>
                <c:pt idx="760">
                  <c:v>43801</c:v>
                </c:pt>
                <c:pt idx="761">
                  <c:v>43802</c:v>
                </c:pt>
                <c:pt idx="762">
                  <c:v>43803</c:v>
                </c:pt>
                <c:pt idx="763">
                  <c:v>43804</c:v>
                </c:pt>
                <c:pt idx="764">
                  <c:v>43805</c:v>
                </c:pt>
                <c:pt idx="765">
                  <c:v>43808</c:v>
                </c:pt>
                <c:pt idx="766">
                  <c:v>43809</c:v>
                </c:pt>
                <c:pt idx="767">
                  <c:v>43810</c:v>
                </c:pt>
                <c:pt idx="768">
                  <c:v>43811</c:v>
                </c:pt>
                <c:pt idx="769">
                  <c:v>43812</c:v>
                </c:pt>
                <c:pt idx="770">
                  <c:v>43815</c:v>
                </c:pt>
                <c:pt idx="771">
                  <c:v>43816</c:v>
                </c:pt>
                <c:pt idx="772">
                  <c:v>43817</c:v>
                </c:pt>
                <c:pt idx="773">
                  <c:v>43818</c:v>
                </c:pt>
                <c:pt idx="774">
                  <c:v>43819</c:v>
                </c:pt>
                <c:pt idx="775">
                  <c:v>43822</c:v>
                </c:pt>
                <c:pt idx="776">
                  <c:v>43823</c:v>
                </c:pt>
                <c:pt idx="777">
                  <c:v>43824</c:v>
                </c:pt>
                <c:pt idx="778">
                  <c:v>43825</c:v>
                </c:pt>
                <c:pt idx="779">
                  <c:v>43826</c:v>
                </c:pt>
                <c:pt idx="780">
                  <c:v>43829</c:v>
                </c:pt>
                <c:pt idx="781">
                  <c:v>43830</c:v>
                </c:pt>
                <c:pt idx="782">
                  <c:v>43831</c:v>
                </c:pt>
                <c:pt idx="783">
                  <c:v>43832</c:v>
                </c:pt>
                <c:pt idx="784">
                  <c:v>43833</c:v>
                </c:pt>
                <c:pt idx="785">
                  <c:v>43836</c:v>
                </c:pt>
                <c:pt idx="786">
                  <c:v>43837</c:v>
                </c:pt>
                <c:pt idx="787">
                  <c:v>43838</c:v>
                </c:pt>
                <c:pt idx="788">
                  <c:v>43839</c:v>
                </c:pt>
                <c:pt idx="789">
                  <c:v>43840</c:v>
                </c:pt>
                <c:pt idx="790">
                  <c:v>43843</c:v>
                </c:pt>
                <c:pt idx="791">
                  <c:v>43844</c:v>
                </c:pt>
                <c:pt idx="792">
                  <c:v>43845</c:v>
                </c:pt>
                <c:pt idx="793">
                  <c:v>43846</c:v>
                </c:pt>
                <c:pt idx="794">
                  <c:v>43847</c:v>
                </c:pt>
                <c:pt idx="795">
                  <c:v>43850</c:v>
                </c:pt>
                <c:pt idx="796">
                  <c:v>43851</c:v>
                </c:pt>
                <c:pt idx="797">
                  <c:v>43852</c:v>
                </c:pt>
                <c:pt idx="798">
                  <c:v>43853</c:v>
                </c:pt>
                <c:pt idx="799">
                  <c:v>43854</c:v>
                </c:pt>
                <c:pt idx="800">
                  <c:v>43857</c:v>
                </c:pt>
                <c:pt idx="801">
                  <c:v>43858</c:v>
                </c:pt>
                <c:pt idx="802">
                  <c:v>43859</c:v>
                </c:pt>
                <c:pt idx="803">
                  <c:v>43860</c:v>
                </c:pt>
                <c:pt idx="804">
                  <c:v>43861</c:v>
                </c:pt>
                <c:pt idx="805">
                  <c:v>43864</c:v>
                </c:pt>
                <c:pt idx="806">
                  <c:v>43865</c:v>
                </c:pt>
                <c:pt idx="807">
                  <c:v>43866</c:v>
                </c:pt>
                <c:pt idx="808">
                  <c:v>43867</c:v>
                </c:pt>
                <c:pt idx="809">
                  <c:v>43868</c:v>
                </c:pt>
                <c:pt idx="810">
                  <c:v>43871</c:v>
                </c:pt>
                <c:pt idx="811">
                  <c:v>43872</c:v>
                </c:pt>
                <c:pt idx="812">
                  <c:v>43873</c:v>
                </c:pt>
                <c:pt idx="813">
                  <c:v>43874</c:v>
                </c:pt>
                <c:pt idx="814">
                  <c:v>43875</c:v>
                </c:pt>
                <c:pt idx="815">
                  <c:v>43878</c:v>
                </c:pt>
                <c:pt idx="816">
                  <c:v>43879</c:v>
                </c:pt>
                <c:pt idx="817">
                  <c:v>43880</c:v>
                </c:pt>
                <c:pt idx="818">
                  <c:v>43881</c:v>
                </c:pt>
                <c:pt idx="819">
                  <c:v>43882</c:v>
                </c:pt>
                <c:pt idx="820">
                  <c:v>43885</c:v>
                </c:pt>
                <c:pt idx="821">
                  <c:v>43886</c:v>
                </c:pt>
                <c:pt idx="822">
                  <c:v>43887</c:v>
                </c:pt>
                <c:pt idx="823">
                  <c:v>43888</c:v>
                </c:pt>
                <c:pt idx="824">
                  <c:v>43889</c:v>
                </c:pt>
                <c:pt idx="825">
                  <c:v>43892</c:v>
                </c:pt>
                <c:pt idx="826">
                  <c:v>43893</c:v>
                </c:pt>
                <c:pt idx="827">
                  <c:v>43894</c:v>
                </c:pt>
                <c:pt idx="828">
                  <c:v>43895</c:v>
                </c:pt>
                <c:pt idx="829">
                  <c:v>43896</c:v>
                </c:pt>
                <c:pt idx="830">
                  <c:v>43899</c:v>
                </c:pt>
                <c:pt idx="831">
                  <c:v>43900</c:v>
                </c:pt>
                <c:pt idx="832">
                  <c:v>43901</c:v>
                </c:pt>
                <c:pt idx="833">
                  <c:v>43902</c:v>
                </c:pt>
                <c:pt idx="834">
                  <c:v>43903</c:v>
                </c:pt>
                <c:pt idx="835">
                  <c:v>43906</c:v>
                </c:pt>
                <c:pt idx="836">
                  <c:v>43907</c:v>
                </c:pt>
                <c:pt idx="837">
                  <c:v>43908</c:v>
                </c:pt>
                <c:pt idx="838">
                  <c:v>43909</c:v>
                </c:pt>
                <c:pt idx="839">
                  <c:v>43910</c:v>
                </c:pt>
                <c:pt idx="840">
                  <c:v>43913</c:v>
                </c:pt>
                <c:pt idx="841">
                  <c:v>43914</c:v>
                </c:pt>
                <c:pt idx="842">
                  <c:v>43915</c:v>
                </c:pt>
                <c:pt idx="843">
                  <c:v>43916</c:v>
                </c:pt>
                <c:pt idx="844">
                  <c:v>43917</c:v>
                </c:pt>
                <c:pt idx="845">
                  <c:v>43920</c:v>
                </c:pt>
                <c:pt idx="846">
                  <c:v>43921</c:v>
                </c:pt>
                <c:pt idx="847">
                  <c:v>43922</c:v>
                </c:pt>
                <c:pt idx="848">
                  <c:v>43923</c:v>
                </c:pt>
                <c:pt idx="849">
                  <c:v>43924</c:v>
                </c:pt>
                <c:pt idx="850">
                  <c:v>43927</c:v>
                </c:pt>
                <c:pt idx="851">
                  <c:v>43928</c:v>
                </c:pt>
                <c:pt idx="852">
                  <c:v>43929</c:v>
                </c:pt>
                <c:pt idx="853">
                  <c:v>43930</c:v>
                </c:pt>
                <c:pt idx="854">
                  <c:v>43931</c:v>
                </c:pt>
                <c:pt idx="855">
                  <c:v>43934</c:v>
                </c:pt>
                <c:pt idx="856">
                  <c:v>43935</c:v>
                </c:pt>
                <c:pt idx="857">
                  <c:v>43936</c:v>
                </c:pt>
                <c:pt idx="858">
                  <c:v>43937</c:v>
                </c:pt>
                <c:pt idx="859">
                  <c:v>43938</c:v>
                </c:pt>
                <c:pt idx="860">
                  <c:v>43941</c:v>
                </c:pt>
                <c:pt idx="861">
                  <c:v>43942</c:v>
                </c:pt>
                <c:pt idx="862">
                  <c:v>43943</c:v>
                </c:pt>
                <c:pt idx="863">
                  <c:v>43944</c:v>
                </c:pt>
                <c:pt idx="864">
                  <c:v>43945</c:v>
                </c:pt>
                <c:pt idx="865">
                  <c:v>43948</c:v>
                </c:pt>
                <c:pt idx="866">
                  <c:v>43949</c:v>
                </c:pt>
                <c:pt idx="867">
                  <c:v>43950</c:v>
                </c:pt>
                <c:pt idx="868">
                  <c:v>43951</c:v>
                </c:pt>
                <c:pt idx="869">
                  <c:v>43952</c:v>
                </c:pt>
                <c:pt idx="870">
                  <c:v>43955</c:v>
                </c:pt>
                <c:pt idx="871">
                  <c:v>43956</c:v>
                </c:pt>
                <c:pt idx="872">
                  <c:v>43957</c:v>
                </c:pt>
                <c:pt idx="873">
                  <c:v>43958</c:v>
                </c:pt>
                <c:pt idx="874">
                  <c:v>43959</c:v>
                </c:pt>
                <c:pt idx="875">
                  <c:v>43962</c:v>
                </c:pt>
                <c:pt idx="876">
                  <c:v>43963</c:v>
                </c:pt>
                <c:pt idx="877">
                  <c:v>43964</c:v>
                </c:pt>
                <c:pt idx="878">
                  <c:v>43965</c:v>
                </c:pt>
                <c:pt idx="879">
                  <c:v>43966</c:v>
                </c:pt>
                <c:pt idx="880">
                  <c:v>43969</c:v>
                </c:pt>
                <c:pt idx="881">
                  <c:v>43970</c:v>
                </c:pt>
                <c:pt idx="882">
                  <c:v>43971</c:v>
                </c:pt>
                <c:pt idx="883">
                  <c:v>43972</c:v>
                </c:pt>
                <c:pt idx="884">
                  <c:v>43973</c:v>
                </c:pt>
                <c:pt idx="885">
                  <c:v>43976</c:v>
                </c:pt>
                <c:pt idx="886">
                  <c:v>43977</c:v>
                </c:pt>
                <c:pt idx="887">
                  <c:v>43978</c:v>
                </c:pt>
                <c:pt idx="888">
                  <c:v>43979</c:v>
                </c:pt>
                <c:pt idx="889">
                  <c:v>43980</c:v>
                </c:pt>
                <c:pt idx="890">
                  <c:v>43983</c:v>
                </c:pt>
                <c:pt idx="891">
                  <c:v>43984</c:v>
                </c:pt>
                <c:pt idx="892">
                  <c:v>43985</c:v>
                </c:pt>
                <c:pt idx="893">
                  <c:v>43986</c:v>
                </c:pt>
                <c:pt idx="894">
                  <c:v>43987</c:v>
                </c:pt>
                <c:pt idx="895">
                  <c:v>43990</c:v>
                </c:pt>
                <c:pt idx="896">
                  <c:v>43991</c:v>
                </c:pt>
                <c:pt idx="897">
                  <c:v>43992</c:v>
                </c:pt>
                <c:pt idx="898">
                  <c:v>43993</c:v>
                </c:pt>
                <c:pt idx="899">
                  <c:v>43994</c:v>
                </c:pt>
                <c:pt idx="900">
                  <c:v>43997</c:v>
                </c:pt>
                <c:pt idx="901">
                  <c:v>43998</c:v>
                </c:pt>
                <c:pt idx="902">
                  <c:v>43999</c:v>
                </c:pt>
                <c:pt idx="903">
                  <c:v>44000</c:v>
                </c:pt>
                <c:pt idx="904">
                  <c:v>44001</c:v>
                </c:pt>
                <c:pt idx="905">
                  <c:v>44004</c:v>
                </c:pt>
                <c:pt idx="906">
                  <c:v>44005</c:v>
                </c:pt>
                <c:pt idx="907">
                  <c:v>44006</c:v>
                </c:pt>
                <c:pt idx="908">
                  <c:v>44007</c:v>
                </c:pt>
                <c:pt idx="909">
                  <c:v>44008</c:v>
                </c:pt>
                <c:pt idx="910">
                  <c:v>44011</c:v>
                </c:pt>
                <c:pt idx="911">
                  <c:v>44012</c:v>
                </c:pt>
                <c:pt idx="912">
                  <c:v>44013</c:v>
                </c:pt>
                <c:pt idx="913">
                  <c:v>44014</c:v>
                </c:pt>
                <c:pt idx="914">
                  <c:v>44015</c:v>
                </c:pt>
                <c:pt idx="915">
                  <c:v>44018</c:v>
                </c:pt>
                <c:pt idx="916">
                  <c:v>44019</c:v>
                </c:pt>
                <c:pt idx="917">
                  <c:v>44020</c:v>
                </c:pt>
                <c:pt idx="918">
                  <c:v>44021</c:v>
                </c:pt>
                <c:pt idx="919">
                  <c:v>44022</c:v>
                </c:pt>
                <c:pt idx="920">
                  <c:v>44025</c:v>
                </c:pt>
                <c:pt idx="921">
                  <c:v>44026</c:v>
                </c:pt>
                <c:pt idx="922">
                  <c:v>44027</c:v>
                </c:pt>
                <c:pt idx="923">
                  <c:v>44028</c:v>
                </c:pt>
                <c:pt idx="924">
                  <c:v>44029</c:v>
                </c:pt>
                <c:pt idx="925">
                  <c:v>44032</c:v>
                </c:pt>
                <c:pt idx="926">
                  <c:v>44033</c:v>
                </c:pt>
                <c:pt idx="927">
                  <c:v>44034</c:v>
                </c:pt>
                <c:pt idx="928">
                  <c:v>44035</c:v>
                </c:pt>
                <c:pt idx="929">
                  <c:v>44036</c:v>
                </c:pt>
                <c:pt idx="930">
                  <c:v>44039</c:v>
                </c:pt>
                <c:pt idx="931">
                  <c:v>44040</c:v>
                </c:pt>
                <c:pt idx="932">
                  <c:v>44041</c:v>
                </c:pt>
                <c:pt idx="933">
                  <c:v>44042</c:v>
                </c:pt>
                <c:pt idx="934">
                  <c:v>44043</c:v>
                </c:pt>
                <c:pt idx="935">
                  <c:v>44046</c:v>
                </c:pt>
                <c:pt idx="936">
                  <c:v>44047</c:v>
                </c:pt>
                <c:pt idx="937">
                  <c:v>44048</c:v>
                </c:pt>
                <c:pt idx="938">
                  <c:v>44049</c:v>
                </c:pt>
                <c:pt idx="939">
                  <c:v>44050</c:v>
                </c:pt>
                <c:pt idx="940">
                  <c:v>44053</c:v>
                </c:pt>
                <c:pt idx="941">
                  <c:v>44054</c:v>
                </c:pt>
                <c:pt idx="942">
                  <c:v>44055</c:v>
                </c:pt>
                <c:pt idx="943">
                  <c:v>44056</c:v>
                </c:pt>
                <c:pt idx="944">
                  <c:v>44057</c:v>
                </c:pt>
                <c:pt idx="945">
                  <c:v>44060</c:v>
                </c:pt>
                <c:pt idx="946">
                  <c:v>44061</c:v>
                </c:pt>
                <c:pt idx="947">
                  <c:v>44062</c:v>
                </c:pt>
                <c:pt idx="948">
                  <c:v>44063</c:v>
                </c:pt>
                <c:pt idx="949">
                  <c:v>44064</c:v>
                </c:pt>
                <c:pt idx="950">
                  <c:v>44067</c:v>
                </c:pt>
                <c:pt idx="951">
                  <c:v>44068</c:v>
                </c:pt>
                <c:pt idx="952">
                  <c:v>44069</c:v>
                </c:pt>
                <c:pt idx="953">
                  <c:v>44070</c:v>
                </c:pt>
                <c:pt idx="954">
                  <c:v>44071</c:v>
                </c:pt>
                <c:pt idx="955">
                  <c:v>44074</c:v>
                </c:pt>
                <c:pt idx="956">
                  <c:v>44075</c:v>
                </c:pt>
                <c:pt idx="957">
                  <c:v>44076</c:v>
                </c:pt>
                <c:pt idx="958">
                  <c:v>44077</c:v>
                </c:pt>
                <c:pt idx="959">
                  <c:v>44078</c:v>
                </c:pt>
                <c:pt idx="960">
                  <c:v>44081</c:v>
                </c:pt>
                <c:pt idx="961">
                  <c:v>44082</c:v>
                </c:pt>
                <c:pt idx="962">
                  <c:v>44083</c:v>
                </c:pt>
                <c:pt idx="963">
                  <c:v>44084</c:v>
                </c:pt>
                <c:pt idx="964">
                  <c:v>44085</c:v>
                </c:pt>
                <c:pt idx="965">
                  <c:v>44088</c:v>
                </c:pt>
                <c:pt idx="966">
                  <c:v>44089</c:v>
                </c:pt>
                <c:pt idx="967">
                  <c:v>44090</c:v>
                </c:pt>
                <c:pt idx="968">
                  <c:v>44091</c:v>
                </c:pt>
                <c:pt idx="969">
                  <c:v>44092</c:v>
                </c:pt>
                <c:pt idx="970">
                  <c:v>44095</c:v>
                </c:pt>
                <c:pt idx="971">
                  <c:v>44096</c:v>
                </c:pt>
                <c:pt idx="972">
                  <c:v>44097</c:v>
                </c:pt>
                <c:pt idx="973">
                  <c:v>44098</c:v>
                </c:pt>
                <c:pt idx="974">
                  <c:v>44099</c:v>
                </c:pt>
                <c:pt idx="975">
                  <c:v>44102</c:v>
                </c:pt>
                <c:pt idx="976">
                  <c:v>44103</c:v>
                </c:pt>
                <c:pt idx="977">
                  <c:v>44104</c:v>
                </c:pt>
                <c:pt idx="978">
                  <c:v>44105</c:v>
                </c:pt>
                <c:pt idx="979">
                  <c:v>44106</c:v>
                </c:pt>
                <c:pt idx="980">
                  <c:v>44109</c:v>
                </c:pt>
                <c:pt idx="981">
                  <c:v>44110</c:v>
                </c:pt>
                <c:pt idx="982">
                  <c:v>44111</c:v>
                </c:pt>
                <c:pt idx="983">
                  <c:v>44112</c:v>
                </c:pt>
                <c:pt idx="984">
                  <c:v>44113</c:v>
                </c:pt>
                <c:pt idx="985">
                  <c:v>44116</c:v>
                </c:pt>
                <c:pt idx="986">
                  <c:v>44117</c:v>
                </c:pt>
                <c:pt idx="987">
                  <c:v>44118</c:v>
                </c:pt>
                <c:pt idx="988">
                  <c:v>44119</c:v>
                </c:pt>
                <c:pt idx="989">
                  <c:v>44120</c:v>
                </c:pt>
                <c:pt idx="990">
                  <c:v>44123</c:v>
                </c:pt>
                <c:pt idx="991">
                  <c:v>44124</c:v>
                </c:pt>
                <c:pt idx="992">
                  <c:v>44125</c:v>
                </c:pt>
                <c:pt idx="993">
                  <c:v>44126</c:v>
                </c:pt>
                <c:pt idx="994">
                  <c:v>44127</c:v>
                </c:pt>
                <c:pt idx="995">
                  <c:v>44130</c:v>
                </c:pt>
                <c:pt idx="996">
                  <c:v>44131</c:v>
                </c:pt>
                <c:pt idx="997">
                  <c:v>44132</c:v>
                </c:pt>
                <c:pt idx="998">
                  <c:v>44133</c:v>
                </c:pt>
                <c:pt idx="999">
                  <c:v>44134</c:v>
                </c:pt>
                <c:pt idx="1000">
                  <c:v>44137</c:v>
                </c:pt>
                <c:pt idx="1001">
                  <c:v>44138</c:v>
                </c:pt>
                <c:pt idx="1002">
                  <c:v>44139</c:v>
                </c:pt>
                <c:pt idx="1003">
                  <c:v>44140</c:v>
                </c:pt>
                <c:pt idx="1004">
                  <c:v>44141</c:v>
                </c:pt>
                <c:pt idx="1005">
                  <c:v>44144</c:v>
                </c:pt>
                <c:pt idx="1006">
                  <c:v>44145</c:v>
                </c:pt>
                <c:pt idx="1007">
                  <c:v>44146</c:v>
                </c:pt>
                <c:pt idx="1008">
                  <c:v>44147</c:v>
                </c:pt>
                <c:pt idx="1009">
                  <c:v>44148</c:v>
                </c:pt>
                <c:pt idx="1010">
                  <c:v>44151</c:v>
                </c:pt>
                <c:pt idx="1011">
                  <c:v>44152</c:v>
                </c:pt>
                <c:pt idx="1012">
                  <c:v>44153</c:v>
                </c:pt>
                <c:pt idx="1013">
                  <c:v>44154</c:v>
                </c:pt>
                <c:pt idx="1014">
                  <c:v>44155</c:v>
                </c:pt>
                <c:pt idx="1015">
                  <c:v>44158</c:v>
                </c:pt>
                <c:pt idx="1016">
                  <c:v>44159</c:v>
                </c:pt>
                <c:pt idx="1017">
                  <c:v>44160</c:v>
                </c:pt>
                <c:pt idx="1018">
                  <c:v>44161</c:v>
                </c:pt>
                <c:pt idx="1019">
                  <c:v>44162</c:v>
                </c:pt>
                <c:pt idx="1020">
                  <c:v>44165</c:v>
                </c:pt>
                <c:pt idx="1021">
                  <c:v>44166</c:v>
                </c:pt>
                <c:pt idx="1022">
                  <c:v>44167</c:v>
                </c:pt>
                <c:pt idx="1023">
                  <c:v>44168</c:v>
                </c:pt>
                <c:pt idx="1024">
                  <c:v>44169</c:v>
                </c:pt>
                <c:pt idx="1025">
                  <c:v>44172</c:v>
                </c:pt>
                <c:pt idx="1026">
                  <c:v>44173</c:v>
                </c:pt>
                <c:pt idx="1027">
                  <c:v>44174</c:v>
                </c:pt>
              </c:numCache>
            </c:numRef>
          </c:cat>
          <c:val>
            <c:numRef>
              <c:f>'G I.2'!$H$3137:$H$4164</c:f>
              <c:numCache>
                <c:formatCode>0</c:formatCode>
                <c:ptCount val="1028"/>
                <c:pt idx="0">
                  <c:v>280</c:v>
                </c:pt>
                <c:pt idx="1">
                  <c:v>277</c:v>
                </c:pt>
                <c:pt idx="2">
                  <c:v>270</c:v>
                </c:pt>
                <c:pt idx="3">
                  <c:v>269</c:v>
                </c:pt>
                <c:pt idx="4">
                  <c:v>263</c:v>
                </c:pt>
                <c:pt idx="5">
                  <c:v>274</c:v>
                </c:pt>
                <c:pt idx="6">
                  <c:v>274</c:v>
                </c:pt>
                <c:pt idx="7">
                  <c:v>282</c:v>
                </c:pt>
                <c:pt idx="8">
                  <c:v>275</c:v>
                </c:pt>
                <c:pt idx="9">
                  <c:v>273</c:v>
                </c:pt>
                <c:pt idx="10">
                  <c:v>273</c:v>
                </c:pt>
                <c:pt idx="11">
                  <c:v>273</c:v>
                </c:pt>
                <c:pt idx="12">
                  <c:v>267</c:v>
                </c:pt>
                <c:pt idx="13">
                  <c:v>271</c:v>
                </c:pt>
                <c:pt idx="14">
                  <c:v>271</c:v>
                </c:pt>
                <c:pt idx="15">
                  <c:v>273</c:v>
                </c:pt>
                <c:pt idx="16">
                  <c:v>266</c:v>
                </c:pt>
                <c:pt idx="17">
                  <c:v>267</c:v>
                </c:pt>
                <c:pt idx="18">
                  <c:v>271</c:v>
                </c:pt>
                <c:pt idx="19">
                  <c:v>269</c:v>
                </c:pt>
                <c:pt idx="20">
                  <c:v>269</c:v>
                </c:pt>
                <c:pt idx="21">
                  <c:v>274</c:v>
                </c:pt>
                <c:pt idx="22">
                  <c:v>273</c:v>
                </c:pt>
                <c:pt idx="23">
                  <c:v>266</c:v>
                </c:pt>
                <c:pt idx="24">
                  <c:v>257</c:v>
                </c:pt>
                <c:pt idx="25">
                  <c:v>262</c:v>
                </c:pt>
                <c:pt idx="26">
                  <c:v>267</c:v>
                </c:pt>
                <c:pt idx="27">
                  <c:v>265</c:v>
                </c:pt>
                <c:pt idx="28">
                  <c:v>261</c:v>
                </c:pt>
                <c:pt idx="29">
                  <c:v>259</c:v>
                </c:pt>
                <c:pt idx="30">
                  <c:v>255</c:v>
                </c:pt>
                <c:pt idx="31">
                  <c:v>251</c:v>
                </c:pt>
                <c:pt idx="32">
                  <c:v>251</c:v>
                </c:pt>
                <c:pt idx="33">
                  <c:v>253</c:v>
                </c:pt>
                <c:pt idx="34">
                  <c:v>256</c:v>
                </c:pt>
                <c:pt idx="35">
                  <c:v>256</c:v>
                </c:pt>
                <c:pt idx="36">
                  <c:v>255</c:v>
                </c:pt>
                <c:pt idx="37">
                  <c:v>253</c:v>
                </c:pt>
                <c:pt idx="38">
                  <c:v>255</c:v>
                </c:pt>
                <c:pt idx="39">
                  <c:v>257</c:v>
                </c:pt>
                <c:pt idx="40">
                  <c:v>256</c:v>
                </c:pt>
                <c:pt idx="41">
                  <c:v>260</c:v>
                </c:pt>
                <c:pt idx="42">
                  <c:v>256</c:v>
                </c:pt>
                <c:pt idx="43">
                  <c:v>254</c:v>
                </c:pt>
                <c:pt idx="44">
                  <c:v>256</c:v>
                </c:pt>
                <c:pt idx="45">
                  <c:v>254</c:v>
                </c:pt>
                <c:pt idx="46">
                  <c:v>249</c:v>
                </c:pt>
                <c:pt idx="47">
                  <c:v>250</c:v>
                </c:pt>
                <c:pt idx="48">
                  <c:v>255</c:v>
                </c:pt>
                <c:pt idx="49">
                  <c:v>256</c:v>
                </c:pt>
                <c:pt idx="50">
                  <c:v>252</c:v>
                </c:pt>
                <c:pt idx="51">
                  <c:v>258</c:v>
                </c:pt>
                <c:pt idx="52">
                  <c:v>265</c:v>
                </c:pt>
                <c:pt idx="53">
                  <c:v>254</c:v>
                </c:pt>
                <c:pt idx="54">
                  <c:v>254</c:v>
                </c:pt>
                <c:pt idx="55">
                  <c:v>254</c:v>
                </c:pt>
                <c:pt idx="56">
                  <c:v>250</c:v>
                </c:pt>
                <c:pt idx="57">
                  <c:v>253</c:v>
                </c:pt>
                <c:pt idx="58">
                  <c:v>251</c:v>
                </c:pt>
                <c:pt idx="59">
                  <c:v>251</c:v>
                </c:pt>
                <c:pt idx="60">
                  <c:v>251</c:v>
                </c:pt>
                <c:pt idx="61">
                  <c:v>238</c:v>
                </c:pt>
                <c:pt idx="62">
                  <c:v>252</c:v>
                </c:pt>
                <c:pt idx="63">
                  <c:v>246</c:v>
                </c:pt>
                <c:pt idx="64">
                  <c:v>251</c:v>
                </c:pt>
                <c:pt idx="65">
                  <c:v>253</c:v>
                </c:pt>
                <c:pt idx="66">
                  <c:v>251</c:v>
                </c:pt>
                <c:pt idx="67">
                  <c:v>249</c:v>
                </c:pt>
                <c:pt idx="68">
                  <c:v>248</c:v>
                </c:pt>
                <c:pt idx="69">
                  <c:v>244</c:v>
                </c:pt>
                <c:pt idx="70">
                  <c:v>249</c:v>
                </c:pt>
                <c:pt idx="71">
                  <c:v>253</c:v>
                </c:pt>
                <c:pt idx="72">
                  <c:v>254</c:v>
                </c:pt>
                <c:pt idx="73">
                  <c:v>256</c:v>
                </c:pt>
                <c:pt idx="74">
                  <c:v>256</c:v>
                </c:pt>
                <c:pt idx="75">
                  <c:v>255</c:v>
                </c:pt>
                <c:pt idx="76">
                  <c:v>259</c:v>
                </c:pt>
                <c:pt idx="77">
                  <c:v>254</c:v>
                </c:pt>
                <c:pt idx="78">
                  <c:v>252</c:v>
                </c:pt>
                <c:pt idx="79">
                  <c:v>252</c:v>
                </c:pt>
                <c:pt idx="80">
                  <c:v>247</c:v>
                </c:pt>
                <c:pt idx="81">
                  <c:v>243</c:v>
                </c:pt>
                <c:pt idx="82">
                  <c:v>242</c:v>
                </c:pt>
                <c:pt idx="83">
                  <c:v>242</c:v>
                </c:pt>
                <c:pt idx="84">
                  <c:v>239</c:v>
                </c:pt>
                <c:pt idx="85">
                  <c:v>236</c:v>
                </c:pt>
                <c:pt idx="86">
                  <c:v>235</c:v>
                </c:pt>
                <c:pt idx="87">
                  <c:v>232</c:v>
                </c:pt>
                <c:pt idx="88">
                  <c:v>234</c:v>
                </c:pt>
                <c:pt idx="89">
                  <c:v>237</c:v>
                </c:pt>
                <c:pt idx="90">
                  <c:v>234</c:v>
                </c:pt>
                <c:pt idx="91">
                  <c:v>234</c:v>
                </c:pt>
                <c:pt idx="92">
                  <c:v>231</c:v>
                </c:pt>
                <c:pt idx="93">
                  <c:v>232</c:v>
                </c:pt>
                <c:pt idx="94">
                  <c:v>237</c:v>
                </c:pt>
                <c:pt idx="95">
                  <c:v>234</c:v>
                </c:pt>
                <c:pt idx="96">
                  <c:v>234</c:v>
                </c:pt>
                <c:pt idx="97">
                  <c:v>245</c:v>
                </c:pt>
                <c:pt idx="98">
                  <c:v>250</c:v>
                </c:pt>
                <c:pt idx="99">
                  <c:v>246</c:v>
                </c:pt>
                <c:pt idx="100">
                  <c:v>241</c:v>
                </c:pt>
                <c:pt idx="101">
                  <c:v>237</c:v>
                </c:pt>
                <c:pt idx="102">
                  <c:v>239</c:v>
                </c:pt>
                <c:pt idx="103">
                  <c:v>236</c:v>
                </c:pt>
                <c:pt idx="104">
                  <c:v>234</c:v>
                </c:pt>
                <c:pt idx="105">
                  <c:v>234</c:v>
                </c:pt>
                <c:pt idx="106">
                  <c:v>237</c:v>
                </c:pt>
                <c:pt idx="107">
                  <c:v>240</c:v>
                </c:pt>
                <c:pt idx="108">
                  <c:v>238</c:v>
                </c:pt>
                <c:pt idx="109">
                  <c:v>241</c:v>
                </c:pt>
                <c:pt idx="110">
                  <c:v>235</c:v>
                </c:pt>
                <c:pt idx="111">
                  <c:v>237</c:v>
                </c:pt>
                <c:pt idx="112">
                  <c:v>234</c:v>
                </c:pt>
                <c:pt idx="113">
                  <c:v>237</c:v>
                </c:pt>
                <c:pt idx="114">
                  <c:v>235</c:v>
                </c:pt>
                <c:pt idx="115">
                  <c:v>233</c:v>
                </c:pt>
                <c:pt idx="116">
                  <c:v>234</c:v>
                </c:pt>
                <c:pt idx="117">
                  <c:v>237</c:v>
                </c:pt>
                <c:pt idx="118">
                  <c:v>239</c:v>
                </c:pt>
                <c:pt idx="119">
                  <c:v>239</c:v>
                </c:pt>
                <c:pt idx="120">
                  <c:v>236</c:v>
                </c:pt>
                <c:pt idx="121">
                  <c:v>246</c:v>
                </c:pt>
                <c:pt idx="122">
                  <c:v>247</c:v>
                </c:pt>
                <c:pt idx="123">
                  <c:v>250</c:v>
                </c:pt>
                <c:pt idx="124">
                  <c:v>247</c:v>
                </c:pt>
                <c:pt idx="125">
                  <c:v>246</c:v>
                </c:pt>
                <c:pt idx="126">
                  <c:v>243</c:v>
                </c:pt>
                <c:pt idx="127">
                  <c:v>245</c:v>
                </c:pt>
                <c:pt idx="128">
                  <c:v>244</c:v>
                </c:pt>
                <c:pt idx="129">
                  <c:v>244</c:v>
                </c:pt>
                <c:pt idx="130">
                  <c:v>244</c:v>
                </c:pt>
                <c:pt idx="131">
                  <c:v>244</c:v>
                </c:pt>
                <c:pt idx="132">
                  <c:v>250</c:v>
                </c:pt>
                <c:pt idx="133">
                  <c:v>255</c:v>
                </c:pt>
                <c:pt idx="134">
                  <c:v>255</c:v>
                </c:pt>
                <c:pt idx="135">
                  <c:v>251</c:v>
                </c:pt>
                <c:pt idx="136">
                  <c:v>251</c:v>
                </c:pt>
                <c:pt idx="137">
                  <c:v>246</c:v>
                </c:pt>
                <c:pt idx="138">
                  <c:v>245</c:v>
                </c:pt>
                <c:pt idx="139">
                  <c:v>242</c:v>
                </c:pt>
                <c:pt idx="140">
                  <c:v>243</c:v>
                </c:pt>
                <c:pt idx="141">
                  <c:v>243</c:v>
                </c:pt>
                <c:pt idx="142">
                  <c:v>240</c:v>
                </c:pt>
                <c:pt idx="143">
                  <c:v>239</c:v>
                </c:pt>
                <c:pt idx="144">
                  <c:v>238</c:v>
                </c:pt>
                <c:pt idx="145">
                  <c:v>239</c:v>
                </c:pt>
                <c:pt idx="146">
                  <c:v>236</c:v>
                </c:pt>
                <c:pt idx="147">
                  <c:v>239</c:v>
                </c:pt>
                <c:pt idx="148">
                  <c:v>231</c:v>
                </c:pt>
                <c:pt idx="149">
                  <c:v>235</c:v>
                </c:pt>
                <c:pt idx="150">
                  <c:v>235</c:v>
                </c:pt>
                <c:pt idx="151">
                  <c:v>236</c:v>
                </c:pt>
                <c:pt idx="152">
                  <c:v>232</c:v>
                </c:pt>
                <c:pt idx="153">
                  <c:v>233</c:v>
                </c:pt>
                <c:pt idx="154">
                  <c:v>231</c:v>
                </c:pt>
                <c:pt idx="155">
                  <c:v>231</c:v>
                </c:pt>
                <c:pt idx="156">
                  <c:v>227</c:v>
                </c:pt>
                <c:pt idx="157">
                  <c:v>234</c:v>
                </c:pt>
                <c:pt idx="158">
                  <c:v>238</c:v>
                </c:pt>
                <c:pt idx="159">
                  <c:v>243</c:v>
                </c:pt>
                <c:pt idx="160">
                  <c:v>237</c:v>
                </c:pt>
                <c:pt idx="161">
                  <c:v>234</c:v>
                </c:pt>
                <c:pt idx="162">
                  <c:v>238</c:v>
                </c:pt>
                <c:pt idx="163">
                  <c:v>238</c:v>
                </c:pt>
                <c:pt idx="164">
                  <c:v>238</c:v>
                </c:pt>
                <c:pt idx="165">
                  <c:v>238</c:v>
                </c:pt>
                <c:pt idx="166">
                  <c:v>233</c:v>
                </c:pt>
                <c:pt idx="167">
                  <c:v>238</c:v>
                </c:pt>
                <c:pt idx="168">
                  <c:v>232</c:v>
                </c:pt>
                <c:pt idx="169">
                  <c:v>234</c:v>
                </c:pt>
                <c:pt idx="170">
                  <c:v>235</c:v>
                </c:pt>
                <c:pt idx="171">
                  <c:v>231</c:v>
                </c:pt>
                <c:pt idx="172">
                  <c:v>231</c:v>
                </c:pt>
                <c:pt idx="173">
                  <c:v>229</c:v>
                </c:pt>
                <c:pt idx="174">
                  <c:v>225</c:v>
                </c:pt>
                <c:pt idx="175">
                  <c:v>225</c:v>
                </c:pt>
                <c:pt idx="176">
                  <c:v>231</c:v>
                </c:pt>
                <c:pt idx="177">
                  <c:v>226</c:v>
                </c:pt>
                <c:pt idx="178">
                  <c:v>228</c:v>
                </c:pt>
                <c:pt idx="179">
                  <c:v>225</c:v>
                </c:pt>
                <c:pt idx="180">
                  <c:v>220</c:v>
                </c:pt>
                <c:pt idx="181">
                  <c:v>220</c:v>
                </c:pt>
                <c:pt idx="182">
                  <c:v>219</c:v>
                </c:pt>
                <c:pt idx="183">
                  <c:v>220</c:v>
                </c:pt>
                <c:pt idx="184">
                  <c:v>218</c:v>
                </c:pt>
                <c:pt idx="185">
                  <c:v>216</c:v>
                </c:pt>
                <c:pt idx="186">
                  <c:v>220</c:v>
                </c:pt>
                <c:pt idx="187">
                  <c:v>219</c:v>
                </c:pt>
                <c:pt idx="188">
                  <c:v>225</c:v>
                </c:pt>
                <c:pt idx="189">
                  <c:v>224</c:v>
                </c:pt>
                <c:pt idx="190">
                  <c:v>234</c:v>
                </c:pt>
                <c:pt idx="191">
                  <c:v>230</c:v>
                </c:pt>
                <c:pt idx="192">
                  <c:v>229</c:v>
                </c:pt>
                <c:pt idx="193">
                  <c:v>230</c:v>
                </c:pt>
                <c:pt idx="194">
                  <c:v>227</c:v>
                </c:pt>
                <c:pt idx="195">
                  <c:v>226</c:v>
                </c:pt>
                <c:pt idx="196">
                  <c:v>227</c:v>
                </c:pt>
                <c:pt idx="197">
                  <c:v>225</c:v>
                </c:pt>
                <c:pt idx="198">
                  <c:v>223</c:v>
                </c:pt>
                <c:pt idx="199">
                  <c:v>224</c:v>
                </c:pt>
                <c:pt idx="200">
                  <c:v>224</c:v>
                </c:pt>
                <c:pt idx="201">
                  <c:v>227</c:v>
                </c:pt>
                <c:pt idx="202">
                  <c:v>227</c:v>
                </c:pt>
                <c:pt idx="203">
                  <c:v>226</c:v>
                </c:pt>
                <c:pt idx="204">
                  <c:v>228</c:v>
                </c:pt>
                <c:pt idx="205">
                  <c:v>225</c:v>
                </c:pt>
                <c:pt idx="206">
                  <c:v>227</c:v>
                </c:pt>
                <c:pt idx="207">
                  <c:v>224</c:v>
                </c:pt>
                <c:pt idx="208">
                  <c:v>223</c:v>
                </c:pt>
                <c:pt idx="209">
                  <c:v>221</c:v>
                </c:pt>
                <c:pt idx="210">
                  <c:v>224</c:v>
                </c:pt>
                <c:pt idx="211">
                  <c:v>225</c:v>
                </c:pt>
                <c:pt idx="212">
                  <c:v>226</c:v>
                </c:pt>
                <c:pt idx="213">
                  <c:v>228</c:v>
                </c:pt>
                <c:pt idx="214">
                  <c:v>229</c:v>
                </c:pt>
                <c:pt idx="215">
                  <c:v>228</c:v>
                </c:pt>
                <c:pt idx="216">
                  <c:v>236</c:v>
                </c:pt>
                <c:pt idx="217">
                  <c:v>237</c:v>
                </c:pt>
                <c:pt idx="218">
                  <c:v>238</c:v>
                </c:pt>
                <c:pt idx="219">
                  <c:v>244</c:v>
                </c:pt>
                <c:pt idx="220">
                  <c:v>245</c:v>
                </c:pt>
                <c:pt idx="221">
                  <c:v>249</c:v>
                </c:pt>
                <c:pt idx="222">
                  <c:v>250</c:v>
                </c:pt>
                <c:pt idx="223">
                  <c:v>250</c:v>
                </c:pt>
                <c:pt idx="224">
                  <c:v>247</c:v>
                </c:pt>
                <c:pt idx="225">
                  <c:v>245</c:v>
                </c:pt>
                <c:pt idx="226">
                  <c:v>246</c:v>
                </c:pt>
                <c:pt idx="227">
                  <c:v>249</c:v>
                </c:pt>
                <c:pt idx="228">
                  <c:v>244</c:v>
                </c:pt>
                <c:pt idx="229">
                  <c:v>244</c:v>
                </c:pt>
                <c:pt idx="230">
                  <c:v>246</c:v>
                </c:pt>
                <c:pt idx="231">
                  <c:v>248</c:v>
                </c:pt>
                <c:pt idx="232">
                  <c:v>248</c:v>
                </c:pt>
                <c:pt idx="233">
                  <c:v>248</c:v>
                </c:pt>
                <c:pt idx="234">
                  <c:v>243</c:v>
                </c:pt>
                <c:pt idx="235">
                  <c:v>239</c:v>
                </c:pt>
                <c:pt idx="236">
                  <c:v>240</c:v>
                </c:pt>
                <c:pt idx="237">
                  <c:v>239</c:v>
                </c:pt>
                <c:pt idx="238">
                  <c:v>233</c:v>
                </c:pt>
                <c:pt idx="239">
                  <c:v>237</c:v>
                </c:pt>
                <c:pt idx="240">
                  <c:v>235</c:v>
                </c:pt>
                <c:pt idx="241">
                  <c:v>233</c:v>
                </c:pt>
                <c:pt idx="242">
                  <c:v>235</c:v>
                </c:pt>
                <c:pt idx="243">
                  <c:v>233</c:v>
                </c:pt>
                <c:pt idx="244">
                  <c:v>234</c:v>
                </c:pt>
                <c:pt idx="245">
                  <c:v>232</c:v>
                </c:pt>
                <c:pt idx="246">
                  <c:v>230</c:v>
                </c:pt>
                <c:pt idx="247">
                  <c:v>233</c:v>
                </c:pt>
                <c:pt idx="248">
                  <c:v>234</c:v>
                </c:pt>
                <c:pt idx="249">
                  <c:v>232</c:v>
                </c:pt>
                <c:pt idx="250">
                  <c:v>227</c:v>
                </c:pt>
                <c:pt idx="251">
                  <c:v>223</c:v>
                </c:pt>
                <c:pt idx="252">
                  <c:v>221</c:v>
                </c:pt>
                <c:pt idx="253">
                  <c:v>222</c:v>
                </c:pt>
                <c:pt idx="254">
                  <c:v>223</c:v>
                </c:pt>
                <c:pt idx="255">
                  <c:v>223</c:v>
                </c:pt>
                <c:pt idx="256">
                  <c:v>224</c:v>
                </c:pt>
                <c:pt idx="257">
                  <c:v>227</c:v>
                </c:pt>
                <c:pt idx="258">
                  <c:v>226</c:v>
                </c:pt>
                <c:pt idx="259">
                  <c:v>226</c:v>
                </c:pt>
                <c:pt idx="260">
                  <c:v>226</c:v>
                </c:pt>
                <c:pt idx="261">
                  <c:v>220</c:v>
                </c:pt>
                <c:pt idx="262">
                  <c:v>218</c:v>
                </c:pt>
                <c:pt idx="263">
                  <c:v>215</c:v>
                </c:pt>
                <c:pt idx="264">
                  <c:v>209</c:v>
                </c:pt>
                <c:pt idx="265">
                  <c:v>210</c:v>
                </c:pt>
                <c:pt idx="266">
                  <c:v>210</c:v>
                </c:pt>
                <c:pt idx="267">
                  <c:v>214</c:v>
                </c:pt>
                <c:pt idx="268">
                  <c:v>214</c:v>
                </c:pt>
                <c:pt idx="269">
                  <c:v>213</c:v>
                </c:pt>
                <c:pt idx="270">
                  <c:v>213</c:v>
                </c:pt>
                <c:pt idx="271">
                  <c:v>212</c:v>
                </c:pt>
                <c:pt idx="272">
                  <c:v>211</c:v>
                </c:pt>
                <c:pt idx="273">
                  <c:v>211</c:v>
                </c:pt>
                <c:pt idx="274">
                  <c:v>212</c:v>
                </c:pt>
                <c:pt idx="275">
                  <c:v>210</c:v>
                </c:pt>
                <c:pt idx="276">
                  <c:v>211</c:v>
                </c:pt>
                <c:pt idx="277">
                  <c:v>211</c:v>
                </c:pt>
                <c:pt idx="278">
                  <c:v>211</c:v>
                </c:pt>
                <c:pt idx="279">
                  <c:v>206</c:v>
                </c:pt>
                <c:pt idx="280">
                  <c:v>209</c:v>
                </c:pt>
                <c:pt idx="281">
                  <c:v>206</c:v>
                </c:pt>
                <c:pt idx="282">
                  <c:v>204</c:v>
                </c:pt>
                <c:pt idx="283">
                  <c:v>199</c:v>
                </c:pt>
                <c:pt idx="284">
                  <c:v>201</c:v>
                </c:pt>
                <c:pt idx="285">
                  <c:v>216</c:v>
                </c:pt>
                <c:pt idx="286">
                  <c:v>213</c:v>
                </c:pt>
                <c:pt idx="287">
                  <c:v>204</c:v>
                </c:pt>
                <c:pt idx="288">
                  <c:v>215</c:v>
                </c:pt>
                <c:pt idx="289">
                  <c:v>227</c:v>
                </c:pt>
                <c:pt idx="290">
                  <c:v>222</c:v>
                </c:pt>
                <c:pt idx="291">
                  <c:v>226</c:v>
                </c:pt>
                <c:pt idx="292">
                  <c:v>224</c:v>
                </c:pt>
                <c:pt idx="293">
                  <c:v>223</c:v>
                </c:pt>
                <c:pt idx="294">
                  <c:v>217</c:v>
                </c:pt>
                <c:pt idx="295">
                  <c:v>217</c:v>
                </c:pt>
                <c:pt idx="296">
                  <c:v>219</c:v>
                </c:pt>
                <c:pt idx="297">
                  <c:v>212</c:v>
                </c:pt>
                <c:pt idx="298">
                  <c:v>219</c:v>
                </c:pt>
                <c:pt idx="299">
                  <c:v>221</c:v>
                </c:pt>
                <c:pt idx="300">
                  <c:v>218</c:v>
                </c:pt>
                <c:pt idx="301">
                  <c:v>216</c:v>
                </c:pt>
                <c:pt idx="302">
                  <c:v>222</c:v>
                </c:pt>
                <c:pt idx="303">
                  <c:v>227</c:v>
                </c:pt>
                <c:pt idx="304">
                  <c:v>226</c:v>
                </c:pt>
                <c:pt idx="305">
                  <c:v>224</c:v>
                </c:pt>
                <c:pt idx="306">
                  <c:v>222</c:v>
                </c:pt>
                <c:pt idx="307">
                  <c:v>224</c:v>
                </c:pt>
                <c:pt idx="308">
                  <c:v>227</c:v>
                </c:pt>
                <c:pt idx="309">
                  <c:v>225</c:v>
                </c:pt>
                <c:pt idx="310">
                  <c:v>228</c:v>
                </c:pt>
                <c:pt idx="311">
                  <c:v>231</c:v>
                </c:pt>
                <c:pt idx="312">
                  <c:v>234</c:v>
                </c:pt>
                <c:pt idx="313">
                  <c:v>235</c:v>
                </c:pt>
                <c:pt idx="314">
                  <c:v>234</c:v>
                </c:pt>
                <c:pt idx="315">
                  <c:v>237</c:v>
                </c:pt>
                <c:pt idx="316">
                  <c:v>237</c:v>
                </c:pt>
                <c:pt idx="317">
                  <c:v>236</c:v>
                </c:pt>
                <c:pt idx="318">
                  <c:v>239</c:v>
                </c:pt>
                <c:pt idx="319">
                  <c:v>244</c:v>
                </c:pt>
                <c:pt idx="320">
                  <c:v>243</c:v>
                </c:pt>
                <c:pt idx="321">
                  <c:v>245</c:v>
                </c:pt>
                <c:pt idx="322">
                  <c:v>245</c:v>
                </c:pt>
                <c:pt idx="323">
                  <c:v>246</c:v>
                </c:pt>
                <c:pt idx="324">
                  <c:v>246</c:v>
                </c:pt>
                <c:pt idx="325">
                  <c:v>249</c:v>
                </c:pt>
                <c:pt idx="326">
                  <c:v>241</c:v>
                </c:pt>
                <c:pt idx="327">
                  <c:v>241</c:v>
                </c:pt>
                <c:pt idx="328">
                  <c:v>234</c:v>
                </c:pt>
                <c:pt idx="329">
                  <c:v>238</c:v>
                </c:pt>
                <c:pt idx="330">
                  <c:v>248</c:v>
                </c:pt>
                <c:pt idx="331">
                  <c:v>256</c:v>
                </c:pt>
                <c:pt idx="332">
                  <c:v>257</c:v>
                </c:pt>
                <c:pt idx="333">
                  <c:v>249</c:v>
                </c:pt>
                <c:pt idx="334">
                  <c:v>248</c:v>
                </c:pt>
                <c:pt idx="335">
                  <c:v>253</c:v>
                </c:pt>
                <c:pt idx="336">
                  <c:v>254</c:v>
                </c:pt>
                <c:pt idx="337">
                  <c:v>244</c:v>
                </c:pt>
                <c:pt idx="338">
                  <c:v>243</c:v>
                </c:pt>
                <c:pt idx="339">
                  <c:v>243</c:v>
                </c:pt>
                <c:pt idx="340">
                  <c:v>244</c:v>
                </c:pt>
                <c:pt idx="341">
                  <c:v>241</c:v>
                </c:pt>
                <c:pt idx="342">
                  <c:v>243</c:v>
                </c:pt>
                <c:pt idx="343">
                  <c:v>244</c:v>
                </c:pt>
                <c:pt idx="344">
                  <c:v>249</c:v>
                </c:pt>
                <c:pt idx="345">
                  <c:v>250</c:v>
                </c:pt>
                <c:pt idx="346">
                  <c:v>253</c:v>
                </c:pt>
                <c:pt idx="347">
                  <c:v>262</c:v>
                </c:pt>
                <c:pt idx="348">
                  <c:v>270</c:v>
                </c:pt>
                <c:pt idx="349">
                  <c:v>276</c:v>
                </c:pt>
                <c:pt idx="350">
                  <c:v>276</c:v>
                </c:pt>
                <c:pt idx="351">
                  <c:v>283</c:v>
                </c:pt>
                <c:pt idx="352">
                  <c:v>285</c:v>
                </c:pt>
                <c:pt idx="353">
                  <c:v>273</c:v>
                </c:pt>
                <c:pt idx="354">
                  <c:v>270</c:v>
                </c:pt>
                <c:pt idx="355">
                  <c:v>269</c:v>
                </c:pt>
                <c:pt idx="356">
                  <c:v>280</c:v>
                </c:pt>
                <c:pt idx="357">
                  <c:v>276</c:v>
                </c:pt>
                <c:pt idx="358">
                  <c:v>279</c:v>
                </c:pt>
                <c:pt idx="359">
                  <c:v>284</c:v>
                </c:pt>
                <c:pt idx="360">
                  <c:v>290</c:v>
                </c:pt>
                <c:pt idx="361">
                  <c:v>281</c:v>
                </c:pt>
                <c:pt idx="362">
                  <c:v>282</c:v>
                </c:pt>
                <c:pt idx="363">
                  <c:v>276</c:v>
                </c:pt>
                <c:pt idx="364">
                  <c:v>272</c:v>
                </c:pt>
                <c:pt idx="365">
                  <c:v>272</c:v>
                </c:pt>
                <c:pt idx="366">
                  <c:v>285</c:v>
                </c:pt>
                <c:pt idx="367">
                  <c:v>279</c:v>
                </c:pt>
                <c:pt idx="368">
                  <c:v>288</c:v>
                </c:pt>
                <c:pt idx="369">
                  <c:v>293</c:v>
                </c:pt>
                <c:pt idx="370">
                  <c:v>285</c:v>
                </c:pt>
                <c:pt idx="371">
                  <c:v>289</c:v>
                </c:pt>
                <c:pt idx="372">
                  <c:v>287</c:v>
                </c:pt>
                <c:pt idx="373">
                  <c:v>287</c:v>
                </c:pt>
                <c:pt idx="374">
                  <c:v>291</c:v>
                </c:pt>
                <c:pt idx="375">
                  <c:v>292</c:v>
                </c:pt>
                <c:pt idx="376">
                  <c:v>298</c:v>
                </c:pt>
                <c:pt idx="377">
                  <c:v>302</c:v>
                </c:pt>
                <c:pt idx="378">
                  <c:v>300</c:v>
                </c:pt>
                <c:pt idx="379">
                  <c:v>306</c:v>
                </c:pt>
                <c:pt idx="380">
                  <c:v>314</c:v>
                </c:pt>
                <c:pt idx="381">
                  <c:v>324</c:v>
                </c:pt>
                <c:pt idx="382">
                  <c:v>311</c:v>
                </c:pt>
                <c:pt idx="383">
                  <c:v>308</c:v>
                </c:pt>
                <c:pt idx="384">
                  <c:v>297</c:v>
                </c:pt>
                <c:pt idx="385">
                  <c:v>305</c:v>
                </c:pt>
                <c:pt idx="386">
                  <c:v>308</c:v>
                </c:pt>
                <c:pt idx="387">
                  <c:v>311</c:v>
                </c:pt>
                <c:pt idx="388">
                  <c:v>306</c:v>
                </c:pt>
                <c:pt idx="389">
                  <c:v>303</c:v>
                </c:pt>
                <c:pt idx="390">
                  <c:v>304</c:v>
                </c:pt>
                <c:pt idx="391">
                  <c:v>303</c:v>
                </c:pt>
                <c:pt idx="392">
                  <c:v>303</c:v>
                </c:pt>
                <c:pt idx="393">
                  <c:v>296</c:v>
                </c:pt>
                <c:pt idx="394">
                  <c:v>292</c:v>
                </c:pt>
                <c:pt idx="395">
                  <c:v>283</c:v>
                </c:pt>
                <c:pt idx="396">
                  <c:v>292</c:v>
                </c:pt>
                <c:pt idx="397">
                  <c:v>302</c:v>
                </c:pt>
                <c:pt idx="398">
                  <c:v>300</c:v>
                </c:pt>
                <c:pt idx="399">
                  <c:v>294</c:v>
                </c:pt>
                <c:pt idx="400">
                  <c:v>295</c:v>
                </c:pt>
                <c:pt idx="401">
                  <c:v>294</c:v>
                </c:pt>
                <c:pt idx="402">
                  <c:v>292</c:v>
                </c:pt>
                <c:pt idx="403">
                  <c:v>294</c:v>
                </c:pt>
                <c:pt idx="404">
                  <c:v>289</c:v>
                </c:pt>
                <c:pt idx="405">
                  <c:v>281</c:v>
                </c:pt>
                <c:pt idx="406">
                  <c:v>289</c:v>
                </c:pt>
                <c:pt idx="407">
                  <c:v>286</c:v>
                </c:pt>
                <c:pt idx="408">
                  <c:v>278</c:v>
                </c:pt>
                <c:pt idx="409">
                  <c:v>278</c:v>
                </c:pt>
                <c:pt idx="410">
                  <c:v>280</c:v>
                </c:pt>
                <c:pt idx="411">
                  <c:v>282</c:v>
                </c:pt>
                <c:pt idx="412">
                  <c:v>281</c:v>
                </c:pt>
                <c:pt idx="413">
                  <c:v>293</c:v>
                </c:pt>
                <c:pt idx="414">
                  <c:v>291</c:v>
                </c:pt>
                <c:pt idx="415">
                  <c:v>295</c:v>
                </c:pt>
                <c:pt idx="416">
                  <c:v>294</c:v>
                </c:pt>
                <c:pt idx="417">
                  <c:v>301</c:v>
                </c:pt>
                <c:pt idx="418">
                  <c:v>313</c:v>
                </c:pt>
                <c:pt idx="419">
                  <c:v>345</c:v>
                </c:pt>
                <c:pt idx="420">
                  <c:v>371</c:v>
                </c:pt>
                <c:pt idx="421">
                  <c:v>348</c:v>
                </c:pt>
                <c:pt idx="422">
                  <c:v>353</c:v>
                </c:pt>
                <c:pt idx="423">
                  <c:v>339</c:v>
                </c:pt>
                <c:pt idx="424">
                  <c:v>344</c:v>
                </c:pt>
                <c:pt idx="425">
                  <c:v>351</c:v>
                </c:pt>
                <c:pt idx="426">
                  <c:v>342</c:v>
                </c:pt>
                <c:pt idx="427">
                  <c:v>333</c:v>
                </c:pt>
                <c:pt idx="428">
                  <c:v>334</c:v>
                </c:pt>
                <c:pt idx="429">
                  <c:v>337</c:v>
                </c:pt>
                <c:pt idx="430">
                  <c:v>335</c:v>
                </c:pt>
                <c:pt idx="431">
                  <c:v>330</c:v>
                </c:pt>
                <c:pt idx="432">
                  <c:v>338</c:v>
                </c:pt>
                <c:pt idx="433">
                  <c:v>346</c:v>
                </c:pt>
                <c:pt idx="434">
                  <c:v>353</c:v>
                </c:pt>
                <c:pt idx="435">
                  <c:v>353</c:v>
                </c:pt>
                <c:pt idx="436">
                  <c:v>356</c:v>
                </c:pt>
                <c:pt idx="437">
                  <c:v>350</c:v>
                </c:pt>
                <c:pt idx="438">
                  <c:v>344</c:v>
                </c:pt>
                <c:pt idx="439">
                  <c:v>335</c:v>
                </c:pt>
                <c:pt idx="440">
                  <c:v>343</c:v>
                </c:pt>
                <c:pt idx="441">
                  <c:v>339</c:v>
                </c:pt>
                <c:pt idx="442">
                  <c:v>334</c:v>
                </c:pt>
                <c:pt idx="443">
                  <c:v>314</c:v>
                </c:pt>
                <c:pt idx="444">
                  <c:v>307</c:v>
                </c:pt>
                <c:pt idx="445">
                  <c:v>313</c:v>
                </c:pt>
                <c:pt idx="446">
                  <c:v>310</c:v>
                </c:pt>
                <c:pt idx="447">
                  <c:v>304</c:v>
                </c:pt>
                <c:pt idx="448">
                  <c:v>299</c:v>
                </c:pt>
                <c:pt idx="449">
                  <c:v>301</c:v>
                </c:pt>
                <c:pt idx="450">
                  <c:v>295</c:v>
                </c:pt>
                <c:pt idx="451">
                  <c:v>294</c:v>
                </c:pt>
                <c:pt idx="452">
                  <c:v>296</c:v>
                </c:pt>
                <c:pt idx="453">
                  <c:v>290</c:v>
                </c:pt>
                <c:pt idx="454">
                  <c:v>288</c:v>
                </c:pt>
                <c:pt idx="455">
                  <c:v>286</c:v>
                </c:pt>
                <c:pt idx="456">
                  <c:v>293</c:v>
                </c:pt>
                <c:pt idx="457">
                  <c:v>287</c:v>
                </c:pt>
                <c:pt idx="458">
                  <c:v>298</c:v>
                </c:pt>
                <c:pt idx="459">
                  <c:v>297</c:v>
                </c:pt>
                <c:pt idx="460">
                  <c:v>297</c:v>
                </c:pt>
                <c:pt idx="461">
                  <c:v>302</c:v>
                </c:pt>
                <c:pt idx="462">
                  <c:v>300</c:v>
                </c:pt>
                <c:pt idx="463">
                  <c:v>308</c:v>
                </c:pt>
                <c:pt idx="464">
                  <c:v>301</c:v>
                </c:pt>
                <c:pt idx="465">
                  <c:v>297</c:v>
                </c:pt>
                <c:pt idx="466">
                  <c:v>299</c:v>
                </c:pt>
                <c:pt idx="467">
                  <c:v>293</c:v>
                </c:pt>
                <c:pt idx="468">
                  <c:v>296</c:v>
                </c:pt>
                <c:pt idx="469">
                  <c:v>296</c:v>
                </c:pt>
                <c:pt idx="470">
                  <c:v>296</c:v>
                </c:pt>
                <c:pt idx="471">
                  <c:v>303</c:v>
                </c:pt>
                <c:pt idx="472">
                  <c:v>304</c:v>
                </c:pt>
                <c:pt idx="473">
                  <c:v>301</c:v>
                </c:pt>
                <c:pt idx="474">
                  <c:v>306</c:v>
                </c:pt>
                <c:pt idx="475">
                  <c:v>306</c:v>
                </c:pt>
                <c:pt idx="476">
                  <c:v>304</c:v>
                </c:pt>
                <c:pt idx="477">
                  <c:v>303</c:v>
                </c:pt>
                <c:pt idx="478">
                  <c:v>305</c:v>
                </c:pt>
                <c:pt idx="479">
                  <c:v>294</c:v>
                </c:pt>
                <c:pt idx="480">
                  <c:v>294</c:v>
                </c:pt>
                <c:pt idx="481">
                  <c:v>293</c:v>
                </c:pt>
                <c:pt idx="482">
                  <c:v>290</c:v>
                </c:pt>
                <c:pt idx="483">
                  <c:v>294</c:v>
                </c:pt>
                <c:pt idx="484">
                  <c:v>300</c:v>
                </c:pt>
                <c:pt idx="485">
                  <c:v>300</c:v>
                </c:pt>
                <c:pt idx="486">
                  <c:v>307</c:v>
                </c:pt>
                <c:pt idx="487">
                  <c:v>309</c:v>
                </c:pt>
                <c:pt idx="488">
                  <c:v>310</c:v>
                </c:pt>
                <c:pt idx="489">
                  <c:v>316</c:v>
                </c:pt>
                <c:pt idx="490">
                  <c:v>318</c:v>
                </c:pt>
                <c:pt idx="491">
                  <c:v>332</c:v>
                </c:pt>
                <c:pt idx="492">
                  <c:v>328</c:v>
                </c:pt>
                <c:pt idx="493">
                  <c:v>328</c:v>
                </c:pt>
                <c:pt idx="494">
                  <c:v>333</c:v>
                </c:pt>
                <c:pt idx="495">
                  <c:v>338</c:v>
                </c:pt>
                <c:pt idx="496">
                  <c:v>345</c:v>
                </c:pt>
                <c:pt idx="497">
                  <c:v>346</c:v>
                </c:pt>
                <c:pt idx="498">
                  <c:v>333</c:v>
                </c:pt>
                <c:pt idx="499">
                  <c:v>339</c:v>
                </c:pt>
                <c:pt idx="500">
                  <c:v>333</c:v>
                </c:pt>
                <c:pt idx="501">
                  <c:v>340</c:v>
                </c:pt>
                <c:pt idx="502">
                  <c:v>340</c:v>
                </c:pt>
                <c:pt idx="503">
                  <c:v>346</c:v>
                </c:pt>
                <c:pt idx="504">
                  <c:v>342</c:v>
                </c:pt>
                <c:pt idx="505">
                  <c:v>343</c:v>
                </c:pt>
                <c:pt idx="506">
                  <c:v>338</c:v>
                </c:pt>
                <c:pt idx="507">
                  <c:v>334</c:v>
                </c:pt>
                <c:pt idx="508">
                  <c:v>328</c:v>
                </c:pt>
                <c:pt idx="509">
                  <c:v>329</c:v>
                </c:pt>
                <c:pt idx="510">
                  <c:v>331</c:v>
                </c:pt>
                <c:pt idx="511">
                  <c:v>333</c:v>
                </c:pt>
                <c:pt idx="512">
                  <c:v>333</c:v>
                </c:pt>
                <c:pt idx="513">
                  <c:v>326</c:v>
                </c:pt>
                <c:pt idx="514">
                  <c:v>328</c:v>
                </c:pt>
                <c:pt idx="515">
                  <c:v>332</c:v>
                </c:pt>
                <c:pt idx="516">
                  <c:v>332</c:v>
                </c:pt>
                <c:pt idx="517">
                  <c:v>328</c:v>
                </c:pt>
                <c:pt idx="518">
                  <c:v>330</c:v>
                </c:pt>
                <c:pt idx="519">
                  <c:v>334</c:v>
                </c:pt>
                <c:pt idx="520">
                  <c:v>339</c:v>
                </c:pt>
                <c:pt idx="521">
                  <c:v>339</c:v>
                </c:pt>
                <c:pt idx="522">
                  <c:v>342</c:v>
                </c:pt>
                <c:pt idx="523">
                  <c:v>352</c:v>
                </c:pt>
                <c:pt idx="524">
                  <c:v>335</c:v>
                </c:pt>
                <c:pt idx="525">
                  <c:v>326</c:v>
                </c:pt>
                <c:pt idx="526">
                  <c:v>330</c:v>
                </c:pt>
                <c:pt idx="527">
                  <c:v>326</c:v>
                </c:pt>
                <c:pt idx="528">
                  <c:v>328</c:v>
                </c:pt>
                <c:pt idx="529">
                  <c:v>330</c:v>
                </c:pt>
                <c:pt idx="530">
                  <c:v>332</c:v>
                </c:pt>
                <c:pt idx="531">
                  <c:v>326</c:v>
                </c:pt>
                <c:pt idx="532">
                  <c:v>318</c:v>
                </c:pt>
                <c:pt idx="533">
                  <c:v>315</c:v>
                </c:pt>
                <c:pt idx="534">
                  <c:v>304</c:v>
                </c:pt>
                <c:pt idx="535">
                  <c:v>304</c:v>
                </c:pt>
                <c:pt idx="536">
                  <c:v>309</c:v>
                </c:pt>
                <c:pt idx="537">
                  <c:v>302</c:v>
                </c:pt>
                <c:pt idx="538">
                  <c:v>299</c:v>
                </c:pt>
                <c:pt idx="539">
                  <c:v>298</c:v>
                </c:pt>
                <c:pt idx="540">
                  <c:v>305</c:v>
                </c:pt>
                <c:pt idx="541">
                  <c:v>307</c:v>
                </c:pt>
                <c:pt idx="542">
                  <c:v>308</c:v>
                </c:pt>
                <c:pt idx="543">
                  <c:v>301</c:v>
                </c:pt>
                <c:pt idx="544">
                  <c:v>299</c:v>
                </c:pt>
                <c:pt idx="545">
                  <c:v>298</c:v>
                </c:pt>
                <c:pt idx="546">
                  <c:v>290</c:v>
                </c:pt>
                <c:pt idx="547">
                  <c:v>294</c:v>
                </c:pt>
                <c:pt idx="548">
                  <c:v>304</c:v>
                </c:pt>
                <c:pt idx="549">
                  <c:v>309</c:v>
                </c:pt>
                <c:pt idx="550">
                  <c:v>312</c:v>
                </c:pt>
                <c:pt idx="551">
                  <c:v>307</c:v>
                </c:pt>
                <c:pt idx="552">
                  <c:v>302</c:v>
                </c:pt>
                <c:pt idx="553">
                  <c:v>310</c:v>
                </c:pt>
                <c:pt idx="554">
                  <c:v>307</c:v>
                </c:pt>
                <c:pt idx="555">
                  <c:v>307</c:v>
                </c:pt>
                <c:pt idx="556">
                  <c:v>307</c:v>
                </c:pt>
                <c:pt idx="557">
                  <c:v>307</c:v>
                </c:pt>
                <c:pt idx="558">
                  <c:v>304</c:v>
                </c:pt>
                <c:pt idx="559">
                  <c:v>304</c:v>
                </c:pt>
                <c:pt idx="560">
                  <c:v>300</c:v>
                </c:pt>
                <c:pt idx="561">
                  <c:v>301</c:v>
                </c:pt>
                <c:pt idx="562">
                  <c:v>295</c:v>
                </c:pt>
                <c:pt idx="563">
                  <c:v>294</c:v>
                </c:pt>
                <c:pt idx="564">
                  <c:v>297</c:v>
                </c:pt>
                <c:pt idx="565">
                  <c:v>301</c:v>
                </c:pt>
                <c:pt idx="566">
                  <c:v>304</c:v>
                </c:pt>
                <c:pt idx="567">
                  <c:v>303</c:v>
                </c:pt>
                <c:pt idx="568">
                  <c:v>311</c:v>
                </c:pt>
                <c:pt idx="569">
                  <c:v>316</c:v>
                </c:pt>
                <c:pt idx="570">
                  <c:v>311</c:v>
                </c:pt>
                <c:pt idx="571">
                  <c:v>308</c:v>
                </c:pt>
                <c:pt idx="572">
                  <c:v>307</c:v>
                </c:pt>
                <c:pt idx="573">
                  <c:v>303</c:v>
                </c:pt>
                <c:pt idx="574">
                  <c:v>304</c:v>
                </c:pt>
                <c:pt idx="575">
                  <c:v>302</c:v>
                </c:pt>
                <c:pt idx="576">
                  <c:v>301</c:v>
                </c:pt>
                <c:pt idx="577">
                  <c:v>311</c:v>
                </c:pt>
                <c:pt idx="578">
                  <c:v>308</c:v>
                </c:pt>
                <c:pt idx="579">
                  <c:v>327</c:v>
                </c:pt>
                <c:pt idx="580">
                  <c:v>332</c:v>
                </c:pt>
                <c:pt idx="581">
                  <c:v>332</c:v>
                </c:pt>
                <c:pt idx="582">
                  <c:v>343</c:v>
                </c:pt>
                <c:pt idx="583">
                  <c:v>341</c:v>
                </c:pt>
                <c:pt idx="584">
                  <c:v>337</c:v>
                </c:pt>
                <c:pt idx="585">
                  <c:v>322</c:v>
                </c:pt>
                <c:pt idx="586">
                  <c:v>325</c:v>
                </c:pt>
                <c:pt idx="587">
                  <c:v>322</c:v>
                </c:pt>
                <c:pt idx="588">
                  <c:v>317</c:v>
                </c:pt>
                <c:pt idx="589">
                  <c:v>318</c:v>
                </c:pt>
                <c:pt idx="590">
                  <c:v>320</c:v>
                </c:pt>
                <c:pt idx="591">
                  <c:v>320</c:v>
                </c:pt>
                <c:pt idx="592">
                  <c:v>323</c:v>
                </c:pt>
                <c:pt idx="593">
                  <c:v>327</c:v>
                </c:pt>
                <c:pt idx="594">
                  <c:v>327</c:v>
                </c:pt>
                <c:pt idx="595">
                  <c:v>330</c:v>
                </c:pt>
                <c:pt idx="596">
                  <c:v>323</c:v>
                </c:pt>
                <c:pt idx="597">
                  <c:v>317</c:v>
                </c:pt>
                <c:pt idx="598">
                  <c:v>324</c:v>
                </c:pt>
                <c:pt idx="599">
                  <c:v>324</c:v>
                </c:pt>
                <c:pt idx="600">
                  <c:v>323</c:v>
                </c:pt>
                <c:pt idx="601">
                  <c:v>323</c:v>
                </c:pt>
                <c:pt idx="602">
                  <c:v>326</c:v>
                </c:pt>
                <c:pt idx="603">
                  <c:v>333</c:v>
                </c:pt>
                <c:pt idx="604">
                  <c:v>333</c:v>
                </c:pt>
                <c:pt idx="605">
                  <c:v>328</c:v>
                </c:pt>
                <c:pt idx="606">
                  <c:v>322</c:v>
                </c:pt>
                <c:pt idx="607">
                  <c:v>317</c:v>
                </c:pt>
                <c:pt idx="608">
                  <c:v>314</c:v>
                </c:pt>
                <c:pt idx="609">
                  <c:v>315</c:v>
                </c:pt>
                <c:pt idx="610">
                  <c:v>318</c:v>
                </c:pt>
                <c:pt idx="611">
                  <c:v>327</c:v>
                </c:pt>
                <c:pt idx="612">
                  <c:v>330</c:v>
                </c:pt>
                <c:pt idx="613">
                  <c:v>338</c:v>
                </c:pt>
                <c:pt idx="614">
                  <c:v>334</c:v>
                </c:pt>
                <c:pt idx="615">
                  <c:v>344</c:v>
                </c:pt>
                <c:pt idx="616">
                  <c:v>336</c:v>
                </c:pt>
                <c:pt idx="617">
                  <c:v>338</c:v>
                </c:pt>
                <c:pt idx="618">
                  <c:v>332</c:v>
                </c:pt>
                <c:pt idx="619">
                  <c:v>332</c:v>
                </c:pt>
                <c:pt idx="620">
                  <c:v>327</c:v>
                </c:pt>
                <c:pt idx="621">
                  <c:v>325</c:v>
                </c:pt>
                <c:pt idx="622">
                  <c:v>329</c:v>
                </c:pt>
                <c:pt idx="623">
                  <c:v>347</c:v>
                </c:pt>
                <c:pt idx="624">
                  <c:v>344</c:v>
                </c:pt>
                <c:pt idx="625">
                  <c:v>344</c:v>
                </c:pt>
                <c:pt idx="626">
                  <c:v>347</c:v>
                </c:pt>
                <c:pt idx="627">
                  <c:v>349</c:v>
                </c:pt>
                <c:pt idx="628">
                  <c:v>345</c:v>
                </c:pt>
                <c:pt idx="629">
                  <c:v>354</c:v>
                </c:pt>
                <c:pt idx="630">
                  <c:v>359</c:v>
                </c:pt>
                <c:pt idx="631">
                  <c:v>350</c:v>
                </c:pt>
                <c:pt idx="632">
                  <c:v>342</c:v>
                </c:pt>
                <c:pt idx="633">
                  <c:v>338</c:v>
                </c:pt>
                <c:pt idx="634">
                  <c:v>337</c:v>
                </c:pt>
                <c:pt idx="635">
                  <c:v>328</c:v>
                </c:pt>
                <c:pt idx="636">
                  <c:v>329</c:v>
                </c:pt>
                <c:pt idx="637">
                  <c:v>330</c:v>
                </c:pt>
                <c:pt idx="638">
                  <c:v>335</c:v>
                </c:pt>
                <c:pt idx="639">
                  <c:v>335</c:v>
                </c:pt>
                <c:pt idx="640">
                  <c:v>337</c:v>
                </c:pt>
                <c:pt idx="641">
                  <c:v>328</c:v>
                </c:pt>
                <c:pt idx="642">
                  <c:v>329</c:v>
                </c:pt>
                <c:pt idx="643">
                  <c:v>313</c:v>
                </c:pt>
                <c:pt idx="644">
                  <c:v>313</c:v>
                </c:pt>
                <c:pt idx="645">
                  <c:v>313</c:v>
                </c:pt>
                <c:pt idx="646">
                  <c:v>313</c:v>
                </c:pt>
                <c:pt idx="647">
                  <c:v>310</c:v>
                </c:pt>
                <c:pt idx="648">
                  <c:v>309</c:v>
                </c:pt>
                <c:pt idx="649">
                  <c:v>307</c:v>
                </c:pt>
                <c:pt idx="650">
                  <c:v>295</c:v>
                </c:pt>
                <c:pt idx="651">
                  <c:v>301</c:v>
                </c:pt>
                <c:pt idx="652">
                  <c:v>302</c:v>
                </c:pt>
                <c:pt idx="653">
                  <c:v>302</c:v>
                </c:pt>
                <c:pt idx="654">
                  <c:v>297</c:v>
                </c:pt>
                <c:pt idx="655">
                  <c:v>304</c:v>
                </c:pt>
                <c:pt idx="656">
                  <c:v>305</c:v>
                </c:pt>
                <c:pt idx="657">
                  <c:v>306</c:v>
                </c:pt>
                <c:pt idx="658">
                  <c:v>302</c:v>
                </c:pt>
                <c:pt idx="659">
                  <c:v>308</c:v>
                </c:pt>
                <c:pt idx="660">
                  <c:v>304</c:v>
                </c:pt>
                <c:pt idx="661">
                  <c:v>299</c:v>
                </c:pt>
                <c:pt idx="662">
                  <c:v>299</c:v>
                </c:pt>
                <c:pt idx="663">
                  <c:v>303</c:v>
                </c:pt>
                <c:pt idx="664">
                  <c:v>298</c:v>
                </c:pt>
                <c:pt idx="665">
                  <c:v>295</c:v>
                </c:pt>
                <c:pt idx="666">
                  <c:v>289</c:v>
                </c:pt>
                <c:pt idx="667">
                  <c:v>288</c:v>
                </c:pt>
                <c:pt idx="668">
                  <c:v>284</c:v>
                </c:pt>
                <c:pt idx="669">
                  <c:v>283</c:v>
                </c:pt>
                <c:pt idx="670">
                  <c:v>284</c:v>
                </c:pt>
                <c:pt idx="671">
                  <c:v>285</c:v>
                </c:pt>
                <c:pt idx="672">
                  <c:v>288</c:v>
                </c:pt>
                <c:pt idx="673">
                  <c:v>305</c:v>
                </c:pt>
                <c:pt idx="674">
                  <c:v>307</c:v>
                </c:pt>
                <c:pt idx="675">
                  <c:v>324</c:v>
                </c:pt>
                <c:pt idx="676">
                  <c:v>323</c:v>
                </c:pt>
                <c:pt idx="677">
                  <c:v>318</c:v>
                </c:pt>
                <c:pt idx="678">
                  <c:v>314</c:v>
                </c:pt>
                <c:pt idx="679">
                  <c:v>308</c:v>
                </c:pt>
                <c:pt idx="680">
                  <c:v>325</c:v>
                </c:pt>
                <c:pt idx="681">
                  <c:v>321</c:v>
                </c:pt>
                <c:pt idx="682">
                  <c:v>328</c:v>
                </c:pt>
                <c:pt idx="683">
                  <c:v>337</c:v>
                </c:pt>
                <c:pt idx="684">
                  <c:v>332</c:v>
                </c:pt>
                <c:pt idx="685">
                  <c:v>326</c:v>
                </c:pt>
                <c:pt idx="686">
                  <c:v>333</c:v>
                </c:pt>
                <c:pt idx="687">
                  <c:v>330</c:v>
                </c:pt>
                <c:pt idx="688">
                  <c:v>328</c:v>
                </c:pt>
                <c:pt idx="689">
                  <c:v>333</c:v>
                </c:pt>
                <c:pt idx="690">
                  <c:v>332</c:v>
                </c:pt>
                <c:pt idx="691">
                  <c:v>335</c:v>
                </c:pt>
                <c:pt idx="692">
                  <c:v>334</c:v>
                </c:pt>
                <c:pt idx="693">
                  <c:v>330</c:v>
                </c:pt>
                <c:pt idx="694">
                  <c:v>327</c:v>
                </c:pt>
                <c:pt idx="695">
                  <c:v>327</c:v>
                </c:pt>
                <c:pt idx="696">
                  <c:v>321</c:v>
                </c:pt>
                <c:pt idx="697">
                  <c:v>314</c:v>
                </c:pt>
                <c:pt idx="698">
                  <c:v>304</c:v>
                </c:pt>
                <c:pt idx="699">
                  <c:v>308</c:v>
                </c:pt>
                <c:pt idx="700">
                  <c:v>305</c:v>
                </c:pt>
                <c:pt idx="701">
                  <c:v>303</c:v>
                </c:pt>
                <c:pt idx="702">
                  <c:v>304</c:v>
                </c:pt>
                <c:pt idx="703">
                  <c:v>289</c:v>
                </c:pt>
                <c:pt idx="704">
                  <c:v>288</c:v>
                </c:pt>
                <c:pt idx="705">
                  <c:v>293</c:v>
                </c:pt>
                <c:pt idx="706">
                  <c:v>297</c:v>
                </c:pt>
                <c:pt idx="707">
                  <c:v>294</c:v>
                </c:pt>
                <c:pt idx="708">
                  <c:v>295</c:v>
                </c:pt>
                <c:pt idx="709">
                  <c:v>295</c:v>
                </c:pt>
                <c:pt idx="710">
                  <c:v>293</c:v>
                </c:pt>
                <c:pt idx="711">
                  <c:v>301</c:v>
                </c:pt>
                <c:pt idx="712">
                  <c:v>296</c:v>
                </c:pt>
                <c:pt idx="713">
                  <c:v>297</c:v>
                </c:pt>
                <c:pt idx="714">
                  <c:v>298</c:v>
                </c:pt>
                <c:pt idx="715">
                  <c:v>301</c:v>
                </c:pt>
                <c:pt idx="716">
                  <c:v>306</c:v>
                </c:pt>
                <c:pt idx="717">
                  <c:v>315</c:v>
                </c:pt>
                <c:pt idx="718">
                  <c:v>319</c:v>
                </c:pt>
                <c:pt idx="719">
                  <c:v>315</c:v>
                </c:pt>
                <c:pt idx="720">
                  <c:v>310</c:v>
                </c:pt>
                <c:pt idx="721">
                  <c:v>315</c:v>
                </c:pt>
                <c:pt idx="722">
                  <c:v>315</c:v>
                </c:pt>
                <c:pt idx="723">
                  <c:v>313</c:v>
                </c:pt>
                <c:pt idx="724">
                  <c:v>303</c:v>
                </c:pt>
                <c:pt idx="725">
                  <c:v>303</c:v>
                </c:pt>
                <c:pt idx="726">
                  <c:v>303</c:v>
                </c:pt>
                <c:pt idx="727">
                  <c:v>307</c:v>
                </c:pt>
                <c:pt idx="728">
                  <c:v>303</c:v>
                </c:pt>
                <c:pt idx="729">
                  <c:v>297</c:v>
                </c:pt>
                <c:pt idx="730">
                  <c:v>297</c:v>
                </c:pt>
                <c:pt idx="731">
                  <c:v>298</c:v>
                </c:pt>
                <c:pt idx="732">
                  <c:v>293</c:v>
                </c:pt>
                <c:pt idx="733">
                  <c:v>287</c:v>
                </c:pt>
                <c:pt idx="734">
                  <c:v>281</c:v>
                </c:pt>
                <c:pt idx="735">
                  <c:v>277</c:v>
                </c:pt>
                <c:pt idx="736">
                  <c:v>279</c:v>
                </c:pt>
                <c:pt idx="737">
                  <c:v>287</c:v>
                </c:pt>
                <c:pt idx="738">
                  <c:v>291</c:v>
                </c:pt>
                <c:pt idx="739">
                  <c:v>288</c:v>
                </c:pt>
                <c:pt idx="740">
                  <c:v>282</c:v>
                </c:pt>
                <c:pt idx="741">
                  <c:v>279</c:v>
                </c:pt>
                <c:pt idx="742">
                  <c:v>281</c:v>
                </c:pt>
                <c:pt idx="743">
                  <c:v>271</c:v>
                </c:pt>
                <c:pt idx="744">
                  <c:v>271</c:v>
                </c:pt>
                <c:pt idx="745">
                  <c:v>271</c:v>
                </c:pt>
                <c:pt idx="746">
                  <c:v>272</c:v>
                </c:pt>
                <c:pt idx="747">
                  <c:v>275</c:v>
                </c:pt>
                <c:pt idx="748">
                  <c:v>275</c:v>
                </c:pt>
                <c:pt idx="749">
                  <c:v>272</c:v>
                </c:pt>
                <c:pt idx="750">
                  <c:v>270</c:v>
                </c:pt>
                <c:pt idx="751">
                  <c:v>275</c:v>
                </c:pt>
                <c:pt idx="752">
                  <c:v>279</c:v>
                </c:pt>
                <c:pt idx="753">
                  <c:v>274</c:v>
                </c:pt>
                <c:pt idx="754">
                  <c:v>273</c:v>
                </c:pt>
                <c:pt idx="755">
                  <c:v>277</c:v>
                </c:pt>
                <c:pt idx="756">
                  <c:v>279</c:v>
                </c:pt>
                <c:pt idx="757">
                  <c:v>279</c:v>
                </c:pt>
                <c:pt idx="758">
                  <c:v>279</c:v>
                </c:pt>
                <c:pt idx="759">
                  <c:v>280</c:v>
                </c:pt>
                <c:pt idx="760">
                  <c:v>279</c:v>
                </c:pt>
                <c:pt idx="761">
                  <c:v>290</c:v>
                </c:pt>
                <c:pt idx="762">
                  <c:v>280</c:v>
                </c:pt>
                <c:pt idx="763">
                  <c:v>275</c:v>
                </c:pt>
                <c:pt idx="764">
                  <c:v>271</c:v>
                </c:pt>
                <c:pt idx="765">
                  <c:v>268</c:v>
                </c:pt>
                <c:pt idx="766">
                  <c:v>267</c:v>
                </c:pt>
                <c:pt idx="767">
                  <c:v>269</c:v>
                </c:pt>
                <c:pt idx="768">
                  <c:v>256</c:v>
                </c:pt>
                <c:pt idx="769">
                  <c:v>260</c:v>
                </c:pt>
                <c:pt idx="770">
                  <c:v>256</c:v>
                </c:pt>
                <c:pt idx="771">
                  <c:v>251</c:v>
                </c:pt>
                <c:pt idx="772">
                  <c:v>249</c:v>
                </c:pt>
                <c:pt idx="773">
                  <c:v>252</c:v>
                </c:pt>
                <c:pt idx="774">
                  <c:v>251</c:v>
                </c:pt>
                <c:pt idx="775">
                  <c:v>248</c:v>
                </c:pt>
                <c:pt idx="776">
                  <c:v>253</c:v>
                </c:pt>
                <c:pt idx="777">
                  <c:v>253</c:v>
                </c:pt>
                <c:pt idx="778">
                  <c:v>253</c:v>
                </c:pt>
                <c:pt idx="779">
                  <c:v>252</c:v>
                </c:pt>
                <c:pt idx="780">
                  <c:v>252</c:v>
                </c:pt>
                <c:pt idx="781">
                  <c:v>249</c:v>
                </c:pt>
                <c:pt idx="782">
                  <c:v>249</c:v>
                </c:pt>
                <c:pt idx="783">
                  <c:v>248</c:v>
                </c:pt>
                <c:pt idx="784">
                  <c:v>257</c:v>
                </c:pt>
                <c:pt idx="785">
                  <c:v>256</c:v>
                </c:pt>
                <c:pt idx="786">
                  <c:v>252</c:v>
                </c:pt>
                <c:pt idx="787">
                  <c:v>245</c:v>
                </c:pt>
                <c:pt idx="788">
                  <c:v>247</c:v>
                </c:pt>
                <c:pt idx="789">
                  <c:v>247</c:v>
                </c:pt>
                <c:pt idx="790">
                  <c:v>243</c:v>
                </c:pt>
                <c:pt idx="791">
                  <c:v>243</c:v>
                </c:pt>
                <c:pt idx="792">
                  <c:v>239</c:v>
                </c:pt>
                <c:pt idx="793">
                  <c:v>237</c:v>
                </c:pt>
                <c:pt idx="794">
                  <c:v>235</c:v>
                </c:pt>
                <c:pt idx="795">
                  <c:v>235</c:v>
                </c:pt>
                <c:pt idx="796">
                  <c:v>240</c:v>
                </c:pt>
                <c:pt idx="797">
                  <c:v>236</c:v>
                </c:pt>
                <c:pt idx="798">
                  <c:v>239</c:v>
                </c:pt>
                <c:pt idx="799">
                  <c:v>242</c:v>
                </c:pt>
                <c:pt idx="800">
                  <c:v>252</c:v>
                </c:pt>
                <c:pt idx="801">
                  <c:v>244</c:v>
                </c:pt>
                <c:pt idx="802">
                  <c:v>247</c:v>
                </c:pt>
                <c:pt idx="803">
                  <c:v>247</c:v>
                </c:pt>
                <c:pt idx="804">
                  <c:v>248</c:v>
                </c:pt>
                <c:pt idx="805">
                  <c:v>247</c:v>
                </c:pt>
                <c:pt idx="806">
                  <c:v>243</c:v>
                </c:pt>
                <c:pt idx="807">
                  <c:v>238</c:v>
                </c:pt>
                <c:pt idx="808">
                  <c:v>237</c:v>
                </c:pt>
                <c:pt idx="809">
                  <c:v>248</c:v>
                </c:pt>
                <c:pt idx="810">
                  <c:v>257</c:v>
                </c:pt>
                <c:pt idx="811">
                  <c:v>247</c:v>
                </c:pt>
                <c:pt idx="812">
                  <c:v>242</c:v>
                </c:pt>
                <c:pt idx="813">
                  <c:v>244</c:v>
                </c:pt>
                <c:pt idx="814">
                  <c:v>243</c:v>
                </c:pt>
                <c:pt idx="815">
                  <c:v>243</c:v>
                </c:pt>
                <c:pt idx="816">
                  <c:v>245</c:v>
                </c:pt>
                <c:pt idx="817">
                  <c:v>245</c:v>
                </c:pt>
                <c:pt idx="818">
                  <c:v>252</c:v>
                </c:pt>
                <c:pt idx="819">
                  <c:v>254</c:v>
                </c:pt>
                <c:pt idx="820">
                  <c:v>265</c:v>
                </c:pt>
                <c:pt idx="821">
                  <c:v>272</c:v>
                </c:pt>
                <c:pt idx="822">
                  <c:v>276</c:v>
                </c:pt>
                <c:pt idx="823">
                  <c:v>290</c:v>
                </c:pt>
                <c:pt idx="824">
                  <c:v>332</c:v>
                </c:pt>
                <c:pt idx="825">
                  <c:v>326</c:v>
                </c:pt>
                <c:pt idx="826">
                  <c:v>315</c:v>
                </c:pt>
                <c:pt idx="827">
                  <c:v>303</c:v>
                </c:pt>
                <c:pt idx="828">
                  <c:v>315</c:v>
                </c:pt>
                <c:pt idx="829">
                  <c:v>352</c:v>
                </c:pt>
                <c:pt idx="830">
                  <c:v>409</c:v>
                </c:pt>
                <c:pt idx="831">
                  <c:v>376</c:v>
                </c:pt>
                <c:pt idx="832">
                  <c:v>387</c:v>
                </c:pt>
                <c:pt idx="833">
                  <c:v>445</c:v>
                </c:pt>
                <c:pt idx="834">
                  <c:v>427</c:v>
                </c:pt>
                <c:pt idx="835">
                  <c:v>487</c:v>
                </c:pt>
                <c:pt idx="836">
                  <c:v>476</c:v>
                </c:pt>
                <c:pt idx="837">
                  <c:v>535</c:v>
                </c:pt>
                <c:pt idx="838">
                  <c:v>564</c:v>
                </c:pt>
                <c:pt idx="839">
                  <c:v>551</c:v>
                </c:pt>
                <c:pt idx="840">
                  <c:v>588</c:v>
                </c:pt>
                <c:pt idx="841">
                  <c:v>556</c:v>
                </c:pt>
                <c:pt idx="842">
                  <c:v>506</c:v>
                </c:pt>
                <c:pt idx="843">
                  <c:v>484</c:v>
                </c:pt>
                <c:pt idx="844">
                  <c:v>500</c:v>
                </c:pt>
                <c:pt idx="845">
                  <c:v>526</c:v>
                </c:pt>
                <c:pt idx="846">
                  <c:v>511</c:v>
                </c:pt>
                <c:pt idx="847">
                  <c:v>534</c:v>
                </c:pt>
                <c:pt idx="848">
                  <c:v>531</c:v>
                </c:pt>
                <c:pt idx="849">
                  <c:v>534</c:v>
                </c:pt>
                <c:pt idx="850">
                  <c:v>526</c:v>
                </c:pt>
                <c:pt idx="851">
                  <c:v>500</c:v>
                </c:pt>
                <c:pt idx="852">
                  <c:v>500</c:v>
                </c:pt>
                <c:pt idx="853">
                  <c:v>476</c:v>
                </c:pt>
                <c:pt idx="854">
                  <c:v>476</c:v>
                </c:pt>
                <c:pt idx="855">
                  <c:v>474</c:v>
                </c:pt>
                <c:pt idx="856">
                  <c:v>470</c:v>
                </c:pt>
                <c:pt idx="857">
                  <c:v>494</c:v>
                </c:pt>
                <c:pt idx="858">
                  <c:v>499</c:v>
                </c:pt>
                <c:pt idx="859">
                  <c:v>496</c:v>
                </c:pt>
                <c:pt idx="860">
                  <c:v>493</c:v>
                </c:pt>
                <c:pt idx="861">
                  <c:v>506</c:v>
                </c:pt>
                <c:pt idx="862">
                  <c:v>503</c:v>
                </c:pt>
                <c:pt idx="863">
                  <c:v>499</c:v>
                </c:pt>
                <c:pt idx="864">
                  <c:v>493</c:v>
                </c:pt>
                <c:pt idx="865">
                  <c:v>483</c:v>
                </c:pt>
                <c:pt idx="866">
                  <c:v>490</c:v>
                </c:pt>
                <c:pt idx="867">
                  <c:v>487</c:v>
                </c:pt>
                <c:pt idx="868">
                  <c:v>480</c:v>
                </c:pt>
                <c:pt idx="869">
                  <c:v>483</c:v>
                </c:pt>
                <c:pt idx="870">
                  <c:v>486</c:v>
                </c:pt>
                <c:pt idx="871">
                  <c:v>473</c:v>
                </c:pt>
                <c:pt idx="872">
                  <c:v>473</c:v>
                </c:pt>
                <c:pt idx="873">
                  <c:v>481</c:v>
                </c:pt>
                <c:pt idx="874">
                  <c:v>475</c:v>
                </c:pt>
                <c:pt idx="875">
                  <c:v>462</c:v>
                </c:pt>
                <c:pt idx="876">
                  <c:v>455</c:v>
                </c:pt>
                <c:pt idx="877">
                  <c:v>455</c:v>
                </c:pt>
                <c:pt idx="878">
                  <c:v>467</c:v>
                </c:pt>
                <c:pt idx="879">
                  <c:v>458</c:v>
                </c:pt>
                <c:pt idx="880">
                  <c:v>437</c:v>
                </c:pt>
                <c:pt idx="881">
                  <c:v>432</c:v>
                </c:pt>
                <c:pt idx="882">
                  <c:v>417</c:v>
                </c:pt>
                <c:pt idx="883">
                  <c:v>410</c:v>
                </c:pt>
                <c:pt idx="884">
                  <c:v>418</c:v>
                </c:pt>
                <c:pt idx="885">
                  <c:v>418</c:v>
                </c:pt>
                <c:pt idx="886">
                  <c:v>410</c:v>
                </c:pt>
                <c:pt idx="887">
                  <c:v>412</c:v>
                </c:pt>
                <c:pt idx="888">
                  <c:v>410</c:v>
                </c:pt>
                <c:pt idx="889">
                  <c:v>415</c:v>
                </c:pt>
                <c:pt idx="890">
                  <c:v>407</c:v>
                </c:pt>
                <c:pt idx="891">
                  <c:v>395</c:v>
                </c:pt>
                <c:pt idx="892">
                  <c:v>373</c:v>
                </c:pt>
                <c:pt idx="893">
                  <c:v>368</c:v>
                </c:pt>
                <c:pt idx="894">
                  <c:v>355</c:v>
                </c:pt>
                <c:pt idx="895">
                  <c:v>355</c:v>
                </c:pt>
                <c:pt idx="896">
                  <c:v>364</c:v>
                </c:pt>
                <c:pt idx="897">
                  <c:v>372</c:v>
                </c:pt>
                <c:pt idx="898">
                  <c:v>391</c:v>
                </c:pt>
                <c:pt idx="899">
                  <c:v>387</c:v>
                </c:pt>
                <c:pt idx="900">
                  <c:v>395</c:v>
                </c:pt>
                <c:pt idx="901">
                  <c:v>375</c:v>
                </c:pt>
                <c:pt idx="902">
                  <c:v>374</c:v>
                </c:pt>
                <c:pt idx="903">
                  <c:v>379</c:v>
                </c:pt>
                <c:pt idx="904">
                  <c:v>378</c:v>
                </c:pt>
                <c:pt idx="905">
                  <c:v>377</c:v>
                </c:pt>
                <c:pt idx="906">
                  <c:v>376</c:v>
                </c:pt>
                <c:pt idx="907">
                  <c:v>383</c:v>
                </c:pt>
                <c:pt idx="908">
                  <c:v>389</c:v>
                </c:pt>
                <c:pt idx="909">
                  <c:v>388</c:v>
                </c:pt>
                <c:pt idx="910">
                  <c:v>392</c:v>
                </c:pt>
                <c:pt idx="911">
                  <c:v>392</c:v>
                </c:pt>
                <c:pt idx="912">
                  <c:v>383</c:v>
                </c:pt>
                <c:pt idx="913">
                  <c:v>378</c:v>
                </c:pt>
                <c:pt idx="914">
                  <c:v>378</c:v>
                </c:pt>
                <c:pt idx="915">
                  <c:v>380</c:v>
                </c:pt>
                <c:pt idx="916">
                  <c:v>386</c:v>
                </c:pt>
                <c:pt idx="917">
                  <c:v>388</c:v>
                </c:pt>
                <c:pt idx="918">
                  <c:v>391</c:v>
                </c:pt>
                <c:pt idx="919">
                  <c:v>396</c:v>
                </c:pt>
                <c:pt idx="920">
                  <c:v>395</c:v>
                </c:pt>
                <c:pt idx="921">
                  <c:v>399</c:v>
                </c:pt>
                <c:pt idx="922">
                  <c:v>393</c:v>
                </c:pt>
                <c:pt idx="923">
                  <c:v>392</c:v>
                </c:pt>
                <c:pt idx="924">
                  <c:v>391</c:v>
                </c:pt>
                <c:pt idx="925">
                  <c:v>390</c:v>
                </c:pt>
                <c:pt idx="926">
                  <c:v>384</c:v>
                </c:pt>
                <c:pt idx="927">
                  <c:v>382</c:v>
                </c:pt>
                <c:pt idx="928">
                  <c:v>378</c:v>
                </c:pt>
                <c:pt idx="929">
                  <c:v>383</c:v>
                </c:pt>
                <c:pt idx="930">
                  <c:v>379</c:v>
                </c:pt>
                <c:pt idx="931">
                  <c:v>393</c:v>
                </c:pt>
                <c:pt idx="932">
                  <c:v>397</c:v>
                </c:pt>
                <c:pt idx="933">
                  <c:v>411</c:v>
                </c:pt>
                <c:pt idx="934">
                  <c:v>404</c:v>
                </c:pt>
                <c:pt idx="935">
                  <c:v>396</c:v>
                </c:pt>
                <c:pt idx="936">
                  <c:v>400</c:v>
                </c:pt>
                <c:pt idx="937">
                  <c:v>393</c:v>
                </c:pt>
                <c:pt idx="938">
                  <c:v>397</c:v>
                </c:pt>
                <c:pt idx="939">
                  <c:v>392</c:v>
                </c:pt>
                <c:pt idx="940">
                  <c:v>383</c:v>
                </c:pt>
                <c:pt idx="941">
                  <c:v>369</c:v>
                </c:pt>
                <c:pt idx="942">
                  <c:v>366</c:v>
                </c:pt>
                <c:pt idx="943">
                  <c:v>362</c:v>
                </c:pt>
                <c:pt idx="944">
                  <c:v>370</c:v>
                </c:pt>
                <c:pt idx="945">
                  <c:v>379</c:v>
                </c:pt>
                <c:pt idx="946">
                  <c:v>380</c:v>
                </c:pt>
                <c:pt idx="947">
                  <c:v>372</c:v>
                </c:pt>
                <c:pt idx="948">
                  <c:v>380</c:v>
                </c:pt>
                <c:pt idx="949">
                  <c:v>379</c:v>
                </c:pt>
                <c:pt idx="950">
                  <c:v>376</c:v>
                </c:pt>
                <c:pt idx="951">
                  <c:v>375</c:v>
                </c:pt>
                <c:pt idx="952">
                  <c:v>377</c:v>
                </c:pt>
                <c:pt idx="953">
                  <c:v>369</c:v>
                </c:pt>
                <c:pt idx="954">
                  <c:v>370</c:v>
                </c:pt>
                <c:pt idx="955">
                  <c:v>378</c:v>
                </c:pt>
                <c:pt idx="956">
                  <c:v>374</c:v>
                </c:pt>
                <c:pt idx="957">
                  <c:v>368</c:v>
                </c:pt>
                <c:pt idx="958">
                  <c:v>375</c:v>
                </c:pt>
                <c:pt idx="959">
                  <c:v>368</c:v>
                </c:pt>
                <c:pt idx="960">
                  <c:v>368</c:v>
                </c:pt>
                <c:pt idx="961">
                  <c:v>378</c:v>
                </c:pt>
                <c:pt idx="962">
                  <c:v>374</c:v>
                </c:pt>
                <c:pt idx="963">
                  <c:v>376</c:v>
                </c:pt>
                <c:pt idx="964">
                  <c:v>377</c:v>
                </c:pt>
                <c:pt idx="965">
                  <c:v>381</c:v>
                </c:pt>
                <c:pt idx="966">
                  <c:v>377</c:v>
                </c:pt>
                <c:pt idx="967">
                  <c:v>375</c:v>
                </c:pt>
                <c:pt idx="968">
                  <c:v>380</c:v>
                </c:pt>
                <c:pt idx="969">
                  <c:v>381</c:v>
                </c:pt>
                <c:pt idx="970">
                  <c:v>397</c:v>
                </c:pt>
                <c:pt idx="971">
                  <c:v>400</c:v>
                </c:pt>
                <c:pt idx="972">
                  <c:v>401</c:v>
                </c:pt>
                <c:pt idx="973">
                  <c:v>408</c:v>
                </c:pt>
                <c:pt idx="974">
                  <c:v>402</c:v>
                </c:pt>
                <c:pt idx="975">
                  <c:v>405</c:v>
                </c:pt>
                <c:pt idx="976">
                  <c:v>407</c:v>
                </c:pt>
                <c:pt idx="977">
                  <c:v>401</c:v>
                </c:pt>
                <c:pt idx="978">
                  <c:v>395</c:v>
                </c:pt>
                <c:pt idx="979">
                  <c:v>394</c:v>
                </c:pt>
                <c:pt idx="980">
                  <c:v>383</c:v>
                </c:pt>
                <c:pt idx="981">
                  <c:v>385</c:v>
                </c:pt>
                <c:pt idx="982">
                  <c:v>382</c:v>
                </c:pt>
                <c:pt idx="983">
                  <c:v>386</c:v>
                </c:pt>
                <c:pt idx="984">
                  <c:v>378</c:v>
                </c:pt>
                <c:pt idx="985">
                  <c:v>378</c:v>
                </c:pt>
                <c:pt idx="986">
                  <c:v>379</c:v>
                </c:pt>
                <c:pt idx="987">
                  <c:v>383</c:v>
                </c:pt>
                <c:pt idx="988">
                  <c:v>387</c:v>
                </c:pt>
                <c:pt idx="989">
                  <c:v>383</c:v>
                </c:pt>
                <c:pt idx="990">
                  <c:v>379</c:v>
                </c:pt>
                <c:pt idx="991">
                  <c:v>378</c:v>
                </c:pt>
                <c:pt idx="992">
                  <c:v>374</c:v>
                </c:pt>
                <c:pt idx="993">
                  <c:v>378</c:v>
                </c:pt>
                <c:pt idx="994">
                  <c:v>378</c:v>
                </c:pt>
                <c:pt idx="995">
                  <c:v>388</c:v>
                </c:pt>
                <c:pt idx="996">
                  <c:v>388</c:v>
                </c:pt>
                <c:pt idx="997">
                  <c:v>396</c:v>
                </c:pt>
                <c:pt idx="998">
                  <c:v>392</c:v>
                </c:pt>
                <c:pt idx="999">
                  <c:v>392</c:v>
                </c:pt>
                <c:pt idx="1000">
                  <c:v>397</c:v>
                </c:pt>
                <c:pt idx="1001">
                  <c:v>393</c:v>
                </c:pt>
                <c:pt idx="1002">
                  <c:v>392</c:v>
                </c:pt>
                <c:pt idx="1003">
                  <c:v>373</c:v>
                </c:pt>
                <c:pt idx="1004">
                  <c:v>374</c:v>
                </c:pt>
                <c:pt idx="1005">
                  <c:v>340</c:v>
                </c:pt>
                <c:pt idx="1006">
                  <c:v>342</c:v>
                </c:pt>
                <c:pt idx="1007">
                  <c:v>342</c:v>
                </c:pt>
                <c:pt idx="1008">
                  <c:v>331</c:v>
                </c:pt>
                <c:pt idx="1009">
                  <c:v>327</c:v>
                </c:pt>
                <c:pt idx="1010">
                  <c:v>324</c:v>
                </c:pt>
                <c:pt idx="1011">
                  <c:v>330</c:v>
                </c:pt>
                <c:pt idx="1012">
                  <c:v>326</c:v>
                </c:pt>
                <c:pt idx="1013">
                  <c:v>324</c:v>
                </c:pt>
                <c:pt idx="1014">
                  <c:v>328</c:v>
                </c:pt>
                <c:pt idx="1015">
                  <c:v>326</c:v>
                </c:pt>
                <c:pt idx="1016">
                  <c:v>322</c:v>
                </c:pt>
                <c:pt idx="1017">
                  <c:v>324</c:v>
                </c:pt>
                <c:pt idx="1018">
                  <c:v>324</c:v>
                </c:pt>
                <c:pt idx="1019">
                  <c:v>323</c:v>
                </c:pt>
                <c:pt idx="1020">
                  <c:v>323</c:v>
                </c:pt>
                <c:pt idx="1021">
                  <c:v>314</c:v>
                </c:pt>
                <c:pt idx="1022">
                  <c:v>310</c:v>
                </c:pt>
                <c:pt idx="1023">
                  <c:v>309</c:v>
                </c:pt>
                <c:pt idx="1024">
                  <c:v>300</c:v>
                </c:pt>
                <c:pt idx="1025">
                  <c:v>306</c:v>
                </c:pt>
                <c:pt idx="1026">
                  <c:v>309</c:v>
                </c:pt>
                <c:pt idx="1027">
                  <c:v>307</c:v>
                </c:pt>
              </c:numCache>
            </c:numRef>
          </c:val>
          <c:smooth val="0"/>
          <c:extLst>
            <c:ext xmlns:c16="http://schemas.microsoft.com/office/drawing/2014/chart" uri="{C3380CC4-5D6E-409C-BE32-E72D297353CC}">
              <c16:uniqueId val="{00000001-EC78-471D-98E7-7D4B7822684C}"/>
            </c:ext>
          </c:extLst>
        </c:ser>
        <c:ser>
          <c:idx val="1"/>
          <c:order val="2"/>
          <c:tx>
            <c:strRef>
              <c:f>'G I.2'!$F$4</c:f>
              <c:strCache>
                <c:ptCount val="1"/>
                <c:pt idx="0">
                  <c:v>Asia</c:v>
                </c:pt>
              </c:strCache>
            </c:strRef>
          </c:tx>
          <c:spPr>
            <a:ln w="22225" cap="rnd">
              <a:solidFill>
                <a:schemeClr val="accent2"/>
              </a:solidFill>
              <a:round/>
            </a:ln>
            <a:effectLst/>
          </c:spPr>
          <c:marker>
            <c:symbol val="none"/>
          </c:marker>
          <c:dLbls>
            <c:dLbl>
              <c:idx val="631"/>
              <c:layout>
                <c:manualLayout>
                  <c:x val="-2.3779287023952125E-2"/>
                  <c:y val="-2.38637473975362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9933"/>
                      </a:solidFill>
                      <a:latin typeface="+mn-lt"/>
                      <a:ea typeface="+mn-ea"/>
                      <a:cs typeface="+mn-cs"/>
                    </a:defRPr>
                  </a:pPr>
                  <a:endParaRPr lang="es-CL"/>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9037-4756-8A61-748CE39A590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Frutiger LT 47 LightCn" panose="020B0406020204020204" pitchFamily="34" charset="0"/>
                    <a:ea typeface="+mn-ea"/>
                    <a:cs typeface="+mn-cs"/>
                  </a:defRPr>
                </a:pPr>
                <a:endParaRPr lang="es-C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'G I.2'!$A$3137:$A$4164</c:f>
              <c:numCache>
                <c:formatCode>m/d/yyyy</c:formatCode>
                <c:ptCount val="1028"/>
                <c:pt idx="0">
                  <c:v>42737</c:v>
                </c:pt>
                <c:pt idx="1">
                  <c:v>42738</c:v>
                </c:pt>
                <c:pt idx="2">
                  <c:v>42739</c:v>
                </c:pt>
                <c:pt idx="3">
                  <c:v>42740</c:v>
                </c:pt>
                <c:pt idx="4">
                  <c:v>42741</c:v>
                </c:pt>
                <c:pt idx="5">
                  <c:v>42744</c:v>
                </c:pt>
                <c:pt idx="6">
                  <c:v>42745</c:v>
                </c:pt>
                <c:pt idx="7">
                  <c:v>42746</c:v>
                </c:pt>
                <c:pt idx="8">
                  <c:v>42747</c:v>
                </c:pt>
                <c:pt idx="9">
                  <c:v>42748</c:v>
                </c:pt>
                <c:pt idx="10">
                  <c:v>42751</c:v>
                </c:pt>
                <c:pt idx="11">
                  <c:v>42752</c:v>
                </c:pt>
                <c:pt idx="12">
                  <c:v>42753</c:v>
                </c:pt>
                <c:pt idx="13">
                  <c:v>42754</c:v>
                </c:pt>
                <c:pt idx="14">
                  <c:v>42755</c:v>
                </c:pt>
                <c:pt idx="15">
                  <c:v>42758</c:v>
                </c:pt>
                <c:pt idx="16">
                  <c:v>42759</c:v>
                </c:pt>
                <c:pt idx="17">
                  <c:v>42760</c:v>
                </c:pt>
                <c:pt idx="18">
                  <c:v>42761</c:v>
                </c:pt>
                <c:pt idx="19">
                  <c:v>42762</c:v>
                </c:pt>
                <c:pt idx="20">
                  <c:v>42765</c:v>
                </c:pt>
                <c:pt idx="21">
                  <c:v>42766</c:v>
                </c:pt>
                <c:pt idx="22">
                  <c:v>42767</c:v>
                </c:pt>
                <c:pt idx="23">
                  <c:v>42768</c:v>
                </c:pt>
                <c:pt idx="24">
                  <c:v>42769</c:v>
                </c:pt>
                <c:pt idx="25">
                  <c:v>42772</c:v>
                </c:pt>
                <c:pt idx="26">
                  <c:v>42773</c:v>
                </c:pt>
                <c:pt idx="27">
                  <c:v>42774</c:v>
                </c:pt>
                <c:pt idx="28">
                  <c:v>42775</c:v>
                </c:pt>
                <c:pt idx="29">
                  <c:v>42776</c:v>
                </c:pt>
                <c:pt idx="30">
                  <c:v>42779</c:v>
                </c:pt>
                <c:pt idx="31">
                  <c:v>42780</c:v>
                </c:pt>
                <c:pt idx="32">
                  <c:v>42781</c:v>
                </c:pt>
                <c:pt idx="33">
                  <c:v>42782</c:v>
                </c:pt>
                <c:pt idx="34">
                  <c:v>42783</c:v>
                </c:pt>
                <c:pt idx="35">
                  <c:v>42786</c:v>
                </c:pt>
                <c:pt idx="36">
                  <c:v>42787</c:v>
                </c:pt>
                <c:pt idx="37">
                  <c:v>42788</c:v>
                </c:pt>
                <c:pt idx="38">
                  <c:v>42789</c:v>
                </c:pt>
                <c:pt idx="39">
                  <c:v>42790</c:v>
                </c:pt>
                <c:pt idx="40">
                  <c:v>42793</c:v>
                </c:pt>
                <c:pt idx="41">
                  <c:v>42794</c:v>
                </c:pt>
                <c:pt idx="42">
                  <c:v>42795</c:v>
                </c:pt>
                <c:pt idx="43">
                  <c:v>42796</c:v>
                </c:pt>
                <c:pt idx="44">
                  <c:v>42797</c:v>
                </c:pt>
                <c:pt idx="45">
                  <c:v>42800</c:v>
                </c:pt>
                <c:pt idx="46">
                  <c:v>42801</c:v>
                </c:pt>
                <c:pt idx="47">
                  <c:v>42802</c:v>
                </c:pt>
                <c:pt idx="48">
                  <c:v>42803</c:v>
                </c:pt>
                <c:pt idx="49">
                  <c:v>42804</c:v>
                </c:pt>
                <c:pt idx="50">
                  <c:v>42807</c:v>
                </c:pt>
                <c:pt idx="51">
                  <c:v>42808</c:v>
                </c:pt>
                <c:pt idx="52">
                  <c:v>42809</c:v>
                </c:pt>
                <c:pt idx="53">
                  <c:v>42810</c:v>
                </c:pt>
                <c:pt idx="54">
                  <c:v>42811</c:v>
                </c:pt>
                <c:pt idx="55">
                  <c:v>42814</c:v>
                </c:pt>
                <c:pt idx="56">
                  <c:v>42815</c:v>
                </c:pt>
                <c:pt idx="57">
                  <c:v>42816</c:v>
                </c:pt>
                <c:pt idx="58">
                  <c:v>42817</c:v>
                </c:pt>
                <c:pt idx="59">
                  <c:v>42818</c:v>
                </c:pt>
                <c:pt idx="60">
                  <c:v>42821</c:v>
                </c:pt>
                <c:pt idx="61">
                  <c:v>42822</c:v>
                </c:pt>
                <c:pt idx="62">
                  <c:v>42823</c:v>
                </c:pt>
                <c:pt idx="63">
                  <c:v>42824</c:v>
                </c:pt>
                <c:pt idx="64">
                  <c:v>42825</c:v>
                </c:pt>
                <c:pt idx="65">
                  <c:v>42828</c:v>
                </c:pt>
                <c:pt idx="66">
                  <c:v>42829</c:v>
                </c:pt>
                <c:pt idx="67">
                  <c:v>42830</c:v>
                </c:pt>
                <c:pt idx="68">
                  <c:v>42831</c:v>
                </c:pt>
                <c:pt idx="69">
                  <c:v>42832</c:v>
                </c:pt>
                <c:pt idx="70">
                  <c:v>42835</c:v>
                </c:pt>
                <c:pt idx="71">
                  <c:v>42836</c:v>
                </c:pt>
                <c:pt idx="72">
                  <c:v>42837</c:v>
                </c:pt>
                <c:pt idx="73">
                  <c:v>42838</c:v>
                </c:pt>
                <c:pt idx="74">
                  <c:v>42839</c:v>
                </c:pt>
                <c:pt idx="75">
                  <c:v>42842</c:v>
                </c:pt>
                <c:pt idx="76">
                  <c:v>42843</c:v>
                </c:pt>
                <c:pt idx="77">
                  <c:v>42844</c:v>
                </c:pt>
                <c:pt idx="78">
                  <c:v>42845</c:v>
                </c:pt>
                <c:pt idx="79">
                  <c:v>42846</c:v>
                </c:pt>
                <c:pt idx="80">
                  <c:v>42849</c:v>
                </c:pt>
                <c:pt idx="81">
                  <c:v>42850</c:v>
                </c:pt>
                <c:pt idx="82">
                  <c:v>42851</c:v>
                </c:pt>
                <c:pt idx="83">
                  <c:v>42852</c:v>
                </c:pt>
                <c:pt idx="84">
                  <c:v>42853</c:v>
                </c:pt>
                <c:pt idx="85">
                  <c:v>42856</c:v>
                </c:pt>
                <c:pt idx="86">
                  <c:v>42857</c:v>
                </c:pt>
                <c:pt idx="87">
                  <c:v>42858</c:v>
                </c:pt>
                <c:pt idx="88">
                  <c:v>42859</c:v>
                </c:pt>
                <c:pt idx="89">
                  <c:v>42860</c:v>
                </c:pt>
                <c:pt idx="90">
                  <c:v>42863</c:v>
                </c:pt>
                <c:pt idx="91">
                  <c:v>42864</c:v>
                </c:pt>
                <c:pt idx="92">
                  <c:v>42865</c:v>
                </c:pt>
                <c:pt idx="93">
                  <c:v>42866</c:v>
                </c:pt>
                <c:pt idx="94">
                  <c:v>42867</c:v>
                </c:pt>
                <c:pt idx="95">
                  <c:v>42870</c:v>
                </c:pt>
                <c:pt idx="96">
                  <c:v>42871</c:v>
                </c:pt>
                <c:pt idx="97">
                  <c:v>42872</c:v>
                </c:pt>
                <c:pt idx="98">
                  <c:v>42873</c:v>
                </c:pt>
                <c:pt idx="99">
                  <c:v>42874</c:v>
                </c:pt>
                <c:pt idx="100">
                  <c:v>42877</c:v>
                </c:pt>
                <c:pt idx="101">
                  <c:v>42878</c:v>
                </c:pt>
                <c:pt idx="102">
                  <c:v>42879</c:v>
                </c:pt>
                <c:pt idx="103">
                  <c:v>42880</c:v>
                </c:pt>
                <c:pt idx="104">
                  <c:v>42881</c:v>
                </c:pt>
                <c:pt idx="105">
                  <c:v>42884</c:v>
                </c:pt>
                <c:pt idx="106">
                  <c:v>42885</c:v>
                </c:pt>
                <c:pt idx="107">
                  <c:v>42886</c:v>
                </c:pt>
                <c:pt idx="108">
                  <c:v>42887</c:v>
                </c:pt>
                <c:pt idx="109">
                  <c:v>42888</c:v>
                </c:pt>
                <c:pt idx="110">
                  <c:v>42891</c:v>
                </c:pt>
                <c:pt idx="111">
                  <c:v>42892</c:v>
                </c:pt>
                <c:pt idx="112">
                  <c:v>42893</c:v>
                </c:pt>
                <c:pt idx="113">
                  <c:v>42894</c:v>
                </c:pt>
                <c:pt idx="114">
                  <c:v>42895</c:v>
                </c:pt>
                <c:pt idx="115">
                  <c:v>42898</c:v>
                </c:pt>
                <c:pt idx="116">
                  <c:v>42899</c:v>
                </c:pt>
                <c:pt idx="117">
                  <c:v>42900</c:v>
                </c:pt>
                <c:pt idx="118">
                  <c:v>42901</c:v>
                </c:pt>
                <c:pt idx="119">
                  <c:v>42902</c:v>
                </c:pt>
                <c:pt idx="120">
                  <c:v>42905</c:v>
                </c:pt>
                <c:pt idx="121">
                  <c:v>42906</c:v>
                </c:pt>
                <c:pt idx="122">
                  <c:v>42907</c:v>
                </c:pt>
                <c:pt idx="123">
                  <c:v>42908</c:v>
                </c:pt>
                <c:pt idx="124">
                  <c:v>42909</c:v>
                </c:pt>
                <c:pt idx="125">
                  <c:v>42912</c:v>
                </c:pt>
                <c:pt idx="126">
                  <c:v>42913</c:v>
                </c:pt>
                <c:pt idx="127">
                  <c:v>42914</c:v>
                </c:pt>
                <c:pt idx="128">
                  <c:v>42915</c:v>
                </c:pt>
                <c:pt idx="129">
                  <c:v>42916</c:v>
                </c:pt>
                <c:pt idx="130">
                  <c:v>42919</c:v>
                </c:pt>
                <c:pt idx="131">
                  <c:v>42920</c:v>
                </c:pt>
                <c:pt idx="132">
                  <c:v>42921</c:v>
                </c:pt>
                <c:pt idx="133">
                  <c:v>42922</c:v>
                </c:pt>
                <c:pt idx="134">
                  <c:v>42923</c:v>
                </c:pt>
                <c:pt idx="135">
                  <c:v>42926</c:v>
                </c:pt>
                <c:pt idx="136">
                  <c:v>42927</c:v>
                </c:pt>
                <c:pt idx="137">
                  <c:v>42928</c:v>
                </c:pt>
                <c:pt idx="138">
                  <c:v>42929</c:v>
                </c:pt>
                <c:pt idx="139">
                  <c:v>42930</c:v>
                </c:pt>
                <c:pt idx="140">
                  <c:v>42933</c:v>
                </c:pt>
                <c:pt idx="141">
                  <c:v>42934</c:v>
                </c:pt>
                <c:pt idx="142">
                  <c:v>42935</c:v>
                </c:pt>
                <c:pt idx="143">
                  <c:v>42936</c:v>
                </c:pt>
                <c:pt idx="144">
                  <c:v>42937</c:v>
                </c:pt>
                <c:pt idx="145">
                  <c:v>42940</c:v>
                </c:pt>
                <c:pt idx="146">
                  <c:v>42941</c:v>
                </c:pt>
                <c:pt idx="147">
                  <c:v>42942</c:v>
                </c:pt>
                <c:pt idx="148">
                  <c:v>42943</c:v>
                </c:pt>
                <c:pt idx="149">
                  <c:v>42944</c:v>
                </c:pt>
                <c:pt idx="150">
                  <c:v>42947</c:v>
                </c:pt>
                <c:pt idx="151">
                  <c:v>42948</c:v>
                </c:pt>
                <c:pt idx="152">
                  <c:v>42949</c:v>
                </c:pt>
                <c:pt idx="153">
                  <c:v>42950</c:v>
                </c:pt>
                <c:pt idx="154">
                  <c:v>42951</c:v>
                </c:pt>
                <c:pt idx="155">
                  <c:v>42954</c:v>
                </c:pt>
                <c:pt idx="156">
                  <c:v>42955</c:v>
                </c:pt>
                <c:pt idx="157">
                  <c:v>42956</c:v>
                </c:pt>
                <c:pt idx="158">
                  <c:v>42957</c:v>
                </c:pt>
                <c:pt idx="159">
                  <c:v>42958</c:v>
                </c:pt>
                <c:pt idx="160">
                  <c:v>42961</c:v>
                </c:pt>
                <c:pt idx="161">
                  <c:v>42962</c:v>
                </c:pt>
                <c:pt idx="162">
                  <c:v>42963</c:v>
                </c:pt>
                <c:pt idx="163">
                  <c:v>42964</c:v>
                </c:pt>
                <c:pt idx="164">
                  <c:v>42965</c:v>
                </c:pt>
                <c:pt idx="165">
                  <c:v>42968</c:v>
                </c:pt>
                <c:pt idx="166">
                  <c:v>42969</c:v>
                </c:pt>
                <c:pt idx="167">
                  <c:v>42970</c:v>
                </c:pt>
                <c:pt idx="168">
                  <c:v>42971</c:v>
                </c:pt>
                <c:pt idx="169">
                  <c:v>42972</c:v>
                </c:pt>
                <c:pt idx="170">
                  <c:v>42975</c:v>
                </c:pt>
                <c:pt idx="171">
                  <c:v>42976</c:v>
                </c:pt>
                <c:pt idx="172">
                  <c:v>42977</c:v>
                </c:pt>
                <c:pt idx="173">
                  <c:v>42978</c:v>
                </c:pt>
                <c:pt idx="174">
                  <c:v>42979</c:v>
                </c:pt>
                <c:pt idx="175">
                  <c:v>42982</c:v>
                </c:pt>
                <c:pt idx="176">
                  <c:v>42983</c:v>
                </c:pt>
                <c:pt idx="177">
                  <c:v>42984</c:v>
                </c:pt>
                <c:pt idx="178">
                  <c:v>42985</c:v>
                </c:pt>
                <c:pt idx="179">
                  <c:v>42986</c:v>
                </c:pt>
                <c:pt idx="180">
                  <c:v>42989</c:v>
                </c:pt>
                <c:pt idx="181">
                  <c:v>42990</c:v>
                </c:pt>
                <c:pt idx="182">
                  <c:v>42991</c:v>
                </c:pt>
                <c:pt idx="183">
                  <c:v>42992</c:v>
                </c:pt>
                <c:pt idx="184">
                  <c:v>42993</c:v>
                </c:pt>
                <c:pt idx="185">
                  <c:v>42996</c:v>
                </c:pt>
                <c:pt idx="186">
                  <c:v>42997</c:v>
                </c:pt>
                <c:pt idx="187">
                  <c:v>42998</c:v>
                </c:pt>
                <c:pt idx="188">
                  <c:v>42999</c:v>
                </c:pt>
                <c:pt idx="189">
                  <c:v>43000</c:v>
                </c:pt>
                <c:pt idx="190">
                  <c:v>43003</c:v>
                </c:pt>
                <c:pt idx="191">
                  <c:v>43004</c:v>
                </c:pt>
                <c:pt idx="192">
                  <c:v>43005</c:v>
                </c:pt>
                <c:pt idx="193">
                  <c:v>43006</c:v>
                </c:pt>
                <c:pt idx="194">
                  <c:v>43007</c:v>
                </c:pt>
                <c:pt idx="195">
                  <c:v>43010</c:v>
                </c:pt>
                <c:pt idx="196">
                  <c:v>43011</c:v>
                </c:pt>
                <c:pt idx="197">
                  <c:v>43012</c:v>
                </c:pt>
                <c:pt idx="198">
                  <c:v>43013</c:v>
                </c:pt>
                <c:pt idx="199">
                  <c:v>43014</c:v>
                </c:pt>
                <c:pt idx="200">
                  <c:v>43017</c:v>
                </c:pt>
                <c:pt idx="201">
                  <c:v>43018</c:v>
                </c:pt>
                <c:pt idx="202">
                  <c:v>43019</c:v>
                </c:pt>
                <c:pt idx="203">
                  <c:v>43020</c:v>
                </c:pt>
                <c:pt idx="204">
                  <c:v>43021</c:v>
                </c:pt>
                <c:pt idx="205">
                  <c:v>43024</c:v>
                </c:pt>
                <c:pt idx="206">
                  <c:v>43025</c:v>
                </c:pt>
                <c:pt idx="207">
                  <c:v>43026</c:v>
                </c:pt>
                <c:pt idx="208">
                  <c:v>43027</c:v>
                </c:pt>
                <c:pt idx="209">
                  <c:v>43028</c:v>
                </c:pt>
                <c:pt idx="210">
                  <c:v>43031</c:v>
                </c:pt>
                <c:pt idx="211">
                  <c:v>43032</c:v>
                </c:pt>
                <c:pt idx="212">
                  <c:v>43033</c:v>
                </c:pt>
                <c:pt idx="213">
                  <c:v>43034</c:v>
                </c:pt>
                <c:pt idx="214">
                  <c:v>43035</c:v>
                </c:pt>
                <c:pt idx="215">
                  <c:v>43038</c:v>
                </c:pt>
                <c:pt idx="216">
                  <c:v>43039</c:v>
                </c:pt>
                <c:pt idx="217">
                  <c:v>43040</c:v>
                </c:pt>
                <c:pt idx="218">
                  <c:v>43041</c:v>
                </c:pt>
                <c:pt idx="219">
                  <c:v>43042</c:v>
                </c:pt>
                <c:pt idx="220">
                  <c:v>43045</c:v>
                </c:pt>
                <c:pt idx="221">
                  <c:v>43046</c:v>
                </c:pt>
                <c:pt idx="222">
                  <c:v>43047</c:v>
                </c:pt>
                <c:pt idx="223">
                  <c:v>43048</c:v>
                </c:pt>
                <c:pt idx="224">
                  <c:v>43049</c:v>
                </c:pt>
                <c:pt idx="225">
                  <c:v>43052</c:v>
                </c:pt>
                <c:pt idx="226">
                  <c:v>43053</c:v>
                </c:pt>
                <c:pt idx="227">
                  <c:v>43054</c:v>
                </c:pt>
                <c:pt idx="228">
                  <c:v>43055</c:v>
                </c:pt>
                <c:pt idx="229">
                  <c:v>43056</c:v>
                </c:pt>
                <c:pt idx="230">
                  <c:v>43059</c:v>
                </c:pt>
                <c:pt idx="231">
                  <c:v>43060</c:v>
                </c:pt>
                <c:pt idx="232">
                  <c:v>43061</c:v>
                </c:pt>
                <c:pt idx="233">
                  <c:v>43062</c:v>
                </c:pt>
                <c:pt idx="234">
                  <c:v>43063</c:v>
                </c:pt>
                <c:pt idx="235">
                  <c:v>43066</c:v>
                </c:pt>
                <c:pt idx="236">
                  <c:v>43067</c:v>
                </c:pt>
                <c:pt idx="237">
                  <c:v>43068</c:v>
                </c:pt>
                <c:pt idx="238">
                  <c:v>43069</c:v>
                </c:pt>
                <c:pt idx="239">
                  <c:v>43070</c:v>
                </c:pt>
                <c:pt idx="240">
                  <c:v>43073</c:v>
                </c:pt>
                <c:pt idx="241">
                  <c:v>43074</c:v>
                </c:pt>
                <c:pt idx="242">
                  <c:v>43075</c:v>
                </c:pt>
                <c:pt idx="243">
                  <c:v>43076</c:v>
                </c:pt>
                <c:pt idx="244">
                  <c:v>43077</c:v>
                </c:pt>
                <c:pt idx="245">
                  <c:v>43080</c:v>
                </c:pt>
                <c:pt idx="246">
                  <c:v>43081</c:v>
                </c:pt>
                <c:pt idx="247">
                  <c:v>43082</c:v>
                </c:pt>
                <c:pt idx="248">
                  <c:v>43083</c:v>
                </c:pt>
                <c:pt idx="249">
                  <c:v>43084</c:v>
                </c:pt>
                <c:pt idx="250">
                  <c:v>43087</c:v>
                </c:pt>
                <c:pt idx="251">
                  <c:v>43088</c:v>
                </c:pt>
                <c:pt idx="252">
                  <c:v>43089</c:v>
                </c:pt>
                <c:pt idx="253">
                  <c:v>43090</c:v>
                </c:pt>
                <c:pt idx="254">
                  <c:v>43091</c:v>
                </c:pt>
                <c:pt idx="255">
                  <c:v>43094</c:v>
                </c:pt>
                <c:pt idx="256">
                  <c:v>43095</c:v>
                </c:pt>
                <c:pt idx="257">
                  <c:v>43096</c:v>
                </c:pt>
                <c:pt idx="258">
                  <c:v>43097</c:v>
                </c:pt>
                <c:pt idx="259">
                  <c:v>43098</c:v>
                </c:pt>
                <c:pt idx="260">
                  <c:v>43101</c:v>
                </c:pt>
                <c:pt idx="261">
                  <c:v>43102</c:v>
                </c:pt>
                <c:pt idx="262">
                  <c:v>43103</c:v>
                </c:pt>
                <c:pt idx="263">
                  <c:v>43104</c:v>
                </c:pt>
                <c:pt idx="264">
                  <c:v>43105</c:v>
                </c:pt>
                <c:pt idx="265">
                  <c:v>43108</c:v>
                </c:pt>
                <c:pt idx="266">
                  <c:v>43109</c:v>
                </c:pt>
                <c:pt idx="267">
                  <c:v>43110</c:v>
                </c:pt>
                <c:pt idx="268">
                  <c:v>43111</c:v>
                </c:pt>
                <c:pt idx="269">
                  <c:v>43112</c:v>
                </c:pt>
                <c:pt idx="270">
                  <c:v>43115</c:v>
                </c:pt>
                <c:pt idx="271">
                  <c:v>43116</c:v>
                </c:pt>
                <c:pt idx="272">
                  <c:v>43117</c:v>
                </c:pt>
                <c:pt idx="273">
                  <c:v>43118</c:v>
                </c:pt>
                <c:pt idx="274">
                  <c:v>43119</c:v>
                </c:pt>
                <c:pt idx="275">
                  <c:v>43122</c:v>
                </c:pt>
                <c:pt idx="276">
                  <c:v>43123</c:v>
                </c:pt>
                <c:pt idx="277">
                  <c:v>43124</c:v>
                </c:pt>
                <c:pt idx="278">
                  <c:v>43125</c:v>
                </c:pt>
                <c:pt idx="279">
                  <c:v>43126</c:v>
                </c:pt>
                <c:pt idx="280">
                  <c:v>43129</c:v>
                </c:pt>
                <c:pt idx="281">
                  <c:v>43130</c:v>
                </c:pt>
                <c:pt idx="282">
                  <c:v>43131</c:v>
                </c:pt>
                <c:pt idx="283">
                  <c:v>43132</c:v>
                </c:pt>
                <c:pt idx="284">
                  <c:v>43133</c:v>
                </c:pt>
                <c:pt idx="285">
                  <c:v>43136</c:v>
                </c:pt>
                <c:pt idx="286">
                  <c:v>43137</c:v>
                </c:pt>
                <c:pt idx="287">
                  <c:v>43138</c:v>
                </c:pt>
                <c:pt idx="288">
                  <c:v>43139</c:v>
                </c:pt>
                <c:pt idx="289">
                  <c:v>43140</c:v>
                </c:pt>
                <c:pt idx="290">
                  <c:v>43143</c:v>
                </c:pt>
                <c:pt idx="291">
                  <c:v>43144</c:v>
                </c:pt>
                <c:pt idx="292">
                  <c:v>43145</c:v>
                </c:pt>
                <c:pt idx="293">
                  <c:v>43146</c:v>
                </c:pt>
                <c:pt idx="294">
                  <c:v>43147</c:v>
                </c:pt>
                <c:pt idx="295">
                  <c:v>43150</c:v>
                </c:pt>
                <c:pt idx="296">
                  <c:v>43151</c:v>
                </c:pt>
                <c:pt idx="297">
                  <c:v>43152</c:v>
                </c:pt>
                <c:pt idx="298">
                  <c:v>43153</c:v>
                </c:pt>
                <c:pt idx="299">
                  <c:v>43154</c:v>
                </c:pt>
                <c:pt idx="300">
                  <c:v>43157</c:v>
                </c:pt>
                <c:pt idx="301">
                  <c:v>43158</c:v>
                </c:pt>
                <c:pt idx="302">
                  <c:v>43159</c:v>
                </c:pt>
                <c:pt idx="303">
                  <c:v>43160</c:v>
                </c:pt>
                <c:pt idx="304">
                  <c:v>43161</c:v>
                </c:pt>
                <c:pt idx="305">
                  <c:v>43164</c:v>
                </c:pt>
                <c:pt idx="306">
                  <c:v>43165</c:v>
                </c:pt>
                <c:pt idx="307">
                  <c:v>43166</c:v>
                </c:pt>
                <c:pt idx="308">
                  <c:v>43167</c:v>
                </c:pt>
                <c:pt idx="309">
                  <c:v>43168</c:v>
                </c:pt>
                <c:pt idx="310">
                  <c:v>43171</c:v>
                </c:pt>
                <c:pt idx="311">
                  <c:v>43172</c:v>
                </c:pt>
                <c:pt idx="312">
                  <c:v>43173</c:v>
                </c:pt>
                <c:pt idx="313">
                  <c:v>43174</c:v>
                </c:pt>
                <c:pt idx="314">
                  <c:v>43175</c:v>
                </c:pt>
                <c:pt idx="315">
                  <c:v>43178</c:v>
                </c:pt>
                <c:pt idx="316">
                  <c:v>43179</c:v>
                </c:pt>
                <c:pt idx="317">
                  <c:v>43180</c:v>
                </c:pt>
                <c:pt idx="318">
                  <c:v>43181</c:v>
                </c:pt>
                <c:pt idx="319">
                  <c:v>43182</c:v>
                </c:pt>
                <c:pt idx="320">
                  <c:v>43185</c:v>
                </c:pt>
                <c:pt idx="321">
                  <c:v>43186</c:v>
                </c:pt>
                <c:pt idx="322">
                  <c:v>43187</c:v>
                </c:pt>
                <c:pt idx="323">
                  <c:v>43188</c:v>
                </c:pt>
                <c:pt idx="324">
                  <c:v>43189</c:v>
                </c:pt>
                <c:pt idx="325">
                  <c:v>43192</c:v>
                </c:pt>
                <c:pt idx="326">
                  <c:v>43193</c:v>
                </c:pt>
                <c:pt idx="327">
                  <c:v>43194</c:v>
                </c:pt>
                <c:pt idx="328">
                  <c:v>43195</c:v>
                </c:pt>
                <c:pt idx="329">
                  <c:v>43196</c:v>
                </c:pt>
                <c:pt idx="330">
                  <c:v>43199</c:v>
                </c:pt>
                <c:pt idx="331">
                  <c:v>43200</c:v>
                </c:pt>
                <c:pt idx="332">
                  <c:v>43201</c:v>
                </c:pt>
                <c:pt idx="333">
                  <c:v>43202</c:v>
                </c:pt>
                <c:pt idx="334">
                  <c:v>43203</c:v>
                </c:pt>
                <c:pt idx="335">
                  <c:v>43206</c:v>
                </c:pt>
                <c:pt idx="336">
                  <c:v>43207</c:v>
                </c:pt>
                <c:pt idx="337">
                  <c:v>43208</c:v>
                </c:pt>
                <c:pt idx="338">
                  <c:v>43209</c:v>
                </c:pt>
                <c:pt idx="339">
                  <c:v>43210</c:v>
                </c:pt>
                <c:pt idx="340">
                  <c:v>43213</c:v>
                </c:pt>
                <c:pt idx="341">
                  <c:v>43214</c:v>
                </c:pt>
                <c:pt idx="342">
                  <c:v>43215</c:v>
                </c:pt>
                <c:pt idx="343">
                  <c:v>43216</c:v>
                </c:pt>
                <c:pt idx="344">
                  <c:v>43217</c:v>
                </c:pt>
                <c:pt idx="345">
                  <c:v>43220</c:v>
                </c:pt>
                <c:pt idx="346">
                  <c:v>43221</c:v>
                </c:pt>
                <c:pt idx="347">
                  <c:v>43222</c:v>
                </c:pt>
                <c:pt idx="348">
                  <c:v>43223</c:v>
                </c:pt>
                <c:pt idx="349">
                  <c:v>43224</c:v>
                </c:pt>
                <c:pt idx="350">
                  <c:v>43227</c:v>
                </c:pt>
                <c:pt idx="351">
                  <c:v>43228</c:v>
                </c:pt>
                <c:pt idx="352">
                  <c:v>43229</c:v>
                </c:pt>
                <c:pt idx="353">
                  <c:v>43230</c:v>
                </c:pt>
                <c:pt idx="354">
                  <c:v>43231</c:v>
                </c:pt>
                <c:pt idx="355">
                  <c:v>43234</c:v>
                </c:pt>
                <c:pt idx="356">
                  <c:v>43235</c:v>
                </c:pt>
                <c:pt idx="357">
                  <c:v>43236</c:v>
                </c:pt>
                <c:pt idx="358">
                  <c:v>43237</c:v>
                </c:pt>
                <c:pt idx="359">
                  <c:v>43238</c:v>
                </c:pt>
                <c:pt idx="360">
                  <c:v>43241</c:v>
                </c:pt>
                <c:pt idx="361">
                  <c:v>43242</c:v>
                </c:pt>
                <c:pt idx="362">
                  <c:v>43243</c:v>
                </c:pt>
                <c:pt idx="363">
                  <c:v>43244</c:v>
                </c:pt>
                <c:pt idx="364">
                  <c:v>43245</c:v>
                </c:pt>
                <c:pt idx="365">
                  <c:v>43248</c:v>
                </c:pt>
                <c:pt idx="366">
                  <c:v>43249</c:v>
                </c:pt>
                <c:pt idx="367">
                  <c:v>43250</c:v>
                </c:pt>
                <c:pt idx="368">
                  <c:v>43251</c:v>
                </c:pt>
                <c:pt idx="369">
                  <c:v>43252</c:v>
                </c:pt>
                <c:pt idx="370">
                  <c:v>43255</c:v>
                </c:pt>
                <c:pt idx="371">
                  <c:v>43256</c:v>
                </c:pt>
                <c:pt idx="372">
                  <c:v>43257</c:v>
                </c:pt>
                <c:pt idx="373">
                  <c:v>43258</c:v>
                </c:pt>
                <c:pt idx="374">
                  <c:v>43259</c:v>
                </c:pt>
                <c:pt idx="375">
                  <c:v>43262</c:v>
                </c:pt>
                <c:pt idx="376">
                  <c:v>43263</c:v>
                </c:pt>
                <c:pt idx="377">
                  <c:v>43264</c:v>
                </c:pt>
                <c:pt idx="378">
                  <c:v>43265</c:v>
                </c:pt>
                <c:pt idx="379">
                  <c:v>43266</c:v>
                </c:pt>
                <c:pt idx="380">
                  <c:v>43269</c:v>
                </c:pt>
                <c:pt idx="381">
                  <c:v>43270</c:v>
                </c:pt>
                <c:pt idx="382">
                  <c:v>43271</c:v>
                </c:pt>
                <c:pt idx="383">
                  <c:v>43272</c:v>
                </c:pt>
                <c:pt idx="384">
                  <c:v>43273</c:v>
                </c:pt>
                <c:pt idx="385">
                  <c:v>43276</c:v>
                </c:pt>
                <c:pt idx="386">
                  <c:v>43277</c:v>
                </c:pt>
                <c:pt idx="387">
                  <c:v>43278</c:v>
                </c:pt>
                <c:pt idx="388">
                  <c:v>43279</c:v>
                </c:pt>
                <c:pt idx="389">
                  <c:v>43280</c:v>
                </c:pt>
                <c:pt idx="390">
                  <c:v>43283</c:v>
                </c:pt>
                <c:pt idx="391">
                  <c:v>43284</c:v>
                </c:pt>
                <c:pt idx="392">
                  <c:v>43285</c:v>
                </c:pt>
                <c:pt idx="393">
                  <c:v>43286</c:v>
                </c:pt>
                <c:pt idx="394">
                  <c:v>43287</c:v>
                </c:pt>
                <c:pt idx="395">
                  <c:v>43290</c:v>
                </c:pt>
                <c:pt idx="396">
                  <c:v>43291</c:v>
                </c:pt>
                <c:pt idx="397">
                  <c:v>43292</c:v>
                </c:pt>
                <c:pt idx="398">
                  <c:v>43293</c:v>
                </c:pt>
                <c:pt idx="399">
                  <c:v>43294</c:v>
                </c:pt>
                <c:pt idx="400">
                  <c:v>43297</c:v>
                </c:pt>
                <c:pt idx="401">
                  <c:v>43298</c:v>
                </c:pt>
                <c:pt idx="402">
                  <c:v>43299</c:v>
                </c:pt>
                <c:pt idx="403">
                  <c:v>43300</c:v>
                </c:pt>
                <c:pt idx="404">
                  <c:v>43301</c:v>
                </c:pt>
                <c:pt idx="405">
                  <c:v>43304</c:v>
                </c:pt>
                <c:pt idx="406">
                  <c:v>43305</c:v>
                </c:pt>
                <c:pt idx="407">
                  <c:v>43306</c:v>
                </c:pt>
                <c:pt idx="408">
                  <c:v>43307</c:v>
                </c:pt>
                <c:pt idx="409">
                  <c:v>43308</c:v>
                </c:pt>
                <c:pt idx="410">
                  <c:v>43311</c:v>
                </c:pt>
                <c:pt idx="411">
                  <c:v>43312</c:v>
                </c:pt>
                <c:pt idx="412">
                  <c:v>43313</c:v>
                </c:pt>
                <c:pt idx="413">
                  <c:v>43314</c:v>
                </c:pt>
                <c:pt idx="414">
                  <c:v>43315</c:v>
                </c:pt>
                <c:pt idx="415">
                  <c:v>43318</c:v>
                </c:pt>
                <c:pt idx="416">
                  <c:v>43319</c:v>
                </c:pt>
                <c:pt idx="417">
                  <c:v>43320</c:v>
                </c:pt>
                <c:pt idx="418">
                  <c:v>43321</c:v>
                </c:pt>
                <c:pt idx="419">
                  <c:v>43322</c:v>
                </c:pt>
                <c:pt idx="420">
                  <c:v>43325</c:v>
                </c:pt>
                <c:pt idx="421">
                  <c:v>43326</c:v>
                </c:pt>
                <c:pt idx="422">
                  <c:v>43327</c:v>
                </c:pt>
                <c:pt idx="423">
                  <c:v>43328</c:v>
                </c:pt>
                <c:pt idx="424">
                  <c:v>43329</c:v>
                </c:pt>
                <c:pt idx="425">
                  <c:v>43332</c:v>
                </c:pt>
                <c:pt idx="426">
                  <c:v>43333</c:v>
                </c:pt>
                <c:pt idx="427">
                  <c:v>43334</c:v>
                </c:pt>
                <c:pt idx="428">
                  <c:v>43335</c:v>
                </c:pt>
                <c:pt idx="429">
                  <c:v>43336</c:v>
                </c:pt>
                <c:pt idx="430">
                  <c:v>43339</c:v>
                </c:pt>
                <c:pt idx="431">
                  <c:v>43340</c:v>
                </c:pt>
                <c:pt idx="432">
                  <c:v>43341</c:v>
                </c:pt>
                <c:pt idx="433">
                  <c:v>43342</c:v>
                </c:pt>
                <c:pt idx="434">
                  <c:v>43343</c:v>
                </c:pt>
                <c:pt idx="435">
                  <c:v>43346</c:v>
                </c:pt>
                <c:pt idx="436">
                  <c:v>43347</c:v>
                </c:pt>
                <c:pt idx="437">
                  <c:v>43348</c:v>
                </c:pt>
                <c:pt idx="438">
                  <c:v>43349</c:v>
                </c:pt>
                <c:pt idx="439">
                  <c:v>43350</c:v>
                </c:pt>
                <c:pt idx="440">
                  <c:v>43353</c:v>
                </c:pt>
                <c:pt idx="441">
                  <c:v>43354</c:v>
                </c:pt>
                <c:pt idx="442">
                  <c:v>43355</c:v>
                </c:pt>
                <c:pt idx="443">
                  <c:v>43356</c:v>
                </c:pt>
                <c:pt idx="444">
                  <c:v>43357</c:v>
                </c:pt>
                <c:pt idx="445">
                  <c:v>43360</c:v>
                </c:pt>
                <c:pt idx="446">
                  <c:v>43361</c:v>
                </c:pt>
                <c:pt idx="447">
                  <c:v>43362</c:v>
                </c:pt>
                <c:pt idx="448">
                  <c:v>43363</c:v>
                </c:pt>
                <c:pt idx="449">
                  <c:v>43364</c:v>
                </c:pt>
                <c:pt idx="450">
                  <c:v>43367</c:v>
                </c:pt>
                <c:pt idx="451">
                  <c:v>43368</c:v>
                </c:pt>
                <c:pt idx="452">
                  <c:v>43369</c:v>
                </c:pt>
                <c:pt idx="453">
                  <c:v>43370</c:v>
                </c:pt>
                <c:pt idx="454">
                  <c:v>43371</c:v>
                </c:pt>
                <c:pt idx="455">
                  <c:v>43374</c:v>
                </c:pt>
                <c:pt idx="456">
                  <c:v>43375</c:v>
                </c:pt>
                <c:pt idx="457">
                  <c:v>43376</c:v>
                </c:pt>
                <c:pt idx="458">
                  <c:v>43377</c:v>
                </c:pt>
                <c:pt idx="459">
                  <c:v>43378</c:v>
                </c:pt>
                <c:pt idx="460">
                  <c:v>43381</c:v>
                </c:pt>
                <c:pt idx="461">
                  <c:v>43382</c:v>
                </c:pt>
                <c:pt idx="462">
                  <c:v>43383</c:v>
                </c:pt>
                <c:pt idx="463">
                  <c:v>43384</c:v>
                </c:pt>
                <c:pt idx="464">
                  <c:v>43385</c:v>
                </c:pt>
                <c:pt idx="465">
                  <c:v>43388</c:v>
                </c:pt>
                <c:pt idx="466">
                  <c:v>43389</c:v>
                </c:pt>
                <c:pt idx="467">
                  <c:v>43390</c:v>
                </c:pt>
                <c:pt idx="468">
                  <c:v>43391</c:v>
                </c:pt>
                <c:pt idx="469">
                  <c:v>43392</c:v>
                </c:pt>
                <c:pt idx="470">
                  <c:v>43395</c:v>
                </c:pt>
                <c:pt idx="471">
                  <c:v>43396</c:v>
                </c:pt>
                <c:pt idx="472">
                  <c:v>43397</c:v>
                </c:pt>
                <c:pt idx="473">
                  <c:v>43398</c:v>
                </c:pt>
                <c:pt idx="474">
                  <c:v>43399</c:v>
                </c:pt>
                <c:pt idx="475">
                  <c:v>43402</c:v>
                </c:pt>
                <c:pt idx="476">
                  <c:v>43403</c:v>
                </c:pt>
                <c:pt idx="477">
                  <c:v>43404</c:v>
                </c:pt>
                <c:pt idx="478">
                  <c:v>43405</c:v>
                </c:pt>
                <c:pt idx="479">
                  <c:v>43406</c:v>
                </c:pt>
                <c:pt idx="480">
                  <c:v>43409</c:v>
                </c:pt>
                <c:pt idx="481">
                  <c:v>43410</c:v>
                </c:pt>
                <c:pt idx="482">
                  <c:v>43411</c:v>
                </c:pt>
                <c:pt idx="483">
                  <c:v>43412</c:v>
                </c:pt>
                <c:pt idx="484">
                  <c:v>43413</c:v>
                </c:pt>
                <c:pt idx="485">
                  <c:v>43416</c:v>
                </c:pt>
                <c:pt idx="486">
                  <c:v>43417</c:v>
                </c:pt>
                <c:pt idx="487">
                  <c:v>43418</c:v>
                </c:pt>
                <c:pt idx="488">
                  <c:v>43419</c:v>
                </c:pt>
                <c:pt idx="489">
                  <c:v>43420</c:v>
                </c:pt>
                <c:pt idx="490">
                  <c:v>43423</c:v>
                </c:pt>
                <c:pt idx="491">
                  <c:v>43424</c:v>
                </c:pt>
                <c:pt idx="492">
                  <c:v>43425</c:v>
                </c:pt>
                <c:pt idx="493">
                  <c:v>43426</c:v>
                </c:pt>
                <c:pt idx="494">
                  <c:v>43427</c:v>
                </c:pt>
                <c:pt idx="495">
                  <c:v>43430</c:v>
                </c:pt>
                <c:pt idx="496">
                  <c:v>43431</c:v>
                </c:pt>
                <c:pt idx="497">
                  <c:v>43432</c:v>
                </c:pt>
                <c:pt idx="498">
                  <c:v>43433</c:v>
                </c:pt>
                <c:pt idx="499">
                  <c:v>43434</c:v>
                </c:pt>
                <c:pt idx="500">
                  <c:v>43437</c:v>
                </c:pt>
                <c:pt idx="501">
                  <c:v>43438</c:v>
                </c:pt>
                <c:pt idx="502">
                  <c:v>43439</c:v>
                </c:pt>
                <c:pt idx="503">
                  <c:v>43440</c:v>
                </c:pt>
                <c:pt idx="504">
                  <c:v>43441</c:v>
                </c:pt>
                <c:pt idx="505">
                  <c:v>43444</c:v>
                </c:pt>
                <c:pt idx="506">
                  <c:v>43445</c:v>
                </c:pt>
                <c:pt idx="507">
                  <c:v>43446</c:v>
                </c:pt>
                <c:pt idx="508">
                  <c:v>43447</c:v>
                </c:pt>
                <c:pt idx="509">
                  <c:v>43448</c:v>
                </c:pt>
                <c:pt idx="510">
                  <c:v>43451</c:v>
                </c:pt>
                <c:pt idx="511">
                  <c:v>43452</c:v>
                </c:pt>
                <c:pt idx="512">
                  <c:v>43453</c:v>
                </c:pt>
                <c:pt idx="513">
                  <c:v>43454</c:v>
                </c:pt>
                <c:pt idx="514">
                  <c:v>43455</c:v>
                </c:pt>
                <c:pt idx="515">
                  <c:v>43458</c:v>
                </c:pt>
                <c:pt idx="516">
                  <c:v>43459</c:v>
                </c:pt>
                <c:pt idx="517">
                  <c:v>43460</c:v>
                </c:pt>
                <c:pt idx="518">
                  <c:v>43461</c:v>
                </c:pt>
                <c:pt idx="519">
                  <c:v>43462</c:v>
                </c:pt>
                <c:pt idx="520">
                  <c:v>43465</c:v>
                </c:pt>
                <c:pt idx="521">
                  <c:v>43466</c:v>
                </c:pt>
                <c:pt idx="522">
                  <c:v>43467</c:v>
                </c:pt>
                <c:pt idx="523">
                  <c:v>43468</c:v>
                </c:pt>
                <c:pt idx="524">
                  <c:v>43469</c:v>
                </c:pt>
                <c:pt idx="525">
                  <c:v>43472</c:v>
                </c:pt>
                <c:pt idx="526">
                  <c:v>43473</c:v>
                </c:pt>
                <c:pt idx="527">
                  <c:v>43474</c:v>
                </c:pt>
                <c:pt idx="528">
                  <c:v>43475</c:v>
                </c:pt>
                <c:pt idx="529">
                  <c:v>43476</c:v>
                </c:pt>
                <c:pt idx="530">
                  <c:v>43479</c:v>
                </c:pt>
                <c:pt idx="531">
                  <c:v>43480</c:v>
                </c:pt>
                <c:pt idx="532">
                  <c:v>43481</c:v>
                </c:pt>
                <c:pt idx="533">
                  <c:v>43482</c:v>
                </c:pt>
                <c:pt idx="534">
                  <c:v>43483</c:v>
                </c:pt>
                <c:pt idx="535">
                  <c:v>43486</c:v>
                </c:pt>
                <c:pt idx="536">
                  <c:v>43487</c:v>
                </c:pt>
                <c:pt idx="537">
                  <c:v>43488</c:v>
                </c:pt>
                <c:pt idx="538">
                  <c:v>43489</c:v>
                </c:pt>
                <c:pt idx="539">
                  <c:v>43490</c:v>
                </c:pt>
                <c:pt idx="540">
                  <c:v>43493</c:v>
                </c:pt>
                <c:pt idx="541">
                  <c:v>43494</c:v>
                </c:pt>
                <c:pt idx="542">
                  <c:v>43495</c:v>
                </c:pt>
                <c:pt idx="543">
                  <c:v>43496</c:v>
                </c:pt>
                <c:pt idx="544">
                  <c:v>43497</c:v>
                </c:pt>
                <c:pt idx="545">
                  <c:v>43500</c:v>
                </c:pt>
                <c:pt idx="546">
                  <c:v>43501</c:v>
                </c:pt>
                <c:pt idx="547">
                  <c:v>43502</c:v>
                </c:pt>
                <c:pt idx="548">
                  <c:v>43503</c:v>
                </c:pt>
                <c:pt idx="549">
                  <c:v>43504</c:v>
                </c:pt>
                <c:pt idx="550">
                  <c:v>43507</c:v>
                </c:pt>
                <c:pt idx="551">
                  <c:v>43508</c:v>
                </c:pt>
                <c:pt idx="552">
                  <c:v>43509</c:v>
                </c:pt>
                <c:pt idx="553">
                  <c:v>43510</c:v>
                </c:pt>
                <c:pt idx="554">
                  <c:v>43511</c:v>
                </c:pt>
                <c:pt idx="555">
                  <c:v>43514</c:v>
                </c:pt>
                <c:pt idx="556">
                  <c:v>43515</c:v>
                </c:pt>
                <c:pt idx="557">
                  <c:v>43516</c:v>
                </c:pt>
                <c:pt idx="558">
                  <c:v>43517</c:v>
                </c:pt>
                <c:pt idx="559">
                  <c:v>43518</c:v>
                </c:pt>
                <c:pt idx="560">
                  <c:v>43521</c:v>
                </c:pt>
                <c:pt idx="561">
                  <c:v>43522</c:v>
                </c:pt>
                <c:pt idx="562">
                  <c:v>43523</c:v>
                </c:pt>
                <c:pt idx="563">
                  <c:v>43524</c:v>
                </c:pt>
                <c:pt idx="564">
                  <c:v>43525</c:v>
                </c:pt>
                <c:pt idx="565">
                  <c:v>43528</c:v>
                </c:pt>
                <c:pt idx="566">
                  <c:v>43529</c:v>
                </c:pt>
                <c:pt idx="567">
                  <c:v>43530</c:v>
                </c:pt>
                <c:pt idx="568">
                  <c:v>43531</c:v>
                </c:pt>
                <c:pt idx="569">
                  <c:v>43532</c:v>
                </c:pt>
                <c:pt idx="570">
                  <c:v>43535</c:v>
                </c:pt>
                <c:pt idx="571">
                  <c:v>43536</c:v>
                </c:pt>
                <c:pt idx="572">
                  <c:v>43537</c:v>
                </c:pt>
                <c:pt idx="573">
                  <c:v>43538</c:v>
                </c:pt>
                <c:pt idx="574">
                  <c:v>43539</c:v>
                </c:pt>
                <c:pt idx="575">
                  <c:v>43542</c:v>
                </c:pt>
                <c:pt idx="576">
                  <c:v>43543</c:v>
                </c:pt>
                <c:pt idx="577">
                  <c:v>43544</c:v>
                </c:pt>
                <c:pt idx="578">
                  <c:v>43545</c:v>
                </c:pt>
                <c:pt idx="579">
                  <c:v>43546</c:v>
                </c:pt>
                <c:pt idx="580">
                  <c:v>43549</c:v>
                </c:pt>
                <c:pt idx="581">
                  <c:v>43550</c:v>
                </c:pt>
                <c:pt idx="582">
                  <c:v>43551</c:v>
                </c:pt>
                <c:pt idx="583">
                  <c:v>43552</c:v>
                </c:pt>
                <c:pt idx="584">
                  <c:v>43553</c:v>
                </c:pt>
                <c:pt idx="585">
                  <c:v>43556</c:v>
                </c:pt>
                <c:pt idx="586">
                  <c:v>43557</c:v>
                </c:pt>
                <c:pt idx="587">
                  <c:v>43558</c:v>
                </c:pt>
                <c:pt idx="588">
                  <c:v>43559</c:v>
                </c:pt>
                <c:pt idx="589">
                  <c:v>43560</c:v>
                </c:pt>
                <c:pt idx="590">
                  <c:v>43563</c:v>
                </c:pt>
                <c:pt idx="591">
                  <c:v>43564</c:v>
                </c:pt>
                <c:pt idx="592">
                  <c:v>43565</c:v>
                </c:pt>
                <c:pt idx="593">
                  <c:v>43566</c:v>
                </c:pt>
                <c:pt idx="594">
                  <c:v>43567</c:v>
                </c:pt>
                <c:pt idx="595">
                  <c:v>43570</c:v>
                </c:pt>
                <c:pt idx="596">
                  <c:v>43571</c:v>
                </c:pt>
                <c:pt idx="597">
                  <c:v>43572</c:v>
                </c:pt>
                <c:pt idx="598">
                  <c:v>43573</c:v>
                </c:pt>
                <c:pt idx="599">
                  <c:v>43574</c:v>
                </c:pt>
                <c:pt idx="600">
                  <c:v>43577</c:v>
                </c:pt>
                <c:pt idx="601">
                  <c:v>43578</c:v>
                </c:pt>
                <c:pt idx="602">
                  <c:v>43579</c:v>
                </c:pt>
                <c:pt idx="603">
                  <c:v>43580</c:v>
                </c:pt>
                <c:pt idx="604">
                  <c:v>43581</c:v>
                </c:pt>
                <c:pt idx="605">
                  <c:v>43584</c:v>
                </c:pt>
                <c:pt idx="606">
                  <c:v>43585</c:v>
                </c:pt>
                <c:pt idx="607">
                  <c:v>43586</c:v>
                </c:pt>
                <c:pt idx="608">
                  <c:v>43587</c:v>
                </c:pt>
                <c:pt idx="609">
                  <c:v>43588</c:v>
                </c:pt>
                <c:pt idx="610">
                  <c:v>43591</c:v>
                </c:pt>
                <c:pt idx="611">
                  <c:v>43592</c:v>
                </c:pt>
                <c:pt idx="612">
                  <c:v>43593</c:v>
                </c:pt>
                <c:pt idx="613">
                  <c:v>43594</c:v>
                </c:pt>
                <c:pt idx="614">
                  <c:v>43595</c:v>
                </c:pt>
                <c:pt idx="615">
                  <c:v>43598</c:v>
                </c:pt>
                <c:pt idx="616">
                  <c:v>43599</c:v>
                </c:pt>
                <c:pt idx="617">
                  <c:v>43600</c:v>
                </c:pt>
                <c:pt idx="618">
                  <c:v>43601</c:v>
                </c:pt>
                <c:pt idx="619">
                  <c:v>43602</c:v>
                </c:pt>
                <c:pt idx="620">
                  <c:v>43605</c:v>
                </c:pt>
                <c:pt idx="621">
                  <c:v>43606</c:v>
                </c:pt>
                <c:pt idx="622">
                  <c:v>43607</c:v>
                </c:pt>
                <c:pt idx="623">
                  <c:v>43608</c:v>
                </c:pt>
                <c:pt idx="624">
                  <c:v>43609</c:v>
                </c:pt>
                <c:pt idx="625">
                  <c:v>43612</c:v>
                </c:pt>
                <c:pt idx="626">
                  <c:v>43613</c:v>
                </c:pt>
                <c:pt idx="627">
                  <c:v>43614</c:v>
                </c:pt>
                <c:pt idx="628">
                  <c:v>43615</c:v>
                </c:pt>
                <c:pt idx="629">
                  <c:v>43616</c:v>
                </c:pt>
                <c:pt idx="630">
                  <c:v>43619</c:v>
                </c:pt>
                <c:pt idx="631">
                  <c:v>43620</c:v>
                </c:pt>
                <c:pt idx="632">
                  <c:v>43621</c:v>
                </c:pt>
                <c:pt idx="633">
                  <c:v>43622</c:v>
                </c:pt>
                <c:pt idx="634">
                  <c:v>43623</c:v>
                </c:pt>
                <c:pt idx="635">
                  <c:v>43626</c:v>
                </c:pt>
                <c:pt idx="636">
                  <c:v>43627</c:v>
                </c:pt>
                <c:pt idx="637">
                  <c:v>43628</c:v>
                </c:pt>
                <c:pt idx="638">
                  <c:v>43629</c:v>
                </c:pt>
                <c:pt idx="639">
                  <c:v>43630</c:v>
                </c:pt>
                <c:pt idx="640">
                  <c:v>43633</c:v>
                </c:pt>
                <c:pt idx="641">
                  <c:v>43634</c:v>
                </c:pt>
                <c:pt idx="642">
                  <c:v>43635</c:v>
                </c:pt>
                <c:pt idx="643">
                  <c:v>43636</c:v>
                </c:pt>
                <c:pt idx="644">
                  <c:v>43637</c:v>
                </c:pt>
                <c:pt idx="645">
                  <c:v>43640</c:v>
                </c:pt>
                <c:pt idx="646">
                  <c:v>43641</c:v>
                </c:pt>
                <c:pt idx="647">
                  <c:v>43642</c:v>
                </c:pt>
                <c:pt idx="648">
                  <c:v>43643</c:v>
                </c:pt>
                <c:pt idx="649">
                  <c:v>43644</c:v>
                </c:pt>
                <c:pt idx="650">
                  <c:v>43647</c:v>
                </c:pt>
                <c:pt idx="651">
                  <c:v>43648</c:v>
                </c:pt>
                <c:pt idx="652">
                  <c:v>43649</c:v>
                </c:pt>
                <c:pt idx="653">
                  <c:v>43650</c:v>
                </c:pt>
                <c:pt idx="654">
                  <c:v>43651</c:v>
                </c:pt>
                <c:pt idx="655">
                  <c:v>43654</c:v>
                </c:pt>
                <c:pt idx="656">
                  <c:v>43655</c:v>
                </c:pt>
                <c:pt idx="657">
                  <c:v>43656</c:v>
                </c:pt>
                <c:pt idx="658">
                  <c:v>43657</c:v>
                </c:pt>
                <c:pt idx="659">
                  <c:v>43658</c:v>
                </c:pt>
                <c:pt idx="660">
                  <c:v>43661</c:v>
                </c:pt>
                <c:pt idx="661">
                  <c:v>43662</c:v>
                </c:pt>
                <c:pt idx="662">
                  <c:v>43663</c:v>
                </c:pt>
                <c:pt idx="663">
                  <c:v>43664</c:v>
                </c:pt>
                <c:pt idx="664">
                  <c:v>43665</c:v>
                </c:pt>
                <c:pt idx="665">
                  <c:v>43668</c:v>
                </c:pt>
                <c:pt idx="666">
                  <c:v>43669</c:v>
                </c:pt>
                <c:pt idx="667">
                  <c:v>43670</c:v>
                </c:pt>
                <c:pt idx="668">
                  <c:v>43671</c:v>
                </c:pt>
                <c:pt idx="669">
                  <c:v>43672</c:v>
                </c:pt>
                <c:pt idx="670">
                  <c:v>43675</c:v>
                </c:pt>
                <c:pt idx="671">
                  <c:v>43676</c:v>
                </c:pt>
                <c:pt idx="672">
                  <c:v>43677</c:v>
                </c:pt>
                <c:pt idx="673">
                  <c:v>43678</c:v>
                </c:pt>
                <c:pt idx="674">
                  <c:v>43679</c:v>
                </c:pt>
                <c:pt idx="675">
                  <c:v>43682</c:v>
                </c:pt>
                <c:pt idx="676">
                  <c:v>43683</c:v>
                </c:pt>
                <c:pt idx="677">
                  <c:v>43684</c:v>
                </c:pt>
                <c:pt idx="678">
                  <c:v>43685</c:v>
                </c:pt>
                <c:pt idx="679">
                  <c:v>43686</c:v>
                </c:pt>
                <c:pt idx="680">
                  <c:v>43689</c:v>
                </c:pt>
                <c:pt idx="681">
                  <c:v>43690</c:v>
                </c:pt>
                <c:pt idx="682">
                  <c:v>43691</c:v>
                </c:pt>
                <c:pt idx="683">
                  <c:v>43692</c:v>
                </c:pt>
                <c:pt idx="684">
                  <c:v>43693</c:v>
                </c:pt>
                <c:pt idx="685">
                  <c:v>43696</c:v>
                </c:pt>
                <c:pt idx="686">
                  <c:v>43697</c:v>
                </c:pt>
                <c:pt idx="687">
                  <c:v>43698</c:v>
                </c:pt>
                <c:pt idx="688">
                  <c:v>43699</c:v>
                </c:pt>
                <c:pt idx="689">
                  <c:v>43700</c:v>
                </c:pt>
                <c:pt idx="690">
                  <c:v>43703</c:v>
                </c:pt>
                <c:pt idx="691">
                  <c:v>43704</c:v>
                </c:pt>
                <c:pt idx="692">
                  <c:v>43705</c:v>
                </c:pt>
                <c:pt idx="693">
                  <c:v>43706</c:v>
                </c:pt>
                <c:pt idx="694">
                  <c:v>43707</c:v>
                </c:pt>
                <c:pt idx="695">
                  <c:v>43710</c:v>
                </c:pt>
                <c:pt idx="696">
                  <c:v>43711</c:v>
                </c:pt>
                <c:pt idx="697">
                  <c:v>43712</c:v>
                </c:pt>
                <c:pt idx="698">
                  <c:v>43713</c:v>
                </c:pt>
                <c:pt idx="699">
                  <c:v>43714</c:v>
                </c:pt>
                <c:pt idx="700">
                  <c:v>43717</c:v>
                </c:pt>
                <c:pt idx="701">
                  <c:v>43718</c:v>
                </c:pt>
                <c:pt idx="702">
                  <c:v>43719</c:v>
                </c:pt>
                <c:pt idx="703">
                  <c:v>43720</c:v>
                </c:pt>
                <c:pt idx="704">
                  <c:v>43721</c:v>
                </c:pt>
                <c:pt idx="705">
                  <c:v>43724</c:v>
                </c:pt>
                <c:pt idx="706">
                  <c:v>43725</c:v>
                </c:pt>
                <c:pt idx="707">
                  <c:v>43726</c:v>
                </c:pt>
                <c:pt idx="708">
                  <c:v>43727</c:v>
                </c:pt>
                <c:pt idx="709">
                  <c:v>43728</c:v>
                </c:pt>
                <c:pt idx="710">
                  <c:v>43731</c:v>
                </c:pt>
                <c:pt idx="711">
                  <c:v>43732</c:v>
                </c:pt>
                <c:pt idx="712">
                  <c:v>43733</c:v>
                </c:pt>
                <c:pt idx="713">
                  <c:v>43734</c:v>
                </c:pt>
                <c:pt idx="714">
                  <c:v>43735</c:v>
                </c:pt>
                <c:pt idx="715">
                  <c:v>43738</c:v>
                </c:pt>
                <c:pt idx="716">
                  <c:v>43739</c:v>
                </c:pt>
                <c:pt idx="717">
                  <c:v>43740</c:v>
                </c:pt>
                <c:pt idx="718">
                  <c:v>43741</c:v>
                </c:pt>
                <c:pt idx="719">
                  <c:v>43742</c:v>
                </c:pt>
                <c:pt idx="720">
                  <c:v>43745</c:v>
                </c:pt>
                <c:pt idx="721">
                  <c:v>43746</c:v>
                </c:pt>
                <c:pt idx="722">
                  <c:v>43747</c:v>
                </c:pt>
                <c:pt idx="723">
                  <c:v>43748</c:v>
                </c:pt>
                <c:pt idx="724">
                  <c:v>43749</c:v>
                </c:pt>
                <c:pt idx="725">
                  <c:v>43752</c:v>
                </c:pt>
                <c:pt idx="726">
                  <c:v>43753</c:v>
                </c:pt>
                <c:pt idx="727">
                  <c:v>43754</c:v>
                </c:pt>
                <c:pt idx="728">
                  <c:v>43755</c:v>
                </c:pt>
                <c:pt idx="729">
                  <c:v>43756</c:v>
                </c:pt>
                <c:pt idx="730">
                  <c:v>43759</c:v>
                </c:pt>
                <c:pt idx="731">
                  <c:v>43760</c:v>
                </c:pt>
                <c:pt idx="732">
                  <c:v>43761</c:v>
                </c:pt>
                <c:pt idx="733">
                  <c:v>43762</c:v>
                </c:pt>
                <c:pt idx="734">
                  <c:v>43763</c:v>
                </c:pt>
                <c:pt idx="735">
                  <c:v>43766</c:v>
                </c:pt>
                <c:pt idx="736">
                  <c:v>43767</c:v>
                </c:pt>
                <c:pt idx="737">
                  <c:v>43768</c:v>
                </c:pt>
                <c:pt idx="738">
                  <c:v>43769</c:v>
                </c:pt>
                <c:pt idx="739">
                  <c:v>43770</c:v>
                </c:pt>
                <c:pt idx="740">
                  <c:v>43773</c:v>
                </c:pt>
                <c:pt idx="741">
                  <c:v>43774</c:v>
                </c:pt>
                <c:pt idx="742">
                  <c:v>43775</c:v>
                </c:pt>
                <c:pt idx="743">
                  <c:v>43776</c:v>
                </c:pt>
                <c:pt idx="744">
                  <c:v>43777</c:v>
                </c:pt>
                <c:pt idx="745">
                  <c:v>43780</c:v>
                </c:pt>
                <c:pt idx="746">
                  <c:v>43781</c:v>
                </c:pt>
                <c:pt idx="747">
                  <c:v>43782</c:v>
                </c:pt>
                <c:pt idx="748">
                  <c:v>43783</c:v>
                </c:pt>
                <c:pt idx="749">
                  <c:v>43784</c:v>
                </c:pt>
                <c:pt idx="750">
                  <c:v>43787</c:v>
                </c:pt>
                <c:pt idx="751">
                  <c:v>43788</c:v>
                </c:pt>
                <c:pt idx="752">
                  <c:v>43789</c:v>
                </c:pt>
                <c:pt idx="753">
                  <c:v>43790</c:v>
                </c:pt>
                <c:pt idx="754">
                  <c:v>43791</c:v>
                </c:pt>
                <c:pt idx="755">
                  <c:v>43794</c:v>
                </c:pt>
                <c:pt idx="756">
                  <c:v>43795</c:v>
                </c:pt>
                <c:pt idx="757">
                  <c:v>43796</c:v>
                </c:pt>
                <c:pt idx="758">
                  <c:v>43797</c:v>
                </c:pt>
                <c:pt idx="759">
                  <c:v>43798</c:v>
                </c:pt>
                <c:pt idx="760">
                  <c:v>43801</c:v>
                </c:pt>
                <c:pt idx="761">
                  <c:v>43802</c:v>
                </c:pt>
                <c:pt idx="762">
                  <c:v>43803</c:v>
                </c:pt>
                <c:pt idx="763">
                  <c:v>43804</c:v>
                </c:pt>
                <c:pt idx="764">
                  <c:v>43805</c:v>
                </c:pt>
                <c:pt idx="765">
                  <c:v>43808</c:v>
                </c:pt>
                <c:pt idx="766">
                  <c:v>43809</c:v>
                </c:pt>
                <c:pt idx="767">
                  <c:v>43810</c:v>
                </c:pt>
                <c:pt idx="768">
                  <c:v>43811</c:v>
                </c:pt>
                <c:pt idx="769">
                  <c:v>43812</c:v>
                </c:pt>
                <c:pt idx="770">
                  <c:v>43815</c:v>
                </c:pt>
                <c:pt idx="771">
                  <c:v>43816</c:v>
                </c:pt>
                <c:pt idx="772">
                  <c:v>43817</c:v>
                </c:pt>
                <c:pt idx="773">
                  <c:v>43818</c:v>
                </c:pt>
                <c:pt idx="774">
                  <c:v>43819</c:v>
                </c:pt>
                <c:pt idx="775">
                  <c:v>43822</c:v>
                </c:pt>
                <c:pt idx="776">
                  <c:v>43823</c:v>
                </c:pt>
                <c:pt idx="777">
                  <c:v>43824</c:v>
                </c:pt>
                <c:pt idx="778">
                  <c:v>43825</c:v>
                </c:pt>
                <c:pt idx="779">
                  <c:v>43826</c:v>
                </c:pt>
                <c:pt idx="780">
                  <c:v>43829</c:v>
                </c:pt>
                <c:pt idx="781">
                  <c:v>43830</c:v>
                </c:pt>
                <c:pt idx="782">
                  <c:v>43831</c:v>
                </c:pt>
                <c:pt idx="783">
                  <c:v>43832</c:v>
                </c:pt>
                <c:pt idx="784">
                  <c:v>43833</c:v>
                </c:pt>
                <c:pt idx="785">
                  <c:v>43836</c:v>
                </c:pt>
                <c:pt idx="786">
                  <c:v>43837</c:v>
                </c:pt>
                <c:pt idx="787">
                  <c:v>43838</c:v>
                </c:pt>
                <c:pt idx="788">
                  <c:v>43839</c:v>
                </c:pt>
                <c:pt idx="789">
                  <c:v>43840</c:v>
                </c:pt>
                <c:pt idx="790">
                  <c:v>43843</c:v>
                </c:pt>
                <c:pt idx="791">
                  <c:v>43844</c:v>
                </c:pt>
                <c:pt idx="792">
                  <c:v>43845</c:v>
                </c:pt>
                <c:pt idx="793">
                  <c:v>43846</c:v>
                </c:pt>
                <c:pt idx="794">
                  <c:v>43847</c:v>
                </c:pt>
                <c:pt idx="795">
                  <c:v>43850</c:v>
                </c:pt>
                <c:pt idx="796">
                  <c:v>43851</c:v>
                </c:pt>
                <c:pt idx="797">
                  <c:v>43852</c:v>
                </c:pt>
                <c:pt idx="798">
                  <c:v>43853</c:v>
                </c:pt>
                <c:pt idx="799">
                  <c:v>43854</c:v>
                </c:pt>
                <c:pt idx="800">
                  <c:v>43857</c:v>
                </c:pt>
                <c:pt idx="801">
                  <c:v>43858</c:v>
                </c:pt>
                <c:pt idx="802">
                  <c:v>43859</c:v>
                </c:pt>
                <c:pt idx="803">
                  <c:v>43860</c:v>
                </c:pt>
                <c:pt idx="804">
                  <c:v>43861</c:v>
                </c:pt>
                <c:pt idx="805">
                  <c:v>43864</c:v>
                </c:pt>
                <c:pt idx="806">
                  <c:v>43865</c:v>
                </c:pt>
                <c:pt idx="807">
                  <c:v>43866</c:v>
                </c:pt>
                <c:pt idx="808">
                  <c:v>43867</c:v>
                </c:pt>
                <c:pt idx="809">
                  <c:v>43868</c:v>
                </c:pt>
                <c:pt idx="810">
                  <c:v>43871</c:v>
                </c:pt>
                <c:pt idx="811">
                  <c:v>43872</c:v>
                </c:pt>
                <c:pt idx="812">
                  <c:v>43873</c:v>
                </c:pt>
                <c:pt idx="813">
                  <c:v>43874</c:v>
                </c:pt>
                <c:pt idx="814">
                  <c:v>43875</c:v>
                </c:pt>
                <c:pt idx="815">
                  <c:v>43878</c:v>
                </c:pt>
                <c:pt idx="816">
                  <c:v>43879</c:v>
                </c:pt>
                <c:pt idx="817">
                  <c:v>43880</c:v>
                </c:pt>
                <c:pt idx="818">
                  <c:v>43881</c:v>
                </c:pt>
                <c:pt idx="819">
                  <c:v>43882</c:v>
                </c:pt>
                <c:pt idx="820">
                  <c:v>43885</c:v>
                </c:pt>
                <c:pt idx="821">
                  <c:v>43886</c:v>
                </c:pt>
                <c:pt idx="822">
                  <c:v>43887</c:v>
                </c:pt>
                <c:pt idx="823">
                  <c:v>43888</c:v>
                </c:pt>
                <c:pt idx="824">
                  <c:v>43889</c:v>
                </c:pt>
                <c:pt idx="825">
                  <c:v>43892</c:v>
                </c:pt>
                <c:pt idx="826">
                  <c:v>43893</c:v>
                </c:pt>
                <c:pt idx="827">
                  <c:v>43894</c:v>
                </c:pt>
                <c:pt idx="828">
                  <c:v>43895</c:v>
                </c:pt>
                <c:pt idx="829">
                  <c:v>43896</c:v>
                </c:pt>
                <c:pt idx="830">
                  <c:v>43899</c:v>
                </c:pt>
                <c:pt idx="831">
                  <c:v>43900</c:v>
                </c:pt>
                <c:pt idx="832">
                  <c:v>43901</c:v>
                </c:pt>
                <c:pt idx="833">
                  <c:v>43902</c:v>
                </c:pt>
                <c:pt idx="834">
                  <c:v>43903</c:v>
                </c:pt>
                <c:pt idx="835">
                  <c:v>43906</c:v>
                </c:pt>
                <c:pt idx="836">
                  <c:v>43907</c:v>
                </c:pt>
                <c:pt idx="837">
                  <c:v>43908</c:v>
                </c:pt>
                <c:pt idx="838">
                  <c:v>43909</c:v>
                </c:pt>
                <c:pt idx="839">
                  <c:v>43910</c:v>
                </c:pt>
                <c:pt idx="840">
                  <c:v>43913</c:v>
                </c:pt>
                <c:pt idx="841">
                  <c:v>43914</c:v>
                </c:pt>
                <c:pt idx="842">
                  <c:v>43915</c:v>
                </c:pt>
                <c:pt idx="843">
                  <c:v>43916</c:v>
                </c:pt>
                <c:pt idx="844">
                  <c:v>43917</c:v>
                </c:pt>
                <c:pt idx="845">
                  <c:v>43920</c:v>
                </c:pt>
                <c:pt idx="846">
                  <c:v>43921</c:v>
                </c:pt>
                <c:pt idx="847">
                  <c:v>43922</c:v>
                </c:pt>
                <c:pt idx="848">
                  <c:v>43923</c:v>
                </c:pt>
                <c:pt idx="849">
                  <c:v>43924</c:v>
                </c:pt>
                <c:pt idx="850">
                  <c:v>43927</c:v>
                </c:pt>
                <c:pt idx="851">
                  <c:v>43928</c:v>
                </c:pt>
                <c:pt idx="852">
                  <c:v>43929</c:v>
                </c:pt>
                <c:pt idx="853">
                  <c:v>43930</c:v>
                </c:pt>
                <c:pt idx="854">
                  <c:v>43931</c:v>
                </c:pt>
                <c:pt idx="855">
                  <c:v>43934</c:v>
                </c:pt>
                <c:pt idx="856">
                  <c:v>43935</c:v>
                </c:pt>
                <c:pt idx="857">
                  <c:v>43936</c:v>
                </c:pt>
                <c:pt idx="858">
                  <c:v>43937</c:v>
                </c:pt>
                <c:pt idx="859">
                  <c:v>43938</c:v>
                </c:pt>
                <c:pt idx="860">
                  <c:v>43941</c:v>
                </c:pt>
                <c:pt idx="861">
                  <c:v>43942</c:v>
                </c:pt>
                <c:pt idx="862">
                  <c:v>43943</c:v>
                </c:pt>
                <c:pt idx="863">
                  <c:v>43944</c:v>
                </c:pt>
                <c:pt idx="864">
                  <c:v>43945</c:v>
                </c:pt>
                <c:pt idx="865">
                  <c:v>43948</c:v>
                </c:pt>
                <c:pt idx="866">
                  <c:v>43949</c:v>
                </c:pt>
                <c:pt idx="867">
                  <c:v>43950</c:v>
                </c:pt>
                <c:pt idx="868">
                  <c:v>43951</c:v>
                </c:pt>
                <c:pt idx="869">
                  <c:v>43952</c:v>
                </c:pt>
                <c:pt idx="870">
                  <c:v>43955</c:v>
                </c:pt>
                <c:pt idx="871">
                  <c:v>43956</c:v>
                </c:pt>
                <c:pt idx="872">
                  <c:v>43957</c:v>
                </c:pt>
                <c:pt idx="873">
                  <c:v>43958</c:v>
                </c:pt>
                <c:pt idx="874">
                  <c:v>43959</c:v>
                </c:pt>
                <c:pt idx="875">
                  <c:v>43962</c:v>
                </c:pt>
                <c:pt idx="876">
                  <c:v>43963</c:v>
                </c:pt>
                <c:pt idx="877">
                  <c:v>43964</c:v>
                </c:pt>
                <c:pt idx="878">
                  <c:v>43965</c:v>
                </c:pt>
                <c:pt idx="879">
                  <c:v>43966</c:v>
                </c:pt>
                <c:pt idx="880">
                  <c:v>43969</c:v>
                </c:pt>
                <c:pt idx="881">
                  <c:v>43970</c:v>
                </c:pt>
                <c:pt idx="882">
                  <c:v>43971</c:v>
                </c:pt>
                <c:pt idx="883">
                  <c:v>43972</c:v>
                </c:pt>
                <c:pt idx="884">
                  <c:v>43973</c:v>
                </c:pt>
                <c:pt idx="885">
                  <c:v>43976</c:v>
                </c:pt>
                <c:pt idx="886">
                  <c:v>43977</c:v>
                </c:pt>
                <c:pt idx="887">
                  <c:v>43978</c:v>
                </c:pt>
                <c:pt idx="888">
                  <c:v>43979</c:v>
                </c:pt>
                <c:pt idx="889">
                  <c:v>43980</c:v>
                </c:pt>
                <c:pt idx="890">
                  <c:v>43983</c:v>
                </c:pt>
                <c:pt idx="891">
                  <c:v>43984</c:v>
                </c:pt>
                <c:pt idx="892">
                  <c:v>43985</c:v>
                </c:pt>
                <c:pt idx="893">
                  <c:v>43986</c:v>
                </c:pt>
                <c:pt idx="894">
                  <c:v>43987</c:v>
                </c:pt>
                <c:pt idx="895">
                  <c:v>43990</c:v>
                </c:pt>
                <c:pt idx="896">
                  <c:v>43991</c:v>
                </c:pt>
                <c:pt idx="897">
                  <c:v>43992</c:v>
                </c:pt>
                <c:pt idx="898">
                  <c:v>43993</c:v>
                </c:pt>
                <c:pt idx="899">
                  <c:v>43994</c:v>
                </c:pt>
                <c:pt idx="900">
                  <c:v>43997</c:v>
                </c:pt>
                <c:pt idx="901">
                  <c:v>43998</c:v>
                </c:pt>
                <c:pt idx="902">
                  <c:v>43999</c:v>
                </c:pt>
                <c:pt idx="903">
                  <c:v>44000</c:v>
                </c:pt>
                <c:pt idx="904">
                  <c:v>44001</c:v>
                </c:pt>
                <c:pt idx="905">
                  <c:v>44004</c:v>
                </c:pt>
                <c:pt idx="906">
                  <c:v>44005</c:v>
                </c:pt>
                <c:pt idx="907">
                  <c:v>44006</c:v>
                </c:pt>
                <c:pt idx="908">
                  <c:v>44007</c:v>
                </c:pt>
                <c:pt idx="909">
                  <c:v>44008</c:v>
                </c:pt>
                <c:pt idx="910">
                  <c:v>44011</c:v>
                </c:pt>
                <c:pt idx="911">
                  <c:v>44012</c:v>
                </c:pt>
                <c:pt idx="912">
                  <c:v>44013</c:v>
                </c:pt>
                <c:pt idx="913">
                  <c:v>44014</c:v>
                </c:pt>
                <c:pt idx="914">
                  <c:v>44015</c:v>
                </c:pt>
                <c:pt idx="915">
                  <c:v>44018</c:v>
                </c:pt>
                <c:pt idx="916">
                  <c:v>44019</c:v>
                </c:pt>
                <c:pt idx="917">
                  <c:v>44020</c:v>
                </c:pt>
                <c:pt idx="918">
                  <c:v>44021</c:v>
                </c:pt>
                <c:pt idx="919">
                  <c:v>44022</c:v>
                </c:pt>
                <c:pt idx="920">
                  <c:v>44025</c:v>
                </c:pt>
                <c:pt idx="921">
                  <c:v>44026</c:v>
                </c:pt>
                <c:pt idx="922">
                  <c:v>44027</c:v>
                </c:pt>
                <c:pt idx="923">
                  <c:v>44028</c:v>
                </c:pt>
                <c:pt idx="924">
                  <c:v>44029</c:v>
                </c:pt>
                <c:pt idx="925">
                  <c:v>44032</c:v>
                </c:pt>
                <c:pt idx="926">
                  <c:v>44033</c:v>
                </c:pt>
                <c:pt idx="927">
                  <c:v>44034</c:v>
                </c:pt>
                <c:pt idx="928">
                  <c:v>44035</c:v>
                </c:pt>
                <c:pt idx="929">
                  <c:v>44036</c:v>
                </c:pt>
                <c:pt idx="930">
                  <c:v>44039</c:v>
                </c:pt>
                <c:pt idx="931">
                  <c:v>44040</c:v>
                </c:pt>
                <c:pt idx="932">
                  <c:v>44041</c:v>
                </c:pt>
                <c:pt idx="933">
                  <c:v>44042</c:v>
                </c:pt>
                <c:pt idx="934">
                  <c:v>44043</c:v>
                </c:pt>
                <c:pt idx="935">
                  <c:v>44046</c:v>
                </c:pt>
                <c:pt idx="936">
                  <c:v>44047</c:v>
                </c:pt>
                <c:pt idx="937">
                  <c:v>44048</c:v>
                </c:pt>
                <c:pt idx="938">
                  <c:v>44049</c:v>
                </c:pt>
                <c:pt idx="939">
                  <c:v>44050</c:v>
                </c:pt>
                <c:pt idx="940">
                  <c:v>44053</c:v>
                </c:pt>
                <c:pt idx="941">
                  <c:v>44054</c:v>
                </c:pt>
                <c:pt idx="942">
                  <c:v>44055</c:v>
                </c:pt>
                <c:pt idx="943">
                  <c:v>44056</c:v>
                </c:pt>
                <c:pt idx="944">
                  <c:v>44057</c:v>
                </c:pt>
                <c:pt idx="945">
                  <c:v>44060</c:v>
                </c:pt>
                <c:pt idx="946">
                  <c:v>44061</c:v>
                </c:pt>
                <c:pt idx="947">
                  <c:v>44062</c:v>
                </c:pt>
                <c:pt idx="948">
                  <c:v>44063</c:v>
                </c:pt>
                <c:pt idx="949">
                  <c:v>44064</c:v>
                </c:pt>
                <c:pt idx="950">
                  <c:v>44067</c:v>
                </c:pt>
                <c:pt idx="951">
                  <c:v>44068</c:v>
                </c:pt>
                <c:pt idx="952">
                  <c:v>44069</c:v>
                </c:pt>
                <c:pt idx="953">
                  <c:v>44070</c:v>
                </c:pt>
                <c:pt idx="954">
                  <c:v>44071</c:v>
                </c:pt>
                <c:pt idx="955">
                  <c:v>44074</c:v>
                </c:pt>
                <c:pt idx="956">
                  <c:v>44075</c:v>
                </c:pt>
                <c:pt idx="957">
                  <c:v>44076</c:v>
                </c:pt>
                <c:pt idx="958">
                  <c:v>44077</c:v>
                </c:pt>
                <c:pt idx="959">
                  <c:v>44078</c:v>
                </c:pt>
                <c:pt idx="960">
                  <c:v>44081</c:v>
                </c:pt>
                <c:pt idx="961">
                  <c:v>44082</c:v>
                </c:pt>
                <c:pt idx="962">
                  <c:v>44083</c:v>
                </c:pt>
                <c:pt idx="963">
                  <c:v>44084</c:v>
                </c:pt>
                <c:pt idx="964">
                  <c:v>44085</c:v>
                </c:pt>
                <c:pt idx="965">
                  <c:v>44088</c:v>
                </c:pt>
                <c:pt idx="966">
                  <c:v>44089</c:v>
                </c:pt>
                <c:pt idx="967">
                  <c:v>44090</c:v>
                </c:pt>
                <c:pt idx="968">
                  <c:v>44091</c:v>
                </c:pt>
                <c:pt idx="969">
                  <c:v>44092</c:v>
                </c:pt>
                <c:pt idx="970">
                  <c:v>44095</c:v>
                </c:pt>
                <c:pt idx="971">
                  <c:v>44096</c:v>
                </c:pt>
                <c:pt idx="972">
                  <c:v>44097</c:v>
                </c:pt>
                <c:pt idx="973">
                  <c:v>44098</c:v>
                </c:pt>
                <c:pt idx="974">
                  <c:v>44099</c:v>
                </c:pt>
                <c:pt idx="975">
                  <c:v>44102</c:v>
                </c:pt>
                <c:pt idx="976">
                  <c:v>44103</c:v>
                </c:pt>
                <c:pt idx="977">
                  <c:v>44104</c:v>
                </c:pt>
                <c:pt idx="978">
                  <c:v>44105</c:v>
                </c:pt>
                <c:pt idx="979">
                  <c:v>44106</c:v>
                </c:pt>
                <c:pt idx="980">
                  <c:v>44109</c:v>
                </c:pt>
                <c:pt idx="981">
                  <c:v>44110</c:v>
                </c:pt>
                <c:pt idx="982">
                  <c:v>44111</c:v>
                </c:pt>
                <c:pt idx="983">
                  <c:v>44112</c:v>
                </c:pt>
                <c:pt idx="984">
                  <c:v>44113</c:v>
                </c:pt>
                <c:pt idx="985">
                  <c:v>44116</c:v>
                </c:pt>
                <c:pt idx="986">
                  <c:v>44117</c:v>
                </c:pt>
                <c:pt idx="987">
                  <c:v>44118</c:v>
                </c:pt>
                <c:pt idx="988">
                  <c:v>44119</c:v>
                </c:pt>
                <c:pt idx="989">
                  <c:v>44120</c:v>
                </c:pt>
                <c:pt idx="990">
                  <c:v>44123</c:v>
                </c:pt>
                <c:pt idx="991">
                  <c:v>44124</c:v>
                </c:pt>
                <c:pt idx="992">
                  <c:v>44125</c:v>
                </c:pt>
                <c:pt idx="993">
                  <c:v>44126</c:v>
                </c:pt>
                <c:pt idx="994">
                  <c:v>44127</c:v>
                </c:pt>
                <c:pt idx="995">
                  <c:v>44130</c:v>
                </c:pt>
                <c:pt idx="996">
                  <c:v>44131</c:v>
                </c:pt>
                <c:pt idx="997">
                  <c:v>44132</c:v>
                </c:pt>
                <c:pt idx="998">
                  <c:v>44133</c:v>
                </c:pt>
                <c:pt idx="999">
                  <c:v>44134</c:v>
                </c:pt>
                <c:pt idx="1000">
                  <c:v>44137</c:v>
                </c:pt>
                <c:pt idx="1001">
                  <c:v>44138</c:v>
                </c:pt>
                <c:pt idx="1002">
                  <c:v>44139</c:v>
                </c:pt>
                <c:pt idx="1003">
                  <c:v>44140</c:v>
                </c:pt>
                <c:pt idx="1004">
                  <c:v>44141</c:v>
                </c:pt>
                <c:pt idx="1005">
                  <c:v>44144</c:v>
                </c:pt>
                <c:pt idx="1006">
                  <c:v>44145</c:v>
                </c:pt>
                <c:pt idx="1007">
                  <c:v>44146</c:v>
                </c:pt>
                <c:pt idx="1008">
                  <c:v>44147</c:v>
                </c:pt>
                <c:pt idx="1009">
                  <c:v>44148</c:v>
                </c:pt>
                <c:pt idx="1010">
                  <c:v>44151</c:v>
                </c:pt>
                <c:pt idx="1011">
                  <c:v>44152</c:v>
                </c:pt>
                <c:pt idx="1012">
                  <c:v>44153</c:v>
                </c:pt>
                <c:pt idx="1013">
                  <c:v>44154</c:v>
                </c:pt>
                <c:pt idx="1014">
                  <c:v>44155</c:v>
                </c:pt>
                <c:pt idx="1015">
                  <c:v>44158</c:v>
                </c:pt>
                <c:pt idx="1016">
                  <c:v>44159</c:v>
                </c:pt>
                <c:pt idx="1017">
                  <c:v>44160</c:v>
                </c:pt>
                <c:pt idx="1018">
                  <c:v>44161</c:v>
                </c:pt>
                <c:pt idx="1019">
                  <c:v>44162</c:v>
                </c:pt>
                <c:pt idx="1020">
                  <c:v>44165</c:v>
                </c:pt>
                <c:pt idx="1021">
                  <c:v>44166</c:v>
                </c:pt>
                <c:pt idx="1022">
                  <c:v>44167</c:v>
                </c:pt>
                <c:pt idx="1023">
                  <c:v>44168</c:v>
                </c:pt>
                <c:pt idx="1024">
                  <c:v>44169</c:v>
                </c:pt>
                <c:pt idx="1025">
                  <c:v>44172</c:v>
                </c:pt>
                <c:pt idx="1026">
                  <c:v>44173</c:v>
                </c:pt>
                <c:pt idx="1027">
                  <c:v>44174</c:v>
                </c:pt>
              </c:numCache>
            </c:numRef>
          </c:cat>
          <c:val>
            <c:numRef>
              <c:f>'G I.2'!$F$3137:$F$4164</c:f>
              <c:numCache>
                <c:formatCode>0</c:formatCode>
                <c:ptCount val="1028"/>
                <c:pt idx="0">
                  <c:v>201</c:v>
                </c:pt>
                <c:pt idx="1">
                  <c:v>196</c:v>
                </c:pt>
                <c:pt idx="2">
                  <c:v>190</c:v>
                </c:pt>
                <c:pt idx="3">
                  <c:v>188</c:v>
                </c:pt>
                <c:pt idx="4">
                  <c:v>179</c:v>
                </c:pt>
                <c:pt idx="5">
                  <c:v>186</c:v>
                </c:pt>
                <c:pt idx="6">
                  <c:v>184</c:v>
                </c:pt>
                <c:pt idx="7">
                  <c:v>185</c:v>
                </c:pt>
                <c:pt idx="8">
                  <c:v>183</c:v>
                </c:pt>
                <c:pt idx="9">
                  <c:v>181</c:v>
                </c:pt>
                <c:pt idx="10">
                  <c:v>181</c:v>
                </c:pt>
                <c:pt idx="11">
                  <c:v>185</c:v>
                </c:pt>
                <c:pt idx="12">
                  <c:v>178</c:v>
                </c:pt>
                <c:pt idx="13">
                  <c:v>179</c:v>
                </c:pt>
                <c:pt idx="14">
                  <c:v>183</c:v>
                </c:pt>
                <c:pt idx="15">
                  <c:v>186</c:v>
                </c:pt>
                <c:pt idx="16">
                  <c:v>180</c:v>
                </c:pt>
                <c:pt idx="17">
                  <c:v>177</c:v>
                </c:pt>
                <c:pt idx="18">
                  <c:v>185</c:v>
                </c:pt>
                <c:pt idx="19">
                  <c:v>186</c:v>
                </c:pt>
                <c:pt idx="20">
                  <c:v>185</c:v>
                </c:pt>
                <c:pt idx="21">
                  <c:v>187</c:v>
                </c:pt>
                <c:pt idx="22">
                  <c:v>183</c:v>
                </c:pt>
                <c:pt idx="23">
                  <c:v>180</c:v>
                </c:pt>
                <c:pt idx="24">
                  <c:v>179</c:v>
                </c:pt>
                <c:pt idx="25">
                  <c:v>180</c:v>
                </c:pt>
                <c:pt idx="26">
                  <c:v>179</c:v>
                </c:pt>
                <c:pt idx="27">
                  <c:v>179</c:v>
                </c:pt>
                <c:pt idx="28">
                  <c:v>174</c:v>
                </c:pt>
                <c:pt idx="29">
                  <c:v>174</c:v>
                </c:pt>
                <c:pt idx="30">
                  <c:v>172</c:v>
                </c:pt>
                <c:pt idx="31">
                  <c:v>165</c:v>
                </c:pt>
                <c:pt idx="32">
                  <c:v>167</c:v>
                </c:pt>
                <c:pt idx="33">
                  <c:v>171</c:v>
                </c:pt>
                <c:pt idx="34">
                  <c:v>171</c:v>
                </c:pt>
                <c:pt idx="35">
                  <c:v>171</c:v>
                </c:pt>
                <c:pt idx="36">
                  <c:v>171</c:v>
                </c:pt>
                <c:pt idx="37">
                  <c:v>169</c:v>
                </c:pt>
                <c:pt idx="38">
                  <c:v>171</c:v>
                </c:pt>
                <c:pt idx="39">
                  <c:v>175</c:v>
                </c:pt>
                <c:pt idx="40">
                  <c:v>168</c:v>
                </c:pt>
                <c:pt idx="41">
                  <c:v>167</c:v>
                </c:pt>
                <c:pt idx="42">
                  <c:v>163</c:v>
                </c:pt>
                <c:pt idx="43">
                  <c:v>161</c:v>
                </c:pt>
                <c:pt idx="44">
                  <c:v>163</c:v>
                </c:pt>
                <c:pt idx="45">
                  <c:v>164</c:v>
                </c:pt>
                <c:pt idx="46">
                  <c:v>165</c:v>
                </c:pt>
                <c:pt idx="47">
                  <c:v>164</c:v>
                </c:pt>
                <c:pt idx="48">
                  <c:v>166</c:v>
                </c:pt>
                <c:pt idx="49">
                  <c:v>172</c:v>
                </c:pt>
                <c:pt idx="50">
                  <c:v>165</c:v>
                </c:pt>
                <c:pt idx="51">
                  <c:v>170</c:v>
                </c:pt>
                <c:pt idx="52">
                  <c:v>175</c:v>
                </c:pt>
                <c:pt idx="53">
                  <c:v>165</c:v>
                </c:pt>
                <c:pt idx="54">
                  <c:v>167</c:v>
                </c:pt>
                <c:pt idx="55">
                  <c:v>166</c:v>
                </c:pt>
                <c:pt idx="56">
                  <c:v>168</c:v>
                </c:pt>
                <c:pt idx="57">
                  <c:v>169</c:v>
                </c:pt>
                <c:pt idx="58">
                  <c:v>168</c:v>
                </c:pt>
                <c:pt idx="59">
                  <c:v>169</c:v>
                </c:pt>
                <c:pt idx="60">
                  <c:v>167</c:v>
                </c:pt>
                <c:pt idx="61">
                  <c:v>164</c:v>
                </c:pt>
                <c:pt idx="62">
                  <c:v>167</c:v>
                </c:pt>
                <c:pt idx="63">
                  <c:v>162</c:v>
                </c:pt>
                <c:pt idx="64">
                  <c:v>167</c:v>
                </c:pt>
                <c:pt idx="65">
                  <c:v>169</c:v>
                </c:pt>
                <c:pt idx="66">
                  <c:v>167</c:v>
                </c:pt>
                <c:pt idx="67">
                  <c:v>168</c:v>
                </c:pt>
                <c:pt idx="68">
                  <c:v>171</c:v>
                </c:pt>
                <c:pt idx="69">
                  <c:v>168</c:v>
                </c:pt>
                <c:pt idx="70">
                  <c:v>171</c:v>
                </c:pt>
                <c:pt idx="71">
                  <c:v>175</c:v>
                </c:pt>
                <c:pt idx="72">
                  <c:v>175</c:v>
                </c:pt>
                <c:pt idx="73">
                  <c:v>177</c:v>
                </c:pt>
                <c:pt idx="74">
                  <c:v>177</c:v>
                </c:pt>
                <c:pt idx="75">
                  <c:v>176</c:v>
                </c:pt>
                <c:pt idx="76">
                  <c:v>184</c:v>
                </c:pt>
                <c:pt idx="77">
                  <c:v>178</c:v>
                </c:pt>
                <c:pt idx="78">
                  <c:v>175</c:v>
                </c:pt>
                <c:pt idx="79">
                  <c:v>174</c:v>
                </c:pt>
                <c:pt idx="80">
                  <c:v>172</c:v>
                </c:pt>
                <c:pt idx="81">
                  <c:v>168</c:v>
                </c:pt>
                <c:pt idx="82">
                  <c:v>170</c:v>
                </c:pt>
                <c:pt idx="83">
                  <c:v>171</c:v>
                </c:pt>
                <c:pt idx="84">
                  <c:v>171</c:v>
                </c:pt>
                <c:pt idx="85">
                  <c:v>168</c:v>
                </c:pt>
                <c:pt idx="86">
                  <c:v>170</c:v>
                </c:pt>
                <c:pt idx="87">
                  <c:v>168</c:v>
                </c:pt>
                <c:pt idx="88">
                  <c:v>166</c:v>
                </c:pt>
                <c:pt idx="89">
                  <c:v>167</c:v>
                </c:pt>
                <c:pt idx="90">
                  <c:v>163</c:v>
                </c:pt>
                <c:pt idx="91">
                  <c:v>162</c:v>
                </c:pt>
                <c:pt idx="92">
                  <c:v>161</c:v>
                </c:pt>
                <c:pt idx="93">
                  <c:v>165</c:v>
                </c:pt>
                <c:pt idx="94">
                  <c:v>169</c:v>
                </c:pt>
                <c:pt idx="95">
                  <c:v>166</c:v>
                </c:pt>
                <c:pt idx="96">
                  <c:v>167</c:v>
                </c:pt>
                <c:pt idx="97">
                  <c:v>174</c:v>
                </c:pt>
                <c:pt idx="98">
                  <c:v>172</c:v>
                </c:pt>
                <c:pt idx="99">
                  <c:v>170</c:v>
                </c:pt>
                <c:pt idx="100">
                  <c:v>168</c:v>
                </c:pt>
                <c:pt idx="101">
                  <c:v>164</c:v>
                </c:pt>
                <c:pt idx="102">
                  <c:v>167</c:v>
                </c:pt>
                <c:pt idx="103">
                  <c:v>167</c:v>
                </c:pt>
                <c:pt idx="104">
                  <c:v>167</c:v>
                </c:pt>
                <c:pt idx="105">
                  <c:v>167</c:v>
                </c:pt>
                <c:pt idx="106">
                  <c:v>170</c:v>
                </c:pt>
                <c:pt idx="107">
                  <c:v>169</c:v>
                </c:pt>
                <c:pt idx="108">
                  <c:v>168</c:v>
                </c:pt>
                <c:pt idx="109">
                  <c:v>171</c:v>
                </c:pt>
                <c:pt idx="110">
                  <c:v>165</c:v>
                </c:pt>
                <c:pt idx="111">
                  <c:v>167</c:v>
                </c:pt>
                <c:pt idx="112">
                  <c:v>164</c:v>
                </c:pt>
                <c:pt idx="113">
                  <c:v>165</c:v>
                </c:pt>
                <c:pt idx="114">
                  <c:v>164</c:v>
                </c:pt>
                <c:pt idx="115">
                  <c:v>163</c:v>
                </c:pt>
                <c:pt idx="116">
                  <c:v>163</c:v>
                </c:pt>
                <c:pt idx="117">
                  <c:v>167</c:v>
                </c:pt>
                <c:pt idx="118">
                  <c:v>164</c:v>
                </c:pt>
                <c:pt idx="119">
                  <c:v>166</c:v>
                </c:pt>
                <c:pt idx="120">
                  <c:v>164</c:v>
                </c:pt>
                <c:pt idx="121">
                  <c:v>167</c:v>
                </c:pt>
                <c:pt idx="122">
                  <c:v>167</c:v>
                </c:pt>
                <c:pt idx="123">
                  <c:v>171</c:v>
                </c:pt>
                <c:pt idx="124">
                  <c:v>171</c:v>
                </c:pt>
                <c:pt idx="125">
                  <c:v>170</c:v>
                </c:pt>
                <c:pt idx="126">
                  <c:v>164</c:v>
                </c:pt>
                <c:pt idx="127">
                  <c:v>166</c:v>
                </c:pt>
                <c:pt idx="128">
                  <c:v>163</c:v>
                </c:pt>
                <c:pt idx="129">
                  <c:v>166</c:v>
                </c:pt>
                <c:pt idx="130">
                  <c:v>164</c:v>
                </c:pt>
                <c:pt idx="131">
                  <c:v>164</c:v>
                </c:pt>
                <c:pt idx="132">
                  <c:v>165</c:v>
                </c:pt>
                <c:pt idx="133">
                  <c:v>163</c:v>
                </c:pt>
                <c:pt idx="134">
                  <c:v>165</c:v>
                </c:pt>
                <c:pt idx="135">
                  <c:v>165</c:v>
                </c:pt>
                <c:pt idx="136">
                  <c:v>166</c:v>
                </c:pt>
                <c:pt idx="137">
                  <c:v>166</c:v>
                </c:pt>
                <c:pt idx="138">
                  <c:v>162</c:v>
                </c:pt>
                <c:pt idx="139">
                  <c:v>165</c:v>
                </c:pt>
                <c:pt idx="140">
                  <c:v>164</c:v>
                </c:pt>
                <c:pt idx="141">
                  <c:v>165</c:v>
                </c:pt>
                <c:pt idx="142">
                  <c:v>163</c:v>
                </c:pt>
                <c:pt idx="143">
                  <c:v>162</c:v>
                </c:pt>
                <c:pt idx="144">
                  <c:v>164</c:v>
                </c:pt>
                <c:pt idx="145">
                  <c:v>162</c:v>
                </c:pt>
                <c:pt idx="146">
                  <c:v>159</c:v>
                </c:pt>
                <c:pt idx="147">
                  <c:v>164</c:v>
                </c:pt>
                <c:pt idx="148">
                  <c:v>157</c:v>
                </c:pt>
                <c:pt idx="149">
                  <c:v>161</c:v>
                </c:pt>
                <c:pt idx="150">
                  <c:v>161</c:v>
                </c:pt>
                <c:pt idx="151">
                  <c:v>163</c:v>
                </c:pt>
                <c:pt idx="152">
                  <c:v>161</c:v>
                </c:pt>
                <c:pt idx="153">
                  <c:v>162</c:v>
                </c:pt>
                <c:pt idx="154">
                  <c:v>159</c:v>
                </c:pt>
                <c:pt idx="155">
                  <c:v>161</c:v>
                </c:pt>
                <c:pt idx="156">
                  <c:v>158</c:v>
                </c:pt>
                <c:pt idx="157">
                  <c:v>162</c:v>
                </c:pt>
                <c:pt idx="158">
                  <c:v>165</c:v>
                </c:pt>
                <c:pt idx="159">
                  <c:v>168</c:v>
                </c:pt>
                <c:pt idx="160">
                  <c:v>164</c:v>
                </c:pt>
                <c:pt idx="161">
                  <c:v>161</c:v>
                </c:pt>
                <c:pt idx="162">
                  <c:v>164</c:v>
                </c:pt>
                <c:pt idx="163">
                  <c:v>165</c:v>
                </c:pt>
                <c:pt idx="164">
                  <c:v>163</c:v>
                </c:pt>
                <c:pt idx="165">
                  <c:v>164</c:v>
                </c:pt>
                <c:pt idx="166">
                  <c:v>161</c:v>
                </c:pt>
                <c:pt idx="167">
                  <c:v>165</c:v>
                </c:pt>
                <c:pt idx="168">
                  <c:v>161</c:v>
                </c:pt>
                <c:pt idx="169">
                  <c:v>163</c:v>
                </c:pt>
                <c:pt idx="170">
                  <c:v>163</c:v>
                </c:pt>
                <c:pt idx="171">
                  <c:v>164</c:v>
                </c:pt>
                <c:pt idx="172">
                  <c:v>162</c:v>
                </c:pt>
                <c:pt idx="173">
                  <c:v>167</c:v>
                </c:pt>
                <c:pt idx="174">
                  <c:v>162</c:v>
                </c:pt>
                <c:pt idx="175">
                  <c:v>162</c:v>
                </c:pt>
                <c:pt idx="176">
                  <c:v>168</c:v>
                </c:pt>
                <c:pt idx="177">
                  <c:v>163</c:v>
                </c:pt>
                <c:pt idx="178">
                  <c:v>165</c:v>
                </c:pt>
                <c:pt idx="179">
                  <c:v>163</c:v>
                </c:pt>
                <c:pt idx="180">
                  <c:v>159</c:v>
                </c:pt>
                <c:pt idx="181">
                  <c:v>158</c:v>
                </c:pt>
                <c:pt idx="182">
                  <c:v>156</c:v>
                </c:pt>
                <c:pt idx="183">
                  <c:v>156</c:v>
                </c:pt>
                <c:pt idx="184">
                  <c:v>156</c:v>
                </c:pt>
                <c:pt idx="185">
                  <c:v>153</c:v>
                </c:pt>
                <c:pt idx="186">
                  <c:v>153</c:v>
                </c:pt>
                <c:pt idx="187">
                  <c:v>151</c:v>
                </c:pt>
                <c:pt idx="188">
                  <c:v>154</c:v>
                </c:pt>
                <c:pt idx="189">
                  <c:v>153</c:v>
                </c:pt>
                <c:pt idx="190">
                  <c:v>156</c:v>
                </c:pt>
                <c:pt idx="191">
                  <c:v>154</c:v>
                </c:pt>
                <c:pt idx="192">
                  <c:v>152</c:v>
                </c:pt>
                <c:pt idx="193">
                  <c:v>157</c:v>
                </c:pt>
                <c:pt idx="194">
                  <c:v>152</c:v>
                </c:pt>
                <c:pt idx="195">
                  <c:v>151</c:v>
                </c:pt>
                <c:pt idx="196">
                  <c:v>153</c:v>
                </c:pt>
                <c:pt idx="197">
                  <c:v>152</c:v>
                </c:pt>
                <c:pt idx="198">
                  <c:v>150</c:v>
                </c:pt>
                <c:pt idx="199">
                  <c:v>150</c:v>
                </c:pt>
                <c:pt idx="200">
                  <c:v>150</c:v>
                </c:pt>
                <c:pt idx="201">
                  <c:v>150</c:v>
                </c:pt>
                <c:pt idx="202">
                  <c:v>148</c:v>
                </c:pt>
                <c:pt idx="203">
                  <c:v>147</c:v>
                </c:pt>
                <c:pt idx="204">
                  <c:v>150</c:v>
                </c:pt>
                <c:pt idx="205">
                  <c:v>146</c:v>
                </c:pt>
                <c:pt idx="206">
                  <c:v>148</c:v>
                </c:pt>
                <c:pt idx="207">
                  <c:v>146</c:v>
                </c:pt>
                <c:pt idx="208">
                  <c:v>147</c:v>
                </c:pt>
                <c:pt idx="209">
                  <c:v>145</c:v>
                </c:pt>
                <c:pt idx="210">
                  <c:v>146</c:v>
                </c:pt>
                <c:pt idx="211">
                  <c:v>144</c:v>
                </c:pt>
                <c:pt idx="212">
                  <c:v>144</c:v>
                </c:pt>
                <c:pt idx="213">
                  <c:v>142</c:v>
                </c:pt>
                <c:pt idx="214">
                  <c:v>145</c:v>
                </c:pt>
                <c:pt idx="215">
                  <c:v>146</c:v>
                </c:pt>
                <c:pt idx="216">
                  <c:v>146</c:v>
                </c:pt>
                <c:pt idx="217">
                  <c:v>148</c:v>
                </c:pt>
                <c:pt idx="218">
                  <c:v>151</c:v>
                </c:pt>
                <c:pt idx="219">
                  <c:v>151</c:v>
                </c:pt>
                <c:pt idx="220">
                  <c:v>150</c:v>
                </c:pt>
                <c:pt idx="221">
                  <c:v>153</c:v>
                </c:pt>
                <c:pt idx="222">
                  <c:v>152</c:v>
                </c:pt>
                <c:pt idx="223">
                  <c:v>153</c:v>
                </c:pt>
                <c:pt idx="224">
                  <c:v>153</c:v>
                </c:pt>
                <c:pt idx="225">
                  <c:v>154</c:v>
                </c:pt>
                <c:pt idx="226">
                  <c:v>154</c:v>
                </c:pt>
                <c:pt idx="227">
                  <c:v>158</c:v>
                </c:pt>
                <c:pt idx="228">
                  <c:v>155</c:v>
                </c:pt>
                <c:pt idx="229">
                  <c:v>155</c:v>
                </c:pt>
                <c:pt idx="230">
                  <c:v>152</c:v>
                </c:pt>
                <c:pt idx="231">
                  <c:v>153</c:v>
                </c:pt>
                <c:pt idx="232">
                  <c:v>155</c:v>
                </c:pt>
                <c:pt idx="233">
                  <c:v>155</c:v>
                </c:pt>
                <c:pt idx="234">
                  <c:v>154</c:v>
                </c:pt>
                <c:pt idx="235">
                  <c:v>154</c:v>
                </c:pt>
                <c:pt idx="236">
                  <c:v>153</c:v>
                </c:pt>
                <c:pt idx="237">
                  <c:v>151</c:v>
                </c:pt>
                <c:pt idx="238">
                  <c:v>151</c:v>
                </c:pt>
                <c:pt idx="239">
                  <c:v>154</c:v>
                </c:pt>
                <c:pt idx="240">
                  <c:v>153</c:v>
                </c:pt>
                <c:pt idx="241">
                  <c:v>154</c:v>
                </c:pt>
                <c:pt idx="242">
                  <c:v>155</c:v>
                </c:pt>
                <c:pt idx="243">
                  <c:v>152</c:v>
                </c:pt>
                <c:pt idx="244">
                  <c:v>152</c:v>
                </c:pt>
                <c:pt idx="245">
                  <c:v>153</c:v>
                </c:pt>
                <c:pt idx="246">
                  <c:v>152</c:v>
                </c:pt>
                <c:pt idx="247">
                  <c:v>156</c:v>
                </c:pt>
                <c:pt idx="248">
                  <c:v>156</c:v>
                </c:pt>
                <c:pt idx="249">
                  <c:v>155</c:v>
                </c:pt>
                <c:pt idx="250">
                  <c:v>152</c:v>
                </c:pt>
                <c:pt idx="251">
                  <c:v>147</c:v>
                </c:pt>
                <c:pt idx="252">
                  <c:v>145</c:v>
                </c:pt>
                <c:pt idx="253">
                  <c:v>147</c:v>
                </c:pt>
                <c:pt idx="254">
                  <c:v>147</c:v>
                </c:pt>
                <c:pt idx="255">
                  <c:v>147</c:v>
                </c:pt>
                <c:pt idx="256">
                  <c:v>148</c:v>
                </c:pt>
                <c:pt idx="257">
                  <c:v>151</c:v>
                </c:pt>
                <c:pt idx="258">
                  <c:v>149</c:v>
                </c:pt>
                <c:pt idx="259">
                  <c:v>155</c:v>
                </c:pt>
                <c:pt idx="260">
                  <c:v>155</c:v>
                </c:pt>
                <c:pt idx="261">
                  <c:v>151</c:v>
                </c:pt>
                <c:pt idx="262">
                  <c:v>152</c:v>
                </c:pt>
                <c:pt idx="263">
                  <c:v>151</c:v>
                </c:pt>
                <c:pt idx="264">
                  <c:v>148</c:v>
                </c:pt>
                <c:pt idx="265">
                  <c:v>148</c:v>
                </c:pt>
                <c:pt idx="266">
                  <c:v>143</c:v>
                </c:pt>
                <c:pt idx="267">
                  <c:v>147</c:v>
                </c:pt>
                <c:pt idx="268">
                  <c:v>147</c:v>
                </c:pt>
                <c:pt idx="269">
                  <c:v>146</c:v>
                </c:pt>
                <c:pt idx="270">
                  <c:v>146</c:v>
                </c:pt>
                <c:pt idx="271">
                  <c:v>146</c:v>
                </c:pt>
                <c:pt idx="272">
                  <c:v>145</c:v>
                </c:pt>
                <c:pt idx="273">
                  <c:v>142</c:v>
                </c:pt>
                <c:pt idx="274">
                  <c:v>144</c:v>
                </c:pt>
                <c:pt idx="275">
                  <c:v>142</c:v>
                </c:pt>
                <c:pt idx="276">
                  <c:v>145</c:v>
                </c:pt>
                <c:pt idx="277">
                  <c:v>143</c:v>
                </c:pt>
                <c:pt idx="278">
                  <c:v>146</c:v>
                </c:pt>
                <c:pt idx="279">
                  <c:v>142</c:v>
                </c:pt>
                <c:pt idx="280">
                  <c:v>144</c:v>
                </c:pt>
                <c:pt idx="281">
                  <c:v>143</c:v>
                </c:pt>
                <c:pt idx="282">
                  <c:v>146</c:v>
                </c:pt>
                <c:pt idx="283">
                  <c:v>142</c:v>
                </c:pt>
                <c:pt idx="284">
                  <c:v>142</c:v>
                </c:pt>
                <c:pt idx="285">
                  <c:v>157</c:v>
                </c:pt>
                <c:pt idx="286">
                  <c:v>150</c:v>
                </c:pt>
                <c:pt idx="287">
                  <c:v>146</c:v>
                </c:pt>
                <c:pt idx="288">
                  <c:v>151</c:v>
                </c:pt>
                <c:pt idx="289">
                  <c:v>161</c:v>
                </c:pt>
                <c:pt idx="290">
                  <c:v>164</c:v>
                </c:pt>
                <c:pt idx="291">
                  <c:v>163</c:v>
                </c:pt>
                <c:pt idx="292">
                  <c:v>157</c:v>
                </c:pt>
                <c:pt idx="293">
                  <c:v>161</c:v>
                </c:pt>
                <c:pt idx="294">
                  <c:v>161</c:v>
                </c:pt>
                <c:pt idx="295">
                  <c:v>161</c:v>
                </c:pt>
                <c:pt idx="296">
                  <c:v>157</c:v>
                </c:pt>
                <c:pt idx="297">
                  <c:v>153</c:v>
                </c:pt>
                <c:pt idx="298">
                  <c:v>156</c:v>
                </c:pt>
                <c:pt idx="299">
                  <c:v>160</c:v>
                </c:pt>
                <c:pt idx="300">
                  <c:v>159</c:v>
                </c:pt>
                <c:pt idx="301">
                  <c:v>157</c:v>
                </c:pt>
                <c:pt idx="302">
                  <c:v>161</c:v>
                </c:pt>
                <c:pt idx="303">
                  <c:v>165</c:v>
                </c:pt>
                <c:pt idx="304">
                  <c:v>160</c:v>
                </c:pt>
                <c:pt idx="305">
                  <c:v>160</c:v>
                </c:pt>
                <c:pt idx="306">
                  <c:v>162</c:v>
                </c:pt>
                <c:pt idx="307">
                  <c:v>163</c:v>
                </c:pt>
                <c:pt idx="308">
                  <c:v>165</c:v>
                </c:pt>
                <c:pt idx="309">
                  <c:v>164</c:v>
                </c:pt>
                <c:pt idx="310">
                  <c:v>167</c:v>
                </c:pt>
                <c:pt idx="311">
                  <c:v>168</c:v>
                </c:pt>
                <c:pt idx="312">
                  <c:v>171</c:v>
                </c:pt>
                <c:pt idx="313">
                  <c:v>167</c:v>
                </c:pt>
                <c:pt idx="314">
                  <c:v>164</c:v>
                </c:pt>
                <c:pt idx="315">
                  <c:v>167</c:v>
                </c:pt>
                <c:pt idx="316">
                  <c:v>166</c:v>
                </c:pt>
                <c:pt idx="317">
                  <c:v>168</c:v>
                </c:pt>
                <c:pt idx="318">
                  <c:v>170</c:v>
                </c:pt>
                <c:pt idx="319">
                  <c:v>173</c:v>
                </c:pt>
                <c:pt idx="320">
                  <c:v>172</c:v>
                </c:pt>
                <c:pt idx="321">
                  <c:v>174</c:v>
                </c:pt>
                <c:pt idx="322">
                  <c:v>173</c:v>
                </c:pt>
                <c:pt idx="323">
                  <c:v>176</c:v>
                </c:pt>
                <c:pt idx="324">
                  <c:v>176</c:v>
                </c:pt>
                <c:pt idx="325">
                  <c:v>177</c:v>
                </c:pt>
                <c:pt idx="326">
                  <c:v>171</c:v>
                </c:pt>
                <c:pt idx="327">
                  <c:v>171</c:v>
                </c:pt>
                <c:pt idx="328">
                  <c:v>170</c:v>
                </c:pt>
                <c:pt idx="329">
                  <c:v>173</c:v>
                </c:pt>
                <c:pt idx="330">
                  <c:v>171</c:v>
                </c:pt>
                <c:pt idx="331">
                  <c:v>169</c:v>
                </c:pt>
                <c:pt idx="332">
                  <c:v>170</c:v>
                </c:pt>
                <c:pt idx="333">
                  <c:v>167</c:v>
                </c:pt>
                <c:pt idx="334">
                  <c:v>167</c:v>
                </c:pt>
                <c:pt idx="335">
                  <c:v>171</c:v>
                </c:pt>
                <c:pt idx="336">
                  <c:v>172</c:v>
                </c:pt>
                <c:pt idx="337">
                  <c:v>168</c:v>
                </c:pt>
                <c:pt idx="338">
                  <c:v>167</c:v>
                </c:pt>
                <c:pt idx="339">
                  <c:v>166</c:v>
                </c:pt>
                <c:pt idx="340">
                  <c:v>172</c:v>
                </c:pt>
                <c:pt idx="341">
                  <c:v>170</c:v>
                </c:pt>
                <c:pt idx="342">
                  <c:v>173</c:v>
                </c:pt>
                <c:pt idx="343">
                  <c:v>174</c:v>
                </c:pt>
                <c:pt idx="344">
                  <c:v>175</c:v>
                </c:pt>
                <c:pt idx="345">
                  <c:v>175</c:v>
                </c:pt>
                <c:pt idx="346">
                  <c:v>174</c:v>
                </c:pt>
                <c:pt idx="347">
                  <c:v>177</c:v>
                </c:pt>
                <c:pt idx="348">
                  <c:v>181</c:v>
                </c:pt>
                <c:pt idx="349">
                  <c:v>183</c:v>
                </c:pt>
                <c:pt idx="350">
                  <c:v>188</c:v>
                </c:pt>
                <c:pt idx="351">
                  <c:v>192</c:v>
                </c:pt>
                <c:pt idx="352">
                  <c:v>192</c:v>
                </c:pt>
                <c:pt idx="353">
                  <c:v>188</c:v>
                </c:pt>
                <c:pt idx="354">
                  <c:v>183</c:v>
                </c:pt>
                <c:pt idx="355">
                  <c:v>182</c:v>
                </c:pt>
                <c:pt idx="356">
                  <c:v>179</c:v>
                </c:pt>
                <c:pt idx="357">
                  <c:v>180</c:v>
                </c:pt>
                <c:pt idx="358">
                  <c:v>183</c:v>
                </c:pt>
                <c:pt idx="359">
                  <c:v>188</c:v>
                </c:pt>
                <c:pt idx="360">
                  <c:v>188</c:v>
                </c:pt>
                <c:pt idx="361">
                  <c:v>187</c:v>
                </c:pt>
                <c:pt idx="362">
                  <c:v>186</c:v>
                </c:pt>
                <c:pt idx="363">
                  <c:v>186</c:v>
                </c:pt>
                <c:pt idx="364">
                  <c:v>189</c:v>
                </c:pt>
                <c:pt idx="365">
                  <c:v>189</c:v>
                </c:pt>
                <c:pt idx="366">
                  <c:v>194</c:v>
                </c:pt>
                <c:pt idx="367">
                  <c:v>189</c:v>
                </c:pt>
                <c:pt idx="368">
                  <c:v>192</c:v>
                </c:pt>
                <c:pt idx="369">
                  <c:v>191</c:v>
                </c:pt>
                <c:pt idx="370">
                  <c:v>191</c:v>
                </c:pt>
                <c:pt idx="371">
                  <c:v>192</c:v>
                </c:pt>
                <c:pt idx="372">
                  <c:v>190</c:v>
                </c:pt>
                <c:pt idx="373">
                  <c:v>193</c:v>
                </c:pt>
                <c:pt idx="374">
                  <c:v>192</c:v>
                </c:pt>
                <c:pt idx="375">
                  <c:v>192</c:v>
                </c:pt>
                <c:pt idx="376">
                  <c:v>192</c:v>
                </c:pt>
                <c:pt idx="377">
                  <c:v>192</c:v>
                </c:pt>
                <c:pt idx="378">
                  <c:v>194</c:v>
                </c:pt>
                <c:pt idx="379">
                  <c:v>195</c:v>
                </c:pt>
                <c:pt idx="380">
                  <c:v>196</c:v>
                </c:pt>
                <c:pt idx="381">
                  <c:v>201</c:v>
                </c:pt>
                <c:pt idx="382">
                  <c:v>197</c:v>
                </c:pt>
                <c:pt idx="383">
                  <c:v>201</c:v>
                </c:pt>
                <c:pt idx="384">
                  <c:v>200</c:v>
                </c:pt>
                <c:pt idx="385">
                  <c:v>201</c:v>
                </c:pt>
                <c:pt idx="386">
                  <c:v>203</c:v>
                </c:pt>
                <c:pt idx="387">
                  <c:v>207</c:v>
                </c:pt>
                <c:pt idx="388">
                  <c:v>208</c:v>
                </c:pt>
                <c:pt idx="389">
                  <c:v>208</c:v>
                </c:pt>
                <c:pt idx="390">
                  <c:v>207</c:v>
                </c:pt>
                <c:pt idx="391">
                  <c:v>210</c:v>
                </c:pt>
                <c:pt idx="392">
                  <c:v>210</c:v>
                </c:pt>
                <c:pt idx="393">
                  <c:v>209</c:v>
                </c:pt>
                <c:pt idx="394">
                  <c:v>208</c:v>
                </c:pt>
                <c:pt idx="395">
                  <c:v>201</c:v>
                </c:pt>
                <c:pt idx="396">
                  <c:v>198</c:v>
                </c:pt>
                <c:pt idx="397">
                  <c:v>200</c:v>
                </c:pt>
                <c:pt idx="398">
                  <c:v>198</c:v>
                </c:pt>
                <c:pt idx="399">
                  <c:v>196</c:v>
                </c:pt>
                <c:pt idx="400">
                  <c:v>193</c:v>
                </c:pt>
                <c:pt idx="401">
                  <c:v>191</c:v>
                </c:pt>
                <c:pt idx="402">
                  <c:v>189</c:v>
                </c:pt>
                <c:pt idx="403">
                  <c:v>191</c:v>
                </c:pt>
                <c:pt idx="404">
                  <c:v>187</c:v>
                </c:pt>
                <c:pt idx="405">
                  <c:v>182</c:v>
                </c:pt>
                <c:pt idx="406">
                  <c:v>183</c:v>
                </c:pt>
                <c:pt idx="407">
                  <c:v>183</c:v>
                </c:pt>
                <c:pt idx="408">
                  <c:v>177</c:v>
                </c:pt>
                <c:pt idx="409">
                  <c:v>178</c:v>
                </c:pt>
                <c:pt idx="410">
                  <c:v>180</c:v>
                </c:pt>
                <c:pt idx="411">
                  <c:v>178</c:v>
                </c:pt>
                <c:pt idx="412">
                  <c:v>179</c:v>
                </c:pt>
                <c:pt idx="413">
                  <c:v>181</c:v>
                </c:pt>
                <c:pt idx="414">
                  <c:v>183</c:v>
                </c:pt>
                <c:pt idx="415">
                  <c:v>184</c:v>
                </c:pt>
                <c:pt idx="416">
                  <c:v>180</c:v>
                </c:pt>
                <c:pt idx="417">
                  <c:v>180</c:v>
                </c:pt>
                <c:pt idx="418">
                  <c:v>180</c:v>
                </c:pt>
                <c:pt idx="419">
                  <c:v>186</c:v>
                </c:pt>
                <c:pt idx="420">
                  <c:v>189</c:v>
                </c:pt>
                <c:pt idx="421">
                  <c:v>187</c:v>
                </c:pt>
                <c:pt idx="422">
                  <c:v>188</c:v>
                </c:pt>
                <c:pt idx="423">
                  <c:v>189</c:v>
                </c:pt>
                <c:pt idx="424">
                  <c:v>187</c:v>
                </c:pt>
                <c:pt idx="425">
                  <c:v>190</c:v>
                </c:pt>
                <c:pt idx="426">
                  <c:v>190</c:v>
                </c:pt>
                <c:pt idx="427">
                  <c:v>188</c:v>
                </c:pt>
                <c:pt idx="428">
                  <c:v>188</c:v>
                </c:pt>
                <c:pt idx="429">
                  <c:v>190</c:v>
                </c:pt>
                <c:pt idx="430">
                  <c:v>185</c:v>
                </c:pt>
                <c:pt idx="431">
                  <c:v>183</c:v>
                </c:pt>
                <c:pt idx="432">
                  <c:v>184</c:v>
                </c:pt>
                <c:pt idx="433">
                  <c:v>186</c:v>
                </c:pt>
                <c:pt idx="434">
                  <c:v>186</c:v>
                </c:pt>
                <c:pt idx="435">
                  <c:v>186</c:v>
                </c:pt>
                <c:pt idx="436">
                  <c:v>195</c:v>
                </c:pt>
                <c:pt idx="437">
                  <c:v>199</c:v>
                </c:pt>
                <c:pt idx="438">
                  <c:v>198</c:v>
                </c:pt>
                <c:pt idx="439">
                  <c:v>195</c:v>
                </c:pt>
                <c:pt idx="440">
                  <c:v>197</c:v>
                </c:pt>
                <c:pt idx="441">
                  <c:v>196</c:v>
                </c:pt>
                <c:pt idx="442">
                  <c:v>194</c:v>
                </c:pt>
                <c:pt idx="443">
                  <c:v>193</c:v>
                </c:pt>
                <c:pt idx="444">
                  <c:v>188</c:v>
                </c:pt>
                <c:pt idx="445">
                  <c:v>190</c:v>
                </c:pt>
                <c:pt idx="446">
                  <c:v>187</c:v>
                </c:pt>
                <c:pt idx="447">
                  <c:v>186</c:v>
                </c:pt>
                <c:pt idx="448">
                  <c:v>185</c:v>
                </c:pt>
                <c:pt idx="449">
                  <c:v>183</c:v>
                </c:pt>
                <c:pt idx="450">
                  <c:v>182</c:v>
                </c:pt>
                <c:pt idx="451">
                  <c:v>181</c:v>
                </c:pt>
                <c:pt idx="452">
                  <c:v>183</c:v>
                </c:pt>
                <c:pt idx="453">
                  <c:v>181</c:v>
                </c:pt>
                <c:pt idx="454">
                  <c:v>176</c:v>
                </c:pt>
                <c:pt idx="455">
                  <c:v>177</c:v>
                </c:pt>
                <c:pt idx="456">
                  <c:v>182</c:v>
                </c:pt>
                <c:pt idx="457">
                  <c:v>174</c:v>
                </c:pt>
                <c:pt idx="458">
                  <c:v>181</c:v>
                </c:pt>
                <c:pt idx="459">
                  <c:v>181</c:v>
                </c:pt>
                <c:pt idx="460">
                  <c:v>181</c:v>
                </c:pt>
                <c:pt idx="461">
                  <c:v>185</c:v>
                </c:pt>
                <c:pt idx="462">
                  <c:v>185</c:v>
                </c:pt>
                <c:pt idx="463">
                  <c:v>194</c:v>
                </c:pt>
                <c:pt idx="464">
                  <c:v>190</c:v>
                </c:pt>
                <c:pt idx="465">
                  <c:v>190</c:v>
                </c:pt>
                <c:pt idx="466">
                  <c:v>192</c:v>
                </c:pt>
                <c:pt idx="467">
                  <c:v>186</c:v>
                </c:pt>
                <c:pt idx="468">
                  <c:v>190</c:v>
                </c:pt>
                <c:pt idx="469">
                  <c:v>191</c:v>
                </c:pt>
                <c:pt idx="470">
                  <c:v>194</c:v>
                </c:pt>
                <c:pt idx="471">
                  <c:v>195</c:v>
                </c:pt>
                <c:pt idx="472">
                  <c:v>198</c:v>
                </c:pt>
                <c:pt idx="473">
                  <c:v>199</c:v>
                </c:pt>
                <c:pt idx="474">
                  <c:v>202</c:v>
                </c:pt>
                <c:pt idx="475">
                  <c:v>205</c:v>
                </c:pt>
                <c:pt idx="476">
                  <c:v>206</c:v>
                </c:pt>
                <c:pt idx="477">
                  <c:v>201</c:v>
                </c:pt>
                <c:pt idx="478">
                  <c:v>202</c:v>
                </c:pt>
                <c:pt idx="479">
                  <c:v>194</c:v>
                </c:pt>
                <c:pt idx="480">
                  <c:v>196</c:v>
                </c:pt>
                <c:pt idx="481">
                  <c:v>194</c:v>
                </c:pt>
                <c:pt idx="482">
                  <c:v>193</c:v>
                </c:pt>
                <c:pt idx="483">
                  <c:v>192</c:v>
                </c:pt>
                <c:pt idx="484">
                  <c:v>196</c:v>
                </c:pt>
                <c:pt idx="485">
                  <c:v>196</c:v>
                </c:pt>
                <c:pt idx="486">
                  <c:v>201</c:v>
                </c:pt>
                <c:pt idx="487">
                  <c:v>203</c:v>
                </c:pt>
                <c:pt idx="488">
                  <c:v>203</c:v>
                </c:pt>
                <c:pt idx="489">
                  <c:v>207</c:v>
                </c:pt>
                <c:pt idx="490">
                  <c:v>207</c:v>
                </c:pt>
                <c:pt idx="491">
                  <c:v>212</c:v>
                </c:pt>
                <c:pt idx="492">
                  <c:v>212</c:v>
                </c:pt>
                <c:pt idx="493">
                  <c:v>212</c:v>
                </c:pt>
                <c:pt idx="494">
                  <c:v>211</c:v>
                </c:pt>
                <c:pt idx="495">
                  <c:v>211</c:v>
                </c:pt>
                <c:pt idx="496">
                  <c:v>212</c:v>
                </c:pt>
                <c:pt idx="497">
                  <c:v>211</c:v>
                </c:pt>
                <c:pt idx="498">
                  <c:v>206</c:v>
                </c:pt>
                <c:pt idx="499">
                  <c:v>208</c:v>
                </c:pt>
                <c:pt idx="500">
                  <c:v>207</c:v>
                </c:pt>
                <c:pt idx="501">
                  <c:v>211</c:v>
                </c:pt>
                <c:pt idx="502">
                  <c:v>211</c:v>
                </c:pt>
                <c:pt idx="503">
                  <c:v>212</c:v>
                </c:pt>
                <c:pt idx="504">
                  <c:v>214</c:v>
                </c:pt>
                <c:pt idx="505">
                  <c:v>214</c:v>
                </c:pt>
                <c:pt idx="506">
                  <c:v>213</c:v>
                </c:pt>
                <c:pt idx="507">
                  <c:v>209</c:v>
                </c:pt>
                <c:pt idx="508">
                  <c:v>204</c:v>
                </c:pt>
                <c:pt idx="509">
                  <c:v>205</c:v>
                </c:pt>
                <c:pt idx="510">
                  <c:v>206</c:v>
                </c:pt>
                <c:pt idx="511">
                  <c:v>206</c:v>
                </c:pt>
                <c:pt idx="512">
                  <c:v>212</c:v>
                </c:pt>
                <c:pt idx="513">
                  <c:v>209</c:v>
                </c:pt>
                <c:pt idx="514">
                  <c:v>210</c:v>
                </c:pt>
                <c:pt idx="515">
                  <c:v>214</c:v>
                </c:pt>
                <c:pt idx="516">
                  <c:v>214</c:v>
                </c:pt>
                <c:pt idx="517">
                  <c:v>208</c:v>
                </c:pt>
                <c:pt idx="518">
                  <c:v>212</c:v>
                </c:pt>
                <c:pt idx="519">
                  <c:v>214</c:v>
                </c:pt>
                <c:pt idx="520">
                  <c:v>218</c:v>
                </c:pt>
                <c:pt idx="521">
                  <c:v>218</c:v>
                </c:pt>
                <c:pt idx="522">
                  <c:v>217</c:v>
                </c:pt>
                <c:pt idx="523">
                  <c:v>223</c:v>
                </c:pt>
                <c:pt idx="524">
                  <c:v>213</c:v>
                </c:pt>
                <c:pt idx="525">
                  <c:v>210</c:v>
                </c:pt>
                <c:pt idx="526">
                  <c:v>205</c:v>
                </c:pt>
                <c:pt idx="527">
                  <c:v>199</c:v>
                </c:pt>
                <c:pt idx="528">
                  <c:v>200</c:v>
                </c:pt>
                <c:pt idx="529">
                  <c:v>201</c:v>
                </c:pt>
                <c:pt idx="530">
                  <c:v>202</c:v>
                </c:pt>
                <c:pt idx="531">
                  <c:v>201</c:v>
                </c:pt>
                <c:pt idx="532">
                  <c:v>198</c:v>
                </c:pt>
                <c:pt idx="533">
                  <c:v>195</c:v>
                </c:pt>
                <c:pt idx="534">
                  <c:v>192</c:v>
                </c:pt>
                <c:pt idx="535">
                  <c:v>192</c:v>
                </c:pt>
                <c:pt idx="536">
                  <c:v>192</c:v>
                </c:pt>
                <c:pt idx="537">
                  <c:v>190</c:v>
                </c:pt>
                <c:pt idx="538">
                  <c:v>188</c:v>
                </c:pt>
                <c:pt idx="539">
                  <c:v>183</c:v>
                </c:pt>
                <c:pt idx="540">
                  <c:v>186</c:v>
                </c:pt>
                <c:pt idx="541">
                  <c:v>190</c:v>
                </c:pt>
                <c:pt idx="542">
                  <c:v>191</c:v>
                </c:pt>
                <c:pt idx="543">
                  <c:v>189</c:v>
                </c:pt>
                <c:pt idx="544">
                  <c:v>182</c:v>
                </c:pt>
                <c:pt idx="545">
                  <c:v>181</c:v>
                </c:pt>
                <c:pt idx="546">
                  <c:v>182</c:v>
                </c:pt>
                <c:pt idx="547">
                  <c:v>182</c:v>
                </c:pt>
                <c:pt idx="548">
                  <c:v>185</c:v>
                </c:pt>
                <c:pt idx="549">
                  <c:v>188</c:v>
                </c:pt>
                <c:pt idx="550">
                  <c:v>188</c:v>
                </c:pt>
                <c:pt idx="551">
                  <c:v>187</c:v>
                </c:pt>
                <c:pt idx="552">
                  <c:v>183</c:v>
                </c:pt>
                <c:pt idx="553">
                  <c:v>185</c:v>
                </c:pt>
                <c:pt idx="554">
                  <c:v>188</c:v>
                </c:pt>
                <c:pt idx="555">
                  <c:v>188</c:v>
                </c:pt>
                <c:pt idx="556">
                  <c:v>186</c:v>
                </c:pt>
                <c:pt idx="557">
                  <c:v>186</c:v>
                </c:pt>
                <c:pt idx="558">
                  <c:v>184</c:v>
                </c:pt>
                <c:pt idx="559">
                  <c:v>188</c:v>
                </c:pt>
                <c:pt idx="560">
                  <c:v>186</c:v>
                </c:pt>
                <c:pt idx="561">
                  <c:v>186</c:v>
                </c:pt>
                <c:pt idx="562">
                  <c:v>183</c:v>
                </c:pt>
                <c:pt idx="563">
                  <c:v>181</c:v>
                </c:pt>
                <c:pt idx="564">
                  <c:v>178</c:v>
                </c:pt>
                <c:pt idx="565">
                  <c:v>180</c:v>
                </c:pt>
                <c:pt idx="566">
                  <c:v>182</c:v>
                </c:pt>
                <c:pt idx="567">
                  <c:v>184</c:v>
                </c:pt>
                <c:pt idx="568">
                  <c:v>187</c:v>
                </c:pt>
                <c:pt idx="569">
                  <c:v>188</c:v>
                </c:pt>
                <c:pt idx="570">
                  <c:v>187</c:v>
                </c:pt>
                <c:pt idx="571">
                  <c:v>188</c:v>
                </c:pt>
                <c:pt idx="572">
                  <c:v>186</c:v>
                </c:pt>
                <c:pt idx="573">
                  <c:v>183</c:v>
                </c:pt>
                <c:pt idx="574">
                  <c:v>186</c:v>
                </c:pt>
                <c:pt idx="575">
                  <c:v>181</c:v>
                </c:pt>
                <c:pt idx="576">
                  <c:v>179</c:v>
                </c:pt>
                <c:pt idx="577">
                  <c:v>186</c:v>
                </c:pt>
                <c:pt idx="578">
                  <c:v>177</c:v>
                </c:pt>
                <c:pt idx="579">
                  <c:v>183</c:v>
                </c:pt>
                <c:pt idx="580">
                  <c:v>185</c:v>
                </c:pt>
                <c:pt idx="581">
                  <c:v>183</c:v>
                </c:pt>
                <c:pt idx="582">
                  <c:v>182</c:v>
                </c:pt>
                <c:pt idx="583">
                  <c:v>182</c:v>
                </c:pt>
                <c:pt idx="584">
                  <c:v>185</c:v>
                </c:pt>
                <c:pt idx="585">
                  <c:v>180</c:v>
                </c:pt>
                <c:pt idx="586">
                  <c:v>182</c:v>
                </c:pt>
                <c:pt idx="587">
                  <c:v>181</c:v>
                </c:pt>
                <c:pt idx="588">
                  <c:v>180</c:v>
                </c:pt>
                <c:pt idx="589">
                  <c:v>181</c:v>
                </c:pt>
                <c:pt idx="590">
                  <c:v>179</c:v>
                </c:pt>
                <c:pt idx="591">
                  <c:v>180</c:v>
                </c:pt>
                <c:pt idx="592">
                  <c:v>181</c:v>
                </c:pt>
                <c:pt idx="593">
                  <c:v>178</c:v>
                </c:pt>
                <c:pt idx="594">
                  <c:v>176</c:v>
                </c:pt>
                <c:pt idx="595">
                  <c:v>177</c:v>
                </c:pt>
                <c:pt idx="596">
                  <c:v>173</c:v>
                </c:pt>
                <c:pt idx="597">
                  <c:v>174</c:v>
                </c:pt>
                <c:pt idx="598">
                  <c:v>174</c:v>
                </c:pt>
                <c:pt idx="599">
                  <c:v>174</c:v>
                </c:pt>
                <c:pt idx="600">
                  <c:v>172</c:v>
                </c:pt>
                <c:pt idx="601">
                  <c:v>174</c:v>
                </c:pt>
                <c:pt idx="602">
                  <c:v>176</c:v>
                </c:pt>
                <c:pt idx="603">
                  <c:v>177</c:v>
                </c:pt>
                <c:pt idx="604">
                  <c:v>178</c:v>
                </c:pt>
                <c:pt idx="605">
                  <c:v>174</c:v>
                </c:pt>
                <c:pt idx="606">
                  <c:v>176</c:v>
                </c:pt>
                <c:pt idx="607">
                  <c:v>175</c:v>
                </c:pt>
                <c:pt idx="608">
                  <c:v>172</c:v>
                </c:pt>
                <c:pt idx="609">
                  <c:v>176</c:v>
                </c:pt>
                <c:pt idx="610">
                  <c:v>178</c:v>
                </c:pt>
                <c:pt idx="611">
                  <c:v>180</c:v>
                </c:pt>
                <c:pt idx="612">
                  <c:v>179</c:v>
                </c:pt>
                <c:pt idx="613">
                  <c:v>183</c:v>
                </c:pt>
                <c:pt idx="614">
                  <c:v>181</c:v>
                </c:pt>
                <c:pt idx="615">
                  <c:v>186</c:v>
                </c:pt>
                <c:pt idx="616">
                  <c:v>187</c:v>
                </c:pt>
                <c:pt idx="617">
                  <c:v>188</c:v>
                </c:pt>
                <c:pt idx="618">
                  <c:v>183</c:v>
                </c:pt>
                <c:pt idx="619">
                  <c:v>184</c:v>
                </c:pt>
                <c:pt idx="620">
                  <c:v>183</c:v>
                </c:pt>
                <c:pt idx="621">
                  <c:v>183</c:v>
                </c:pt>
                <c:pt idx="622">
                  <c:v>185</c:v>
                </c:pt>
                <c:pt idx="623">
                  <c:v>192</c:v>
                </c:pt>
                <c:pt idx="624">
                  <c:v>189</c:v>
                </c:pt>
                <c:pt idx="625">
                  <c:v>189</c:v>
                </c:pt>
                <c:pt idx="626">
                  <c:v>192</c:v>
                </c:pt>
                <c:pt idx="627">
                  <c:v>193</c:v>
                </c:pt>
                <c:pt idx="628">
                  <c:v>197</c:v>
                </c:pt>
                <c:pt idx="629">
                  <c:v>199</c:v>
                </c:pt>
                <c:pt idx="630">
                  <c:v>204</c:v>
                </c:pt>
                <c:pt idx="631">
                  <c:v>197</c:v>
                </c:pt>
                <c:pt idx="632">
                  <c:v>192</c:v>
                </c:pt>
                <c:pt idx="633">
                  <c:v>187</c:v>
                </c:pt>
                <c:pt idx="634">
                  <c:v>191</c:v>
                </c:pt>
                <c:pt idx="635">
                  <c:v>182</c:v>
                </c:pt>
                <c:pt idx="636">
                  <c:v>185</c:v>
                </c:pt>
                <c:pt idx="637">
                  <c:v>185</c:v>
                </c:pt>
                <c:pt idx="638">
                  <c:v>189</c:v>
                </c:pt>
                <c:pt idx="639">
                  <c:v>186</c:v>
                </c:pt>
                <c:pt idx="640">
                  <c:v>189</c:v>
                </c:pt>
                <c:pt idx="641">
                  <c:v>186</c:v>
                </c:pt>
                <c:pt idx="642">
                  <c:v>186</c:v>
                </c:pt>
                <c:pt idx="643">
                  <c:v>179</c:v>
                </c:pt>
                <c:pt idx="644">
                  <c:v>176</c:v>
                </c:pt>
                <c:pt idx="645">
                  <c:v>179</c:v>
                </c:pt>
                <c:pt idx="646">
                  <c:v>181</c:v>
                </c:pt>
                <c:pt idx="647">
                  <c:v>178</c:v>
                </c:pt>
                <c:pt idx="648">
                  <c:v>183</c:v>
                </c:pt>
                <c:pt idx="649">
                  <c:v>181</c:v>
                </c:pt>
                <c:pt idx="650">
                  <c:v>177</c:v>
                </c:pt>
                <c:pt idx="651">
                  <c:v>179</c:v>
                </c:pt>
                <c:pt idx="652">
                  <c:v>179</c:v>
                </c:pt>
                <c:pt idx="653">
                  <c:v>179</c:v>
                </c:pt>
                <c:pt idx="654">
                  <c:v>170</c:v>
                </c:pt>
                <c:pt idx="655">
                  <c:v>173</c:v>
                </c:pt>
                <c:pt idx="656">
                  <c:v>172</c:v>
                </c:pt>
                <c:pt idx="657">
                  <c:v>175</c:v>
                </c:pt>
                <c:pt idx="658">
                  <c:v>166</c:v>
                </c:pt>
                <c:pt idx="659">
                  <c:v>169</c:v>
                </c:pt>
                <c:pt idx="660">
                  <c:v>170</c:v>
                </c:pt>
                <c:pt idx="661">
                  <c:v>167</c:v>
                </c:pt>
                <c:pt idx="662">
                  <c:v>172</c:v>
                </c:pt>
                <c:pt idx="663">
                  <c:v>173</c:v>
                </c:pt>
                <c:pt idx="664">
                  <c:v>171</c:v>
                </c:pt>
                <c:pt idx="665">
                  <c:v>171</c:v>
                </c:pt>
                <c:pt idx="666">
                  <c:v>168</c:v>
                </c:pt>
                <c:pt idx="667">
                  <c:v>169</c:v>
                </c:pt>
                <c:pt idx="668">
                  <c:v>164</c:v>
                </c:pt>
                <c:pt idx="669">
                  <c:v>166</c:v>
                </c:pt>
                <c:pt idx="670">
                  <c:v>166</c:v>
                </c:pt>
                <c:pt idx="671">
                  <c:v>166</c:v>
                </c:pt>
                <c:pt idx="672">
                  <c:v>173</c:v>
                </c:pt>
                <c:pt idx="673">
                  <c:v>186</c:v>
                </c:pt>
                <c:pt idx="674">
                  <c:v>184</c:v>
                </c:pt>
                <c:pt idx="675">
                  <c:v>195</c:v>
                </c:pt>
                <c:pt idx="676">
                  <c:v>194</c:v>
                </c:pt>
                <c:pt idx="677">
                  <c:v>193</c:v>
                </c:pt>
                <c:pt idx="678">
                  <c:v>190</c:v>
                </c:pt>
                <c:pt idx="679">
                  <c:v>187</c:v>
                </c:pt>
                <c:pt idx="680">
                  <c:v>195</c:v>
                </c:pt>
                <c:pt idx="681">
                  <c:v>189</c:v>
                </c:pt>
                <c:pt idx="682">
                  <c:v>194</c:v>
                </c:pt>
                <c:pt idx="683">
                  <c:v>195</c:v>
                </c:pt>
                <c:pt idx="684">
                  <c:v>191</c:v>
                </c:pt>
                <c:pt idx="685">
                  <c:v>188</c:v>
                </c:pt>
                <c:pt idx="686">
                  <c:v>192</c:v>
                </c:pt>
                <c:pt idx="687">
                  <c:v>190</c:v>
                </c:pt>
                <c:pt idx="688">
                  <c:v>186</c:v>
                </c:pt>
                <c:pt idx="689">
                  <c:v>193</c:v>
                </c:pt>
                <c:pt idx="690">
                  <c:v>188</c:v>
                </c:pt>
                <c:pt idx="691">
                  <c:v>192</c:v>
                </c:pt>
                <c:pt idx="692">
                  <c:v>190</c:v>
                </c:pt>
                <c:pt idx="693">
                  <c:v>186</c:v>
                </c:pt>
                <c:pt idx="694">
                  <c:v>188</c:v>
                </c:pt>
                <c:pt idx="695">
                  <c:v>188</c:v>
                </c:pt>
                <c:pt idx="696">
                  <c:v>188</c:v>
                </c:pt>
                <c:pt idx="697">
                  <c:v>187</c:v>
                </c:pt>
                <c:pt idx="698">
                  <c:v>178</c:v>
                </c:pt>
                <c:pt idx="699">
                  <c:v>184</c:v>
                </c:pt>
                <c:pt idx="700">
                  <c:v>178</c:v>
                </c:pt>
                <c:pt idx="701">
                  <c:v>175</c:v>
                </c:pt>
                <c:pt idx="702">
                  <c:v>178</c:v>
                </c:pt>
                <c:pt idx="703">
                  <c:v>170</c:v>
                </c:pt>
                <c:pt idx="704">
                  <c:v>165</c:v>
                </c:pt>
                <c:pt idx="705">
                  <c:v>174</c:v>
                </c:pt>
                <c:pt idx="706">
                  <c:v>175</c:v>
                </c:pt>
                <c:pt idx="707">
                  <c:v>172</c:v>
                </c:pt>
                <c:pt idx="708">
                  <c:v>173</c:v>
                </c:pt>
                <c:pt idx="709">
                  <c:v>176</c:v>
                </c:pt>
                <c:pt idx="710">
                  <c:v>174</c:v>
                </c:pt>
                <c:pt idx="711">
                  <c:v>181</c:v>
                </c:pt>
                <c:pt idx="712">
                  <c:v>176</c:v>
                </c:pt>
                <c:pt idx="713">
                  <c:v>183</c:v>
                </c:pt>
                <c:pt idx="714">
                  <c:v>186</c:v>
                </c:pt>
                <c:pt idx="715">
                  <c:v>186</c:v>
                </c:pt>
                <c:pt idx="716">
                  <c:v>189</c:v>
                </c:pt>
                <c:pt idx="717">
                  <c:v>191</c:v>
                </c:pt>
                <c:pt idx="718">
                  <c:v>195</c:v>
                </c:pt>
                <c:pt idx="719">
                  <c:v>193</c:v>
                </c:pt>
                <c:pt idx="720">
                  <c:v>188</c:v>
                </c:pt>
                <c:pt idx="721">
                  <c:v>190</c:v>
                </c:pt>
                <c:pt idx="722">
                  <c:v>188</c:v>
                </c:pt>
                <c:pt idx="723">
                  <c:v>184</c:v>
                </c:pt>
                <c:pt idx="724">
                  <c:v>180</c:v>
                </c:pt>
                <c:pt idx="725">
                  <c:v>180</c:v>
                </c:pt>
                <c:pt idx="726">
                  <c:v>177</c:v>
                </c:pt>
                <c:pt idx="727">
                  <c:v>181</c:v>
                </c:pt>
                <c:pt idx="728">
                  <c:v>181</c:v>
                </c:pt>
                <c:pt idx="729">
                  <c:v>181</c:v>
                </c:pt>
                <c:pt idx="730">
                  <c:v>180</c:v>
                </c:pt>
                <c:pt idx="731">
                  <c:v>182</c:v>
                </c:pt>
                <c:pt idx="732">
                  <c:v>179</c:v>
                </c:pt>
                <c:pt idx="733">
                  <c:v>180</c:v>
                </c:pt>
                <c:pt idx="734">
                  <c:v>177</c:v>
                </c:pt>
                <c:pt idx="735">
                  <c:v>174</c:v>
                </c:pt>
                <c:pt idx="736">
                  <c:v>175</c:v>
                </c:pt>
                <c:pt idx="737">
                  <c:v>181</c:v>
                </c:pt>
                <c:pt idx="738">
                  <c:v>183</c:v>
                </c:pt>
                <c:pt idx="739">
                  <c:v>180</c:v>
                </c:pt>
                <c:pt idx="740">
                  <c:v>176</c:v>
                </c:pt>
                <c:pt idx="741">
                  <c:v>173</c:v>
                </c:pt>
                <c:pt idx="742">
                  <c:v>177</c:v>
                </c:pt>
                <c:pt idx="743">
                  <c:v>169</c:v>
                </c:pt>
                <c:pt idx="744">
                  <c:v>171</c:v>
                </c:pt>
                <c:pt idx="745">
                  <c:v>171</c:v>
                </c:pt>
                <c:pt idx="746">
                  <c:v>174</c:v>
                </c:pt>
                <c:pt idx="747">
                  <c:v>176</c:v>
                </c:pt>
                <c:pt idx="748">
                  <c:v>178</c:v>
                </c:pt>
                <c:pt idx="749">
                  <c:v>178</c:v>
                </c:pt>
                <c:pt idx="750">
                  <c:v>178</c:v>
                </c:pt>
                <c:pt idx="751">
                  <c:v>179</c:v>
                </c:pt>
                <c:pt idx="752">
                  <c:v>181</c:v>
                </c:pt>
                <c:pt idx="753">
                  <c:v>178</c:v>
                </c:pt>
                <c:pt idx="754">
                  <c:v>179</c:v>
                </c:pt>
                <c:pt idx="755">
                  <c:v>180</c:v>
                </c:pt>
                <c:pt idx="756">
                  <c:v>181</c:v>
                </c:pt>
                <c:pt idx="757">
                  <c:v>179</c:v>
                </c:pt>
                <c:pt idx="758">
                  <c:v>179</c:v>
                </c:pt>
                <c:pt idx="759">
                  <c:v>182</c:v>
                </c:pt>
                <c:pt idx="760">
                  <c:v>181</c:v>
                </c:pt>
                <c:pt idx="761">
                  <c:v>189</c:v>
                </c:pt>
                <c:pt idx="762">
                  <c:v>181</c:v>
                </c:pt>
                <c:pt idx="763">
                  <c:v>180</c:v>
                </c:pt>
                <c:pt idx="764">
                  <c:v>177</c:v>
                </c:pt>
                <c:pt idx="765">
                  <c:v>179</c:v>
                </c:pt>
                <c:pt idx="766">
                  <c:v>176</c:v>
                </c:pt>
                <c:pt idx="767">
                  <c:v>178</c:v>
                </c:pt>
                <c:pt idx="768">
                  <c:v>168</c:v>
                </c:pt>
                <c:pt idx="769">
                  <c:v>174</c:v>
                </c:pt>
                <c:pt idx="770">
                  <c:v>168</c:v>
                </c:pt>
                <c:pt idx="771">
                  <c:v>167</c:v>
                </c:pt>
                <c:pt idx="772">
                  <c:v>165</c:v>
                </c:pt>
                <c:pt idx="773">
                  <c:v>167</c:v>
                </c:pt>
                <c:pt idx="774">
                  <c:v>167</c:v>
                </c:pt>
                <c:pt idx="775">
                  <c:v>164</c:v>
                </c:pt>
                <c:pt idx="776">
                  <c:v>167</c:v>
                </c:pt>
                <c:pt idx="777">
                  <c:v>167</c:v>
                </c:pt>
                <c:pt idx="778">
                  <c:v>167</c:v>
                </c:pt>
                <c:pt idx="779">
                  <c:v>169</c:v>
                </c:pt>
                <c:pt idx="780">
                  <c:v>167</c:v>
                </c:pt>
                <c:pt idx="781">
                  <c:v>165</c:v>
                </c:pt>
                <c:pt idx="782">
                  <c:v>165</c:v>
                </c:pt>
                <c:pt idx="783">
                  <c:v>168</c:v>
                </c:pt>
                <c:pt idx="784">
                  <c:v>173</c:v>
                </c:pt>
                <c:pt idx="785">
                  <c:v>169</c:v>
                </c:pt>
                <c:pt idx="786">
                  <c:v>167</c:v>
                </c:pt>
                <c:pt idx="787">
                  <c:v>163</c:v>
                </c:pt>
                <c:pt idx="788">
                  <c:v>167</c:v>
                </c:pt>
                <c:pt idx="789">
                  <c:v>169</c:v>
                </c:pt>
                <c:pt idx="790">
                  <c:v>166</c:v>
                </c:pt>
                <c:pt idx="791">
                  <c:v>168</c:v>
                </c:pt>
                <c:pt idx="792">
                  <c:v>168</c:v>
                </c:pt>
                <c:pt idx="793">
                  <c:v>166</c:v>
                </c:pt>
                <c:pt idx="794">
                  <c:v>165</c:v>
                </c:pt>
                <c:pt idx="795">
                  <c:v>165</c:v>
                </c:pt>
                <c:pt idx="796">
                  <c:v>168</c:v>
                </c:pt>
                <c:pt idx="797">
                  <c:v>168</c:v>
                </c:pt>
                <c:pt idx="798">
                  <c:v>169</c:v>
                </c:pt>
                <c:pt idx="799">
                  <c:v>173</c:v>
                </c:pt>
                <c:pt idx="800">
                  <c:v>178</c:v>
                </c:pt>
                <c:pt idx="801">
                  <c:v>174</c:v>
                </c:pt>
                <c:pt idx="802">
                  <c:v>179</c:v>
                </c:pt>
                <c:pt idx="803">
                  <c:v>179</c:v>
                </c:pt>
                <c:pt idx="804">
                  <c:v>179</c:v>
                </c:pt>
                <c:pt idx="805">
                  <c:v>176</c:v>
                </c:pt>
                <c:pt idx="806">
                  <c:v>171</c:v>
                </c:pt>
                <c:pt idx="807">
                  <c:v>168</c:v>
                </c:pt>
                <c:pt idx="808">
                  <c:v>168</c:v>
                </c:pt>
                <c:pt idx="809">
                  <c:v>170</c:v>
                </c:pt>
                <c:pt idx="810">
                  <c:v>171</c:v>
                </c:pt>
                <c:pt idx="811">
                  <c:v>168</c:v>
                </c:pt>
                <c:pt idx="812">
                  <c:v>165</c:v>
                </c:pt>
                <c:pt idx="813">
                  <c:v>163</c:v>
                </c:pt>
                <c:pt idx="814">
                  <c:v>165</c:v>
                </c:pt>
                <c:pt idx="815">
                  <c:v>165</c:v>
                </c:pt>
                <c:pt idx="816">
                  <c:v>163</c:v>
                </c:pt>
                <c:pt idx="817">
                  <c:v>163</c:v>
                </c:pt>
                <c:pt idx="818">
                  <c:v>166</c:v>
                </c:pt>
                <c:pt idx="819">
                  <c:v>167</c:v>
                </c:pt>
                <c:pt idx="820">
                  <c:v>170</c:v>
                </c:pt>
                <c:pt idx="821">
                  <c:v>174</c:v>
                </c:pt>
                <c:pt idx="822">
                  <c:v>177</c:v>
                </c:pt>
                <c:pt idx="823">
                  <c:v>180</c:v>
                </c:pt>
                <c:pt idx="824">
                  <c:v>203</c:v>
                </c:pt>
                <c:pt idx="825">
                  <c:v>202</c:v>
                </c:pt>
                <c:pt idx="826">
                  <c:v>207</c:v>
                </c:pt>
                <c:pt idx="827">
                  <c:v>200</c:v>
                </c:pt>
                <c:pt idx="828">
                  <c:v>201</c:v>
                </c:pt>
                <c:pt idx="829">
                  <c:v>223</c:v>
                </c:pt>
                <c:pt idx="830">
                  <c:v>255</c:v>
                </c:pt>
                <c:pt idx="831">
                  <c:v>234</c:v>
                </c:pt>
                <c:pt idx="832">
                  <c:v>237</c:v>
                </c:pt>
                <c:pt idx="833">
                  <c:v>263</c:v>
                </c:pt>
                <c:pt idx="834">
                  <c:v>279</c:v>
                </c:pt>
                <c:pt idx="835">
                  <c:v>305</c:v>
                </c:pt>
                <c:pt idx="836">
                  <c:v>300</c:v>
                </c:pt>
                <c:pt idx="837">
                  <c:v>319</c:v>
                </c:pt>
                <c:pt idx="838">
                  <c:v>369</c:v>
                </c:pt>
                <c:pt idx="839">
                  <c:v>373</c:v>
                </c:pt>
                <c:pt idx="840">
                  <c:v>402</c:v>
                </c:pt>
                <c:pt idx="841">
                  <c:v>389</c:v>
                </c:pt>
                <c:pt idx="842">
                  <c:v>357</c:v>
                </c:pt>
                <c:pt idx="843">
                  <c:v>341</c:v>
                </c:pt>
                <c:pt idx="844">
                  <c:v>346</c:v>
                </c:pt>
                <c:pt idx="845">
                  <c:v>360</c:v>
                </c:pt>
                <c:pt idx="846">
                  <c:v>353</c:v>
                </c:pt>
                <c:pt idx="847">
                  <c:v>356</c:v>
                </c:pt>
                <c:pt idx="848">
                  <c:v>359</c:v>
                </c:pt>
                <c:pt idx="849">
                  <c:v>363</c:v>
                </c:pt>
                <c:pt idx="850">
                  <c:v>359</c:v>
                </c:pt>
                <c:pt idx="851">
                  <c:v>355</c:v>
                </c:pt>
                <c:pt idx="852">
                  <c:v>356</c:v>
                </c:pt>
                <c:pt idx="853">
                  <c:v>352</c:v>
                </c:pt>
                <c:pt idx="854">
                  <c:v>352</c:v>
                </c:pt>
                <c:pt idx="855">
                  <c:v>344</c:v>
                </c:pt>
                <c:pt idx="856">
                  <c:v>334</c:v>
                </c:pt>
                <c:pt idx="857">
                  <c:v>341</c:v>
                </c:pt>
                <c:pt idx="858">
                  <c:v>340</c:v>
                </c:pt>
                <c:pt idx="859">
                  <c:v>332</c:v>
                </c:pt>
                <c:pt idx="860">
                  <c:v>334</c:v>
                </c:pt>
                <c:pt idx="861">
                  <c:v>340</c:v>
                </c:pt>
                <c:pt idx="862">
                  <c:v>342</c:v>
                </c:pt>
                <c:pt idx="863">
                  <c:v>341</c:v>
                </c:pt>
                <c:pt idx="864">
                  <c:v>343</c:v>
                </c:pt>
                <c:pt idx="865">
                  <c:v>340</c:v>
                </c:pt>
                <c:pt idx="866">
                  <c:v>344</c:v>
                </c:pt>
                <c:pt idx="867">
                  <c:v>343</c:v>
                </c:pt>
                <c:pt idx="868">
                  <c:v>340</c:v>
                </c:pt>
                <c:pt idx="869">
                  <c:v>339</c:v>
                </c:pt>
                <c:pt idx="870">
                  <c:v>340</c:v>
                </c:pt>
                <c:pt idx="871">
                  <c:v>339</c:v>
                </c:pt>
                <c:pt idx="872">
                  <c:v>337</c:v>
                </c:pt>
                <c:pt idx="873">
                  <c:v>345</c:v>
                </c:pt>
                <c:pt idx="874">
                  <c:v>338</c:v>
                </c:pt>
                <c:pt idx="875">
                  <c:v>334</c:v>
                </c:pt>
                <c:pt idx="876">
                  <c:v>337</c:v>
                </c:pt>
                <c:pt idx="877">
                  <c:v>341</c:v>
                </c:pt>
                <c:pt idx="878">
                  <c:v>344</c:v>
                </c:pt>
                <c:pt idx="879">
                  <c:v>341</c:v>
                </c:pt>
                <c:pt idx="880">
                  <c:v>332</c:v>
                </c:pt>
                <c:pt idx="881">
                  <c:v>323</c:v>
                </c:pt>
                <c:pt idx="882">
                  <c:v>314</c:v>
                </c:pt>
                <c:pt idx="883">
                  <c:v>305</c:v>
                </c:pt>
                <c:pt idx="884">
                  <c:v>306</c:v>
                </c:pt>
                <c:pt idx="885">
                  <c:v>306</c:v>
                </c:pt>
                <c:pt idx="886">
                  <c:v>304</c:v>
                </c:pt>
                <c:pt idx="887">
                  <c:v>303</c:v>
                </c:pt>
                <c:pt idx="888">
                  <c:v>299</c:v>
                </c:pt>
                <c:pt idx="889">
                  <c:v>291</c:v>
                </c:pt>
                <c:pt idx="890">
                  <c:v>290</c:v>
                </c:pt>
                <c:pt idx="891">
                  <c:v>287</c:v>
                </c:pt>
                <c:pt idx="892">
                  <c:v>276</c:v>
                </c:pt>
                <c:pt idx="893">
                  <c:v>266</c:v>
                </c:pt>
                <c:pt idx="894">
                  <c:v>261</c:v>
                </c:pt>
                <c:pt idx="895">
                  <c:v>259</c:v>
                </c:pt>
                <c:pt idx="896">
                  <c:v>257</c:v>
                </c:pt>
                <c:pt idx="897">
                  <c:v>265</c:v>
                </c:pt>
                <c:pt idx="898">
                  <c:v>271</c:v>
                </c:pt>
                <c:pt idx="899">
                  <c:v>274</c:v>
                </c:pt>
                <c:pt idx="900">
                  <c:v>278</c:v>
                </c:pt>
                <c:pt idx="901">
                  <c:v>270</c:v>
                </c:pt>
                <c:pt idx="902">
                  <c:v>268</c:v>
                </c:pt>
                <c:pt idx="903">
                  <c:v>269</c:v>
                </c:pt>
                <c:pt idx="904">
                  <c:v>269</c:v>
                </c:pt>
                <c:pt idx="905">
                  <c:v>263</c:v>
                </c:pt>
                <c:pt idx="906">
                  <c:v>263</c:v>
                </c:pt>
                <c:pt idx="907">
                  <c:v>266</c:v>
                </c:pt>
                <c:pt idx="908">
                  <c:v>265</c:v>
                </c:pt>
                <c:pt idx="909">
                  <c:v>268</c:v>
                </c:pt>
                <c:pt idx="910">
                  <c:v>268</c:v>
                </c:pt>
                <c:pt idx="911">
                  <c:v>268</c:v>
                </c:pt>
                <c:pt idx="912">
                  <c:v>267</c:v>
                </c:pt>
                <c:pt idx="913">
                  <c:v>266</c:v>
                </c:pt>
                <c:pt idx="914">
                  <c:v>266</c:v>
                </c:pt>
                <c:pt idx="915">
                  <c:v>261</c:v>
                </c:pt>
                <c:pt idx="916">
                  <c:v>261</c:v>
                </c:pt>
                <c:pt idx="917">
                  <c:v>261</c:v>
                </c:pt>
                <c:pt idx="918">
                  <c:v>264</c:v>
                </c:pt>
                <c:pt idx="919">
                  <c:v>262</c:v>
                </c:pt>
                <c:pt idx="920">
                  <c:v>263</c:v>
                </c:pt>
                <c:pt idx="921">
                  <c:v>265</c:v>
                </c:pt>
                <c:pt idx="922">
                  <c:v>263</c:v>
                </c:pt>
                <c:pt idx="923">
                  <c:v>263</c:v>
                </c:pt>
                <c:pt idx="924">
                  <c:v>260</c:v>
                </c:pt>
                <c:pt idx="925">
                  <c:v>258</c:v>
                </c:pt>
                <c:pt idx="926">
                  <c:v>252</c:v>
                </c:pt>
                <c:pt idx="927">
                  <c:v>249</c:v>
                </c:pt>
                <c:pt idx="928">
                  <c:v>249</c:v>
                </c:pt>
                <c:pt idx="929">
                  <c:v>248</c:v>
                </c:pt>
                <c:pt idx="930">
                  <c:v>246</c:v>
                </c:pt>
                <c:pt idx="931">
                  <c:v>244</c:v>
                </c:pt>
                <c:pt idx="932">
                  <c:v>240</c:v>
                </c:pt>
                <c:pt idx="933">
                  <c:v>238</c:v>
                </c:pt>
                <c:pt idx="934">
                  <c:v>237</c:v>
                </c:pt>
                <c:pt idx="935">
                  <c:v>233</c:v>
                </c:pt>
                <c:pt idx="936">
                  <c:v>234</c:v>
                </c:pt>
                <c:pt idx="937">
                  <c:v>229</c:v>
                </c:pt>
                <c:pt idx="938">
                  <c:v>227</c:v>
                </c:pt>
                <c:pt idx="939">
                  <c:v>224</c:v>
                </c:pt>
                <c:pt idx="940">
                  <c:v>223</c:v>
                </c:pt>
                <c:pt idx="941">
                  <c:v>216</c:v>
                </c:pt>
                <c:pt idx="942">
                  <c:v>218</c:v>
                </c:pt>
                <c:pt idx="943">
                  <c:v>214</c:v>
                </c:pt>
                <c:pt idx="944">
                  <c:v>217</c:v>
                </c:pt>
                <c:pt idx="945">
                  <c:v>220</c:v>
                </c:pt>
                <c:pt idx="946">
                  <c:v>226</c:v>
                </c:pt>
                <c:pt idx="947">
                  <c:v>219</c:v>
                </c:pt>
                <c:pt idx="948">
                  <c:v>224</c:v>
                </c:pt>
                <c:pt idx="949">
                  <c:v>222</c:v>
                </c:pt>
                <c:pt idx="950">
                  <c:v>218</c:v>
                </c:pt>
                <c:pt idx="951">
                  <c:v>219</c:v>
                </c:pt>
                <c:pt idx="952">
                  <c:v>220</c:v>
                </c:pt>
                <c:pt idx="953">
                  <c:v>216</c:v>
                </c:pt>
                <c:pt idx="954">
                  <c:v>222</c:v>
                </c:pt>
                <c:pt idx="955">
                  <c:v>225</c:v>
                </c:pt>
                <c:pt idx="956">
                  <c:v>225</c:v>
                </c:pt>
                <c:pt idx="957">
                  <c:v>223</c:v>
                </c:pt>
                <c:pt idx="958">
                  <c:v>224</c:v>
                </c:pt>
                <c:pt idx="959">
                  <c:v>218</c:v>
                </c:pt>
                <c:pt idx="960">
                  <c:v>218</c:v>
                </c:pt>
                <c:pt idx="961">
                  <c:v>224</c:v>
                </c:pt>
                <c:pt idx="962">
                  <c:v>222</c:v>
                </c:pt>
                <c:pt idx="963">
                  <c:v>228</c:v>
                </c:pt>
                <c:pt idx="964">
                  <c:v>228</c:v>
                </c:pt>
                <c:pt idx="965">
                  <c:v>229</c:v>
                </c:pt>
                <c:pt idx="966">
                  <c:v>229</c:v>
                </c:pt>
                <c:pt idx="967">
                  <c:v>229</c:v>
                </c:pt>
                <c:pt idx="968">
                  <c:v>233</c:v>
                </c:pt>
                <c:pt idx="969">
                  <c:v>232</c:v>
                </c:pt>
                <c:pt idx="970">
                  <c:v>235</c:v>
                </c:pt>
                <c:pt idx="971">
                  <c:v>239</c:v>
                </c:pt>
                <c:pt idx="972">
                  <c:v>238</c:v>
                </c:pt>
                <c:pt idx="973">
                  <c:v>244</c:v>
                </c:pt>
                <c:pt idx="974">
                  <c:v>246</c:v>
                </c:pt>
                <c:pt idx="975">
                  <c:v>245</c:v>
                </c:pt>
                <c:pt idx="976">
                  <c:v>245</c:v>
                </c:pt>
                <c:pt idx="977">
                  <c:v>241</c:v>
                </c:pt>
                <c:pt idx="978">
                  <c:v>243</c:v>
                </c:pt>
                <c:pt idx="979">
                  <c:v>241</c:v>
                </c:pt>
                <c:pt idx="980">
                  <c:v>235</c:v>
                </c:pt>
                <c:pt idx="981">
                  <c:v>238</c:v>
                </c:pt>
                <c:pt idx="982">
                  <c:v>232</c:v>
                </c:pt>
                <c:pt idx="983">
                  <c:v>231</c:v>
                </c:pt>
                <c:pt idx="984">
                  <c:v>229</c:v>
                </c:pt>
                <c:pt idx="985">
                  <c:v>229</c:v>
                </c:pt>
                <c:pt idx="986">
                  <c:v>230</c:v>
                </c:pt>
                <c:pt idx="987">
                  <c:v>228</c:v>
                </c:pt>
                <c:pt idx="988">
                  <c:v>227</c:v>
                </c:pt>
                <c:pt idx="989">
                  <c:v>228</c:v>
                </c:pt>
                <c:pt idx="990">
                  <c:v>227</c:v>
                </c:pt>
                <c:pt idx="991">
                  <c:v>227</c:v>
                </c:pt>
                <c:pt idx="992">
                  <c:v>229</c:v>
                </c:pt>
                <c:pt idx="993">
                  <c:v>229</c:v>
                </c:pt>
                <c:pt idx="994">
                  <c:v>233</c:v>
                </c:pt>
                <c:pt idx="995">
                  <c:v>236</c:v>
                </c:pt>
                <c:pt idx="996">
                  <c:v>237</c:v>
                </c:pt>
                <c:pt idx="997">
                  <c:v>239</c:v>
                </c:pt>
                <c:pt idx="998">
                  <c:v>239</c:v>
                </c:pt>
                <c:pt idx="999">
                  <c:v>238</c:v>
                </c:pt>
                <c:pt idx="1000">
                  <c:v>240</c:v>
                </c:pt>
                <c:pt idx="1001">
                  <c:v>235</c:v>
                </c:pt>
                <c:pt idx="1002">
                  <c:v>238</c:v>
                </c:pt>
                <c:pt idx="1003">
                  <c:v>227</c:v>
                </c:pt>
                <c:pt idx="1004">
                  <c:v>226</c:v>
                </c:pt>
                <c:pt idx="1005">
                  <c:v>213</c:v>
                </c:pt>
                <c:pt idx="1006">
                  <c:v>213</c:v>
                </c:pt>
                <c:pt idx="1007">
                  <c:v>213</c:v>
                </c:pt>
                <c:pt idx="1008">
                  <c:v>218</c:v>
                </c:pt>
                <c:pt idx="1009">
                  <c:v>216</c:v>
                </c:pt>
                <c:pt idx="1010">
                  <c:v>215</c:v>
                </c:pt>
                <c:pt idx="1011">
                  <c:v>218</c:v>
                </c:pt>
                <c:pt idx="1012">
                  <c:v>216</c:v>
                </c:pt>
                <c:pt idx="1013">
                  <c:v>219</c:v>
                </c:pt>
                <c:pt idx="1014">
                  <c:v>220</c:v>
                </c:pt>
                <c:pt idx="1015">
                  <c:v>218</c:v>
                </c:pt>
                <c:pt idx="1016">
                  <c:v>217</c:v>
                </c:pt>
                <c:pt idx="1017">
                  <c:v>216</c:v>
                </c:pt>
                <c:pt idx="1018">
                  <c:v>216</c:v>
                </c:pt>
                <c:pt idx="1019">
                  <c:v>218</c:v>
                </c:pt>
                <c:pt idx="1020">
                  <c:v>216</c:v>
                </c:pt>
                <c:pt idx="1021">
                  <c:v>210</c:v>
                </c:pt>
                <c:pt idx="1022">
                  <c:v>210</c:v>
                </c:pt>
                <c:pt idx="1023">
                  <c:v>213</c:v>
                </c:pt>
                <c:pt idx="1024">
                  <c:v>209</c:v>
                </c:pt>
                <c:pt idx="1025">
                  <c:v>212</c:v>
                </c:pt>
                <c:pt idx="1026">
                  <c:v>213</c:v>
                </c:pt>
                <c:pt idx="1027">
                  <c:v>213</c:v>
                </c:pt>
              </c:numCache>
            </c:numRef>
          </c:val>
          <c:smooth val="0"/>
          <c:extLst>
            <c:ext xmlns:c16="http://schemas.microsoft.com/office/drawing/2014/chart" uri="{C3380CC4-5D6E-409C-BE32-E72D297353CC}">
              <c16:uniqueId val="{00000002-EC78-471D-98E7-7D4B7822684C}"/>
            </c:ext>
          </c:extLst>
        </c:ser>
        <c:dLbls>
          <c:showLegendKey val="0"/>
          <c:showVal val="0"/>
          <c:showCatName val="0"/>
          <c:showSerName val="0"/>
          <c:showPercent val="0"/>
          <c:showBubbleSize val="0"/>
        </c:dLbls>
        <c:smooth val="0"/>
        <c:axId val="649297552"/>
        <c:axId val="649300296"/>
      </c:lineChart>
      <c:dateAx>
        <c:axId val="649297552"/>
        <c:scaling>
          <c:orientation val="minMax"/>
          <c:min val="42737"/>
        </c:scaling>
        <c:delete val="0"/>
        <c:axPos val="b"/>
        <c:numFmt formatCode="yy" sourceLinked="0"/>
        <c:majorTickMark val="out"/>
        <c:minorTickMark val="none"/>
        <c:tickLblPos val="nextTo"/>
        <c:spPr>
          <a:noFill/>
          <a:ln w="25400" cap="flat" cmpd="sng" algn="ctr">
            <a:solidFill>
              <a:srgbClr val="969696"/>
            </a:solidFill>
            <a:prstDash val="solid"/>
            <a:round/>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49300296"/>
        <c:crosses val="autoZero"/>
        <c:auto val="1"/>
        <c:lblOffset val="100"/>
        <c:baseTimeUnit val="days"/>
        <c:majorUnit val="1"/>
        <c:majorTimeUnit val="years"/>
      </c:dateAx>
      <c:valAx>
        <c:axId val="649300296"/>
        <c:scaling>
          <c:orientation val="minMax"/>
          <c:max val="900"/>
          <c:min val="100"/>
        </c:scaling>
        <c:delete val="0"/>
        <c:axPos val="l"/>
        <c:numFmt formatCode="#,##0" sourceLinked="0"/>
        <c:majorTickMark val="out"/>
        <c:minorTickMark val="none"/>
        <c:tickLblPos val="nextTo"/>
        <c:spPr>
          <a:noFill/>
          <a:ln w="25400">
            <a:noFill/>
          </a:ln>
          <a:effectLst/>
        </c:spPr>
        <c:txPr>
          <a:bodyPr rot="-600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s-CL"/>
          </a:p>
        </c:txPr>
        <c:crossAx val="649297552"/>
        <c:crosses val="autoZero"/>
        <c:crossBetween val="midCat"/>
        <c:majorUnit val="200"/>
      </c:valAx>
      <c:spPr>
        <a:noFill/>
        <a:ln w="25400">
          <a:noFill/>
        </a:ln>
        <a:effectLst/>
        <a:extLst>
          <a:ext uri="{909E8E84-426E-40DD-AFC4-6F175D3DCCD1}">
            <a14:hiddenFill xmlns:a14="http://schemas.microsoft.com/office/drawing/2010/main">
              <a:noFill/>
            </a14:hiddenFill>
          </a:ext>
        </a:extLst>
      </c:spPr>
    </c:plotArea>
    <c:plotVisOnly val="1"/>
    <c:dispBlanksAs val="gap"/>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800">
          <a:solidFill>
            <a:sysClr val="windowText" lastClr="000000"/>
          </a:solidFill>
          <a:latin typeface="Frutiger LT 47 LightCn" panose="020B0406020204020204" pitchFamily="34" charset="0"/>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0.92749</cdr:y>
    </cdr:from>
    <cdr:to>
      <cdr:x>1</cdr:x>
      <cdr:y>1</cdr:y>
    </cdr:to>
    <cdr:sp macro="" textlink="">
      <cdr:nvSpPr>
        <cdr:cNvPr id="4" name="CuadroTexto 5">
          <a:extLst xmlns:a="http://schemas.openxmlformats.org/drawingml/2006/main">
            <a:ext uri="{FF2B5EF4-FFF2-40B4-BE49-F238E27FC236}">
              <a16:creationId xmlns:a16="http://schemas.microsoft.com/office/drawing/2014/main" id="{CE5A5342-D049-437D-9F38-180E2428F856}"/>
            </a:ext>
          </a:extLst>
        </cdr:cNvPr>
        <cdr:cNvSpPr txBox="1"/>
      </cdr:nvSpPr>
      <cdr:spPr>
        <a:xfrm xmlns:a="http://schemas.openxmlformats.org/drawingml/2006/main">
          <a:off x="0" y="2370666"/>
          <a:ext cx="1980001" cy="185333"/>
        </a:xfrm>
        <a:prstGeom xmlns:a="http://schemas.openxmlformats.org/drawingml/2006/main" prst="rect">
          <a:avLst/>
        </a:prstGeom>
        <a:solidFill xmlns:a="http://schemas.openxmlformats.org/drawingml/2006/main">
          <a:sysClr val="window" lastClr="FFFFFF"/>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400" dirty="0">
              <a:latin typeface="+mn-lt"/>
            </a:rPr>
            <a:t>  Mar.20                       Jun.                       Sep</a:t>
          </a:r>
          <a:r>
            <a:rPr lang="es-CL" sz="1400" dirty="0"/>
            <a:t>.                        Dic.</a:t>
          </a:r>
          <a:endParaRPr lang="es-CL" sz="1400" dirty="0">
            <a:latin typeface="+mn-lt"/>
          </a:endParaRPr>
        </a:p>
      </cdr:txBody>
    </cdr:sp>
  </cdr:relSizeAnchor>
  <cdr:relSizeAnchor xmlns:cdr="http://schemas.openxmlformats.org/drawingml/2006/chartDrawing">
    <cdr:from>
      <cdr:x>0.61075</cdr:x>
      <cdr:y>0.06956</cdr:y>
    </cdr:from>
    <cdr:to>
      <cdr:x>1</cdr:x>
      <cdr:y>0.17414</cdr:y>
    </cdr:to>
    <cdr:sp macro="" textlink="">
      <cdr:nvSpPr>
        <cdr:cNvPr id="3" name="CuadroTexto 1">
          <a:extLst xmlns:a="http://schemas.openxmlformats.org/drawingml/2006/main">
            <a:ext uri="{FF2B5EF4-FFF2-40B4-BE49-F238E27FC236}">
              <a16:creationId xmlns:a16="http://schemas.microsoft.com/office/drawing/2014/main" id="{93EF0FD7-AAE2-44D6-954D-50D94461F076}"/>
            </a:ext>
          </a:extLst>
        </cdr:cNvPr>
        <cdr:cNvSpPr txBox="1"/>
      </cdr:nvSpPr>
      <cdr:spPr>
        <a:xfrm xmlns:a="http://schemas.openxmlformats.org/drawingml/2006/main">
          <a:off x="2836323" y="240415"/>
          <a:ext cx="1807677" cy="36142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200" dirty="0">
              <a:solidFill>
                <a:srgbClr val="002060"/>
              </a:solidFill>
              <a:latin typeface="Calibri" panose="020F0502020204030204" pitchFamily="34" charset="0"/>
              <a:cs typeface="Calibri" panose="020F0502020204030204" pitchFamily="34" charset="0"/>
            </a:rPr>
            <a:t>Casos (EE.UU.) (1)</a:t>
          </a:r>
        </a:p>
      </cdr:txBody>
    </cdr:sp>
  </cdr:relSizeAnchor>
  <cdr:relSizeAnchor xmlns:cdr="http://schemas.openxmlformats.org/drawingml/2006/chartDrawing">
    <cdr:from>
      <cdr:x>0.48131</cdr:x>
      <cdr:y>0.38218</cdr:y>
    </cdr:from>
    <cdr:to>
      <cdr:x>0.80796</cdr:x>
      <cdr:y>0.48676</cdr:y>
    </cdr:to>
    <cdr:sp macro="" textlink="">
      <cdr:nvSpPr>
        <cdr:cNvPr id="5" name="CuadroTexto 1">
          <a:extLst xmlns:a="http://schemas.openxmlformats.org/drawingml/2006/main">
            <a:ext uri="{FF2B5EF4-FFF2-40B4-BE49-F238E27FC236}">
              <a16:creationId xmlns:a16="http://schemas.microsoft.com/office/drawing/2014/main" id="{701E7AF5-D808-47FE-82E1-72D320EEF125}"/>
            </a:ext>
          </a:extLst>
        </cdr:cNvPr>
        <cdr:cNvSpPr txBox="1"/>
      </cdr:nvSpPr>
      <cdr:spPr>
        <a:xfrm xmlns:a="http://schemas.openxmlformats.org/drawingml/2006/main">
          <a:off x="2235200" y="1320800"/>
          <a:ext cx="1516959" cy="36144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200" dirty="0">
              <a:solidFill>
                <a:srgbClr val="C00000"/>
              </a:solidFill>
              <a:latin typeface="Calibri" panose="020F0502020204030204" pitchFamily="34" charset="0"/>
              <a:cs typeface="Calibri" panose="020F0502020204030204" pitchFamily="34" charset="0"/>
            </a:rPr>
            <a:t>Casos (Europa) (1) (2)</a:t>
          </a:r>
        </a:p>
      </cdr:txBody>
    </cdr:sp>
  </cdr:relSizeAnchor>
</c:userShapes>
</file>

<file path=ppt/drawings/drawing10.xml><?xml version="1.0" encoding="utf-8"?>
<c:userShapes xmlns:c="http://schemas.openxmlformats.org/drawingml/2006/chart">
  <cdr:relSizeAnchor xmlns:cdr="http://schemas.openxmlformats.org/drawingml/2006/chartDrawing">
    <cdr:from>
      <cdr:x>0.72029</cdr:x>
      <cdr:y>0.73681</cdr:y>
    </cdr:from>
    <cdr:to>
      <cdr:x>1</cdr:x>
      <cdr:y>0.78933</cdr:y>
    </cdr:to>
    <cdr:sp macro="" textlink="">
      <cdr:nvSpPr>
        <cdr:cNvPr id="2" name="CuadroTexto 1"/>
        <cdr:cNvSpPr txBox="1"/>
      </cdr:nvSpPr>
      <cdr:spPr>
        <a:xfrm xmlns:a="http://schemas.openxmlformats.org/drawingml/2006/main">
          <a:off x="3351505" y="2535872"/>
          <a:ext cx="1301457" cy="18077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200" dirty="0">
              <a:solidFill>
                <a:srgbClr val="2E466E"/>
              </a:solidFill>
              <a:latin typeface="Calibri" panose="020F0502020204030204" pitchFamily="34" charset="0"/>
              <a:cs typeface="Calibri" panose="020F0502020204030204" pitchFamily="34" charset="0"/>
            </a:rPr>
            <a:t>IACM</a:t>
          </a:r>
          <a:r>
            <a:rPr lang="es-CL" sz="1200" baseline="0" dirty="0">
              <a:solidFill>
                <a:srgbClr val="2E466E"/>
              </a:solidFill>
              <a:latin typeface="Calibri" panose="020F0502020204030204" pitchFamily="34" charset="0"/>
              <a:cs typeface="Calibri" panose="020F0502020204030204" pitchFamily="34" charset="0"/>
            </a:rPr>
            <a:t> no durables</a:t>
          </a:r>
          <a:endParaRPr lang="es-CL" sz="1200" dirty="0">
            <a:solidFill>
              <a:srgbClr val="2E466E"/>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0.3466</cdr:x>
      <cdr:y>0.15419</cdr:y>
    </cdr:from>
    <cdr:to>
      <cdr:x>0.96824</cdr:x>
      <cdr:y>0.25923</cdr:y>
    </cdr:to>
    <cdr:sp macro="" textlink="">
      <cdr:nvSpPr>
        <cdr:cNvPr id="3" name="CuadroTexto 1"/>
        <cdr:cNvSpPr txBox="1"/>
      </cdr:nvSpPr>
      <cdr:spPr>
        <a:xfrm xmlns:a="http://schemas.openxmlformats.org/drawingml/2006/main">
          <a:off x="1612714" y="530659"/>
          <a:ext cx="2892467" cy="36151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200" dirty="0">
              <a:solidFill>
                <a:srgbClr val="FF0000"/>
              </a:solidFill>
              <a:latin typeface="Calibri" panose="020F0502020204030204" pitchFamily="34" charset="0"/>
              <a:cs typeface="Calibri" panose="020F0502020204030204" pitchFamily="34" charset="0"/>
            </a:rPr>
            <a:t>Materiales de ferretería para la construcción, herramientas, ferretería y pintura</a:t>
          </a:r>
        </a:p>
      </cdr:txBody>
    </cdr:sp>
  </cdr:relSizeAnchor>
</c:userShapes>
</file>

<file path=ppt/drawings/drawing11.xml><?xml version="1.0" encoding="utf-8"?>
<c:userShapes xmlns:c="http://schemas.openxmlformats.org/drawingml/2006/chart">
  <cdr:relSizeAnchor xmlns:cdr="http://schemas.openxmlformats.org/drawingml/2006/chartDrawing">
    <cdr:from>
      <cdr:x>0.64</cdr:x>
      <cdr:y>0.65302</cdr:y>
    </cdr:from>
    <cdr:to>
      <cdr:x>0.92822</cdr:x>
      <cdr:y>0.73847</cdr:y>
    </cdr:to>
    <cdr:sp macro="" textlink="">
      <cdr:nvSpPr>
        <cdr:cNvPr id="2" name="CuadroTexto 1"/>
        <cdr:cNvSpPr txBox="1"/>
      </cdr:nvSpPr>
      <cdr:spPr>
        <a:xfrm xmlns:a="http://schemas.openxmlformats.org/drawingml/2006/main">
          <a:off x="2977898" y="2247516"/>
          <a:ext cx="1341077" cy="29405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200" dirty="0">
              <a:solidFill>
                <a:schemeClr val="accent6">
                  <a:lumMod val="75000"/>
                </a:schemeClr>
              </a:solidFill>
              <a:latin typeface="Calibri" panose="020F0502020204030204" pitchFamily="34" charset="0"/>
              <a:cs typeface="Calibri" panose="020F0502020204030204" pitchFamily="34" charset="0"/>
            </a:rPr>
            <a:t>IACM</a:t>
          </a:r>
          <a:r>
            <a:rPr lang="es-CL" sz="1200" baseline="0" dirty="0">
              <a:solidFill>
                <a:schemeClr val="accent6">
                  <a:lumMod val="75000"/>
                </a:schemeClr>
              </a:solidFill>
              <a:latin typeface="Calibri" panose="020F0502020204030204" pitchFamily="34" charset="0"/>
              <a:cs typeface="Calibri" panose="020F0502020204030204" pitchFamily="34" charset="0"/>
            </a:rPr>
            <a:t> durables</a:t>
          </a:r>
          <a:endParaRPr lang="es-CL" sz="1200" dirty="0">
            <a:solidFill>
              <a:schemeClr val="accent6">
                <a:lumMod val="75000"/>
              </a:schemeClr>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0.3792</cdr:x>
      <cdr:y>0.10427</cdr:y>
    </cdr:from>
    <cdr:to>
      <cdr:x>1</cdr:x>
      <cdr:y>0.20929</cdr:y>
    </cdr:to>
    <cdr:sp macro="" textlink="">
      <cdr:nvSpPr>
        <cdr:cNvPr id="3" name="CuadroTexto 1"/>
        <cdr:cNvSpPr txBox="1"/>
      </cdr:nvSpPr>
      <cdr:spPr>
        <a:xfrm xmlns:a="http://schemas.openxmlformats.org/drawingml/2006/main">
          <a:off x="1764404" y="358862"/>
          <a:ext cx="2888559" cy="36144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200" dirty="0">
              <a:solidFill>
                <a:srgbClr val="7030A0"/>
              </a:solidFill>
              <a:latin typeface="Calibri" panose="020F0502020204030204" pitchFamily="34" charset="0"/>
              <a:cs typeface="Calibri" panose="020F0502020204030204" pitchFamily="34" charset="0"/>
            </a:rPr>
            <a:t>Productos electrónicos, para el equipamiento del hogar y tecnológicos</a:t>
          </a:r>
        </a:p>
      </cdr:txBody>
    </cdr:sp>
  </cdr:relSizeAnchor>
</c:userShapes>
</file>

<file path=ppt/drawings/drawing12.xml><?xml version="1.0" encoding="utf-8"?>
<c:userShapes xmlns:c="http://schemas.openxmlformats.org/drawingml/2006/chart">
  <cdr:relSizeAnchor xmlns:cdr="http://schemas.openxmlformats.org/drawingml/2006/chartDrawing">
    <cdr:from>
      <cdr:x>0.17443</cdr:x>
      <cdr:y>0</cdr:y>
    </cdr:from>
    <cdr:to>
      <cdr:x>0.58588</cdr:x>
      <cdr:y>0.28175</cdr:y>
    </cdr:to>
    <cdr:sp macro="" textlink="">
      <cdr:nvSpPr>
        <cdr:cNvPr id="2" name="CuadroTexto 1"/>
        <cdr:cNvSpPr txBox="1"/>
      </cdr:nvSpPr>
      <cdr:spPr>
        <a:xfrm xmlns:a="http://schemas.openxmlformats.org/drawingml/2006/main">
          <a:off x="1067484" y="-2062875"/>
          <a:ext cx="2518074" cy="3042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1400" b="1" dirty="0">
              <a:solidFill>
                <a:schemeClr val="accent1">
                  <a:lumMod val="50000"/>
                </a:schemeClr>
              </a:solidFill>
            </a:rPr>
            <a:t>Venta vehículos nuevos</a:t>
          </a:r>
        </a:p>
      </cdr:txBody>
    </cdr:sp>
  </cdr:relSizeAnchor>
  <cdr:relSizeAnchor xmlns:cdr="http://schemas.openxmlformats.org/drawingml/2006/chartDrawing">
    <cdr:from>
      <cdr:x>0.43658</cdr:x>
      <cdr:y>0.39651</cdr:y>
    </cdr:from>
    <cdr:to>
      <cdr:x>0.82119</cdr:x>
      <cdr:y>0.83741</cdr:y>
    </cdr:to>
    <cdr:sp macro="" textlink="">
      <cdr:nvSpPr>
        <cdr:cNvPr id="3" name="CuadroTexto 1">
          <a:extLst xmlns:a="http://schemas.openxmlformats.org/drawingml/2006/main">
            <a:ext uri="{FF2B5EF4-FFF2-40B4-BE49-F238E27FC236}">
              <a16:creationId xmlns:a16="http://schemas.microsoft.com/office/drawing/2014/main" id="{00000000-0008-0000-0000-000003000000}"/>
            </a:ext>
          </a:extLst>
        </cdr:cNvPr>
        <cdr:cNvSpPr txBox="1"/>
      </cdr:nvSpPr>
      <cdr:spPr>
        <a:xfrm xmlns:a="http://schemas.openxmlformats.org/drawingml/2006/main">
          <a:off x="2671845" y="428236"/>
          <a:ext cx="2353850" cy="4761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1" dirty="0">
              <a:solidFill>
                <a:srgbClr val="FF33CC"/>
              </a:solidFill>
            </a:rPr>
            <a:t>Importación de automóviles</a:t>
          </a:r>
        </a:p>
      </cdr:txBody>
    </cdr:sp>
  </cdr:relSizeAnchor>
</c:userShapes>
</file>

<file path=ppt/drawings/drawing13.xml><?xml version="1.0" encoding="utf-8"?>
<c:userShapes xmlns:c="http://schemas.openxmlformats.org/drawingml/2006/chart">
  <cdr:relSizeAnchor xmlns:cdr="http://schemas.openxmlformats.org/drawingml/2006/chartDrawing">
    <cdr:from>
      <cdr:x>0.34242</cdr:x>
      <cdr:y>0.06985</cdr:y>
    </cdr:from>
    <cdr:to>
      <cdr:x>0.88332</cdr:x>
      <cdr:y>0.36074</cdr:y>
    </cdr:to>
    <cdr:sp macro="" textlink="">
      <cdr:nvSpPr>
        <cdr:cNvPr id="2" name="CuadroTexto 1"/>
        <cdr:cNvSpPr txBox="1"/>
      </cdr:nvSpPr>
      <cdr:spPr>
        <a:xfrm xmlns:a="http://schemas.openxmlformats.org/drawingml/2006/main">
          <a:off x="2095605" y="88010"/>
          <a:ext cx="3310314" cy="3665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1" dirty="0">
              <a:solidFill>
                <a:schemeClr val="accent6">
                  <a:lumMod val="75000"/>
                </a:schemeClr>
              </a:solidFill>
            </a:rPr>
            <a:t>Venta electrónicos y electrodomésticos</a:t>
          </a:r>
        </a:p>
      </cdr:txBody>
    </cdr:sp>
  </cdr:relSizeAnchor>
  <cdr:relSizeAnchor xmlns:cdr="http://schemas.openxmlformats.org/drawingml/2006/chartDrawing">
    <cdr:from>
      <cdr:x>0.30386</cdr:x>
      <cdr:y>0.49823</cdr:y>
    </cdr:from>
    <cdr:to>
      <cdr:x>0.91406</cdr:x>
      <cdr:y>0.63138</cdr:y>
    </cdr:to>
    <cdr:sp macro="" textlink="">
      <cdr:nvSpPr>
        <cdr:cNvPr id="3" name="CuadroTexto 1"/>
        <cdr:cNvSpPr txBox="1"/>
      </cdr:nvSpPr>
      <cdr:spPr>
        <a:xfrm xmlns:a="http://schemas.openxmlformats.org/drawingml/2006/main">
          <a:off x="1859630" y="627770"/>
          <a:ext cx="3734417" cy="1677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1" dirty="0">
              <a:solidFill>
                <a:schemeClr val="accent2"/>
              </a:solidFill>
            </a:rPr>
            <a:t>Importación electrónica y electrodomésticos</a:t>
          </a:r>
        </a:p>
      </cdr:txBody>
    </cdr:sp>
  </cdr:relSizeAnchor>
</c:userShapes>
</file>

<file path=ppt/drawings/drawing14.xml><?xml version="1.0" encoding="utf-8"?>
<c:userShapes xmlns:c="http://schemas.openxmlformats.org/drawingml/2006/chart">
  <cdr:relSizeAnchor xmlns:cdr="http://schemas.openxmlformats.org/drawingml/2006/chartDrawing">
    <cdr:from>
      <cdr:x>0.17533</cdr:x>
      <cdr:y>0</cdr:y>
    </cdr:from>
    <cdr:to>
      <cdr:x>0.66373</cdr:x>
      <cdr:y>0.32905</cdr:y>
    </cdr:to>
    <cdr:sp macro="" textlink="">
      <cdr:nvSpPr>
        <cdr:cNvPr id="2" name="CuadroTexto 1"/>
        <cdr:cNvSpPr txBox="1"/>
      </cdr:nvSpPr>
      <cdr:spPr>
        <a:xfrm xmlns:a="http://schemas.openxmlformats.org/drawingml/2006/main">
          <a:off x="1073050" y="0"/>
          <a:ext cx="2989006" cy="4146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1" dirty="0">
              <a:solidFill>
                <a:srgbClr val="C00000"/>
              </a:solidFill>
            </a:rPr>
            <a:t>Venta vestuario</a:t>
          </a:r>
          <a:r>
            <a:rPr lang="es-CL" sz="1400" b="1" baseline="0" dirty="0">
              <a:solidFill>
                <a:srgbClr val="C00000"/>
              </a:solidFill>
            </a:rPr>
            <a:t> y calzado</a:t>
          </a:r>
          <a:endParaRPr lang="es-CL" sz="1400" b="1" dirty="0">
            <a:solidFill>
              <a:srgbClr val="C00000"/>
            </a:solidFill>
          </a:endParaRPr>
        </a:p>
      </cdr:txBody>
    </cdr:sp>
  </cdr:relSizeAnchor>
  <cdr:relSizeAnchor xmlns:cdr="http://schemas.openxmlformats.org/drawingml/2006/chartDrawing">
    <cdr:from>
      <cdr:x>0.32957</cdr:x>
      <cdr:y>0.3831</cdr:y>
    </cdr:from>
    <cdr:to>
      <cdr:x>0.7876</cdr:x>
      <cdr:y>0.59468</cdr:y>
    </cdr:to>
    <cdr:sp macro="" textlink="">
      <cdr:nvSpPr>
        <cdr:cNvPr id="3" name="CuadroTexto 1"/>
        <cdr:cNvSpPr txBox="1"/>
      </cdr:nvSpPr>
      <cdr:spPr>
        <a:xfrm xmlns:a="http://schemas.openxmlformats.org/drawingml/2006/main">
          <a:off x="2016946" y="482705"/>
          <a:ext cx="2803166" cy="2665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1" dirty="0">
              <a:solidFill>
                <a:schemeClr val="accent1"/>
              </a:solidFill>
            </a:rPr>
            <a:t>Importación vestuario</a:t>
          </a:r>
          <a:r>
            <a:rPr lang="es-CL" sz="1400" b="1" baseline="0" dirty="0">
              <a:solidFill>
                <a:schemeClr val="accent1"/>
              </a:solidFill>
            </a:rPr>
            <a:t> y calzado</a:t>
          </a:r>
          <a:endParaRPr lang="es-CL" sz="1400" b="1" dirty="0">
            <a:solidFill>
              <a:schemeClr val="accent1"/>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0.65137</cdr:x>
      <cdr:y>0.65552</cdr:y>
    </cdr:from>
    <cdr:to>
      <cdr:x>0.9476</cdr:x>
      <cdr:y>0.75506</cdr:y>
    </cdr:to>
    <cdr:sp macro="" textlink="">
      <cdr:nvSpPr>
        <cdr:cNvPr id="2" name="CuadroTexto 3"/>
        <cdr:cNvSpPr txBox="1"/>
      </cdr:nvSpPr>
      <cdr:spPr>
        <a:xfrm xmlns:a="http://schemas.openxmlformats.org/drawingml/2006/main">
          <a:off x="3030781" y="2256112"/>
          <a:ext cx="1378347" cy="34258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400" b="1" dirty="0">
              <a:solidFill>
                <a:schemeClr val="accent6">
                  <a:lumMod val="75000"/>
                </a:schemeClr>
              </a:solidFill>
            </a:rPr>
            <a:t>Servicios sin volátiles</a:t>
          </a:r>
        </a:p>
      </cdr:txBody>
    </cdr:sp>
  </cdr:relSizeAnchor>
  <cdr:relSizeAnchor xmlns:cdr="http://schemas.openxmlformats.org/drawingml/2006/chartDrawing">
    <cdr:from>
      <cdr:x>0.639</cdr:x>
      <cdr:y>0.12618</cdr:y>
    </cdr:from>
    <cdr:to>
      <cdr:x>0.86316</cdr:x>
      <cdr:y>0.28116</cdr:y>
    </cdr:to>
    <cdr:sp macro="" textlink="">
      <cdr:nvSpPr>
        <cdr:cNvPr id="3" name="CuadroTexto 3">
          <a:extLst xmlns:a="http://schemas.openxmlformats.org/drawingml/2006/main">
            <a:ext uri="{FF2B5EF4-FFF2-40B4-BE49-F238E27FC236}">
              <a16:creationId xmlns:a16="http://schemas.microsoft.com/office/drawing/2014/main" id="{384FC85B-2336-45B5-AC86-FF8F38F0091A}"/>
            </a:ext>
          </a:extLst>
        </cdr:cNvPr>
        <cdr:cNvSpPr txBox="1"/>
      </cdr:nvSpPr>
      <cdr:spPr>
        <a:xfrm xmlns:a="http://schemas.openxmlformats.org/drawingml/2006/main">
          <a:off x="2973262" y="434258"/>
          <a:ext cx="1043008" cy="53339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400" b="1" dirty="0">
              <a:solidFill>
                <a:schemeClr val="accent1">
                  <a:lumMod val="75000"/>
                </a:schemeClr>
              </a:solidFill>
            </a:rPr>
            <a:t>Bienes sin volátiles</a:t>
          </a:r>
        </a:p>
      </cdr:txBody>
    </cdr:sp>
  </cdr:relSizeAnchor>
</c:userShapes>
</file>

<file path=ppt/drawings/drawing16.xml><?xml version="1.0" encoding="utf-8"?>
<c:userShapes xmlns:c="http://schemas.openxmlformats.org/drawingml/2006/chart">
  <cdr:relSizeAnchor xmlns:cdr="http://schemas.openxmlformats.org/drawingml/2006/chartDrawing">
    <cdr:from>
      <cdr:x>0.6198</cdr:x>
      <cdr:y>0.40579</cdr:y>
    </cdr:from>
    <cdr:to>
      <cdr:x>0.75672</cdr:x>
      <cdr:y>0.51041</cdr:y>
    </cdr:to>
    <cdr:sp macro="" textlink="">
      <cdr:nvSpPr>
        <cdr:cNvPr id="2" name="CuadroTexto 3"/>
        <cdr:cNvSpPr txBox="1"/>
      </cdr:nvSpPr>
      <cdr:spPr>
        <a:xfrm xmlns:a="http://schemas.openxmlformats.org/drawingml/2006/main">
          <a:off x="2003425" y="1320165"/>
          <a:ext cx="442595" cy="34036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400" b="1" dirty="0">
              <a:solidFill>
                <a:schemeClr val="accent1"/>
              </a:solidFill>
            </a:rPr>
            <a:t>IPC</a:t>
          </a:r>
        </a:p>
      </cdr:txBody>
    </cdr:sp>
  </cdr:relSizeAnchor>
  <cdr:relSizeAnchor xmlns:cdr="http://schemas.openxmlformats.org/drawingml/2006/chartDrawing">
    <cdr:from>
      <cdr:x>0.47973</cdr:x>
      <cdr:y>0.65972</cdr:y>
    </cdr:from>
    <cdr:to>
      <cdr:x>0.86575</cdr:x>
      <cdr:y>0.75927</cdr:y>
    </cdr:to>
    <cdr:sp macro="" textlink="">
      <cdr:nvSpPr>
        <cdr:cNvPr id="3" name="CuadroTexto 3"/>
        <cdr:cNvSpPr txBox="1"/>
      </cdr:nvSpPr>
      <cdr:spPr>
        <a:xfrm xmlns:a="http://schemas.openxmlformats.org/drawingml/2006/main">
          <a:off x="1550670" y="2146300"/>
          <a:ext cx="1247775" cy="32385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400" b="1" dirty="0">
              <a:solidFill>
                <a:schemeClr val="accent2"/>
              </a:solidFill>
            </a:rPr>
            <a:t>IPC sin volátiles</a:t>
          </a:r>
        </a:p>
      </cdr:txBody>
    </cdr:sp>
  </cdr:relSizeAnchor>
  <cdr:relSizeAnchor xmlns:cdr="http://schemas.openxmlformats.org/drawingml/2006/chartDrawing">
    <cdr:from>
      <cdr:x>0.61576</cdr:x>
      <cdr:y>0.05368</cdr:y>
    </cdr:from>
    <cdr:to>
      <cdr:x>0.81629</cdr:x>
      <cdr:y>0.15322</cdr:y>
    </cdr:to>
    <cdr:sp macro="" textlink="">
      <cdr:nvSpPr>
        <cdr:cNvPr id="4" name="CuadroTexto 3"/>
        <cdr:cNvSpPr txBox="1"/>
      </cdr:nvSpPr>
      <cdr:spPr>
        <a:xfrm xmlns:a="http://schemas.openxmlformats.org/drawingml/2006/main">
          <a:off x="2865086" y="184750"/>
          <a:ext cx="933061" cy="34258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400" b="1" dirty="0" err="1">
              <a:solidFill>
                <a:sysClr val="windowText" lastClr="000000"/>
              </a:solidFill>
            </a:rPr>
            <a:t>IPoM</a:t>
          </a:r>
          <a:r>
            <a:rPr lang="es-CL" sz="1400" b="1" baseline="0" dirty="0">
              <a:solidFill>
                <a:sysClr val="windowText" lastClr="000000"/>
              </a:solidFill>
            </a:rPr>
            <a:t> previo</a:t>
          </a:r>
          <a:endParaRPr lang="es-CL" sz="1400" b="1" dirty="0">
            <a:solidFill>
              <a:sysClr val="windowText" lastClr="000000"/>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0.75</cdr:x>
      <cdr:y>0.2285</cdr:y>
    </cdr:from>
    <cdr:to>
      <cdr:x>1</cdr:x>
      <cdr:y>0.38223</cdr:y>
    </cdr:to>
    <cdr:sp macro="" textlink="">
      <cdr:nvSpPr>
        <cdr:cNvPr id="2" name="CuadroTexto 1">
          <a:extLst xmlns:a="http://schemas.openxmlformats.org/drawingml/2006/main">
            <a:ext uri="{FF2B5EF4-FFF2-40B4-BE49-F238E27FC236}">
              <a16:creationId xmlns:a16="http://schemas.microsoft.com/office/drawing/2014/main" id="{1130A555-F028-4B55-AC7E-F8A053685797}"/>
            </a:ext>
          </a:extLst>
        </cdr:cNvPr>
        <cdr:cNvSpPr txBox="1"/>
      </cdr:nvSpPr>
      <cdr:spPr>
        <a:xfrm xmlns:a="http://schemas.openxmlformats.org/drawingml/2006/main">
          <a:off x="3703320" y="471861"/>
          <a:ext cx="1234440" cy="3174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0" dirty="0">
              <a:solidFill>
                <a:srgbClr val="002060"/>
              </a:solidFill>
            </a:rPr>
            <a:t>Comerciales</a:t>
          </a:r>
        </a:p>
      </cdr:txBody>
    </cdr:sp>
  </cdr:relSizeAnchor>
  <cdr:relSizeAnchor xmlns:cdr="http://schemas.openxmlformats.org/drawingml/2006/chartDrawing">
    <cdr:from>
      <cdr:x>0.19195</cdr:x>
      <cdr:y>0.18944</cdr:y>
    </cdr:from>
    <cdr:to>
      <cdr:x>0.56019</cdr:x>
      <cdr:y>0.34317</cdr:y>
    </cdr:to>
    <cdr:sp macro="" textlink="">
      <cdr:nvSpPr>
        <cdr:cNvPr id="3" name="CuadroTexto 1">
          <a:extLst xmlns:a="http://schemas.openxmlformats.org/drawingml/2006/main">
            <a:ext uri="{FF2B5EF4-FFF2-40B4-BE49-F238E27FC236}">
              <a16:creationId xmlns:a16="http://schemas.microsoft.com/office/drawing/2014/main" id="{376C1396-7F4A-4E5D-966B-E607FB1E72DE}"/>
            </a:ext>
          </a:extLst>
        </cdr:cNvPr>
        <cdr:cNvSpPr txBox="1"/>
      </cdr:nvSpPr>
      <cdr:spPr>
        <a:xfrm xmlns:a="http://schemas.openxmlformats.org/drawingml/2006/main">
          <a:off x="947811" y="391205"/>
          <a:ext cx="1818249" cy="3174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0" dirty="0">
              <a:solidFill>
                <a:srgbClr val="FF0000"/>
              </a:solidFill>
            </a:rPr>
            <a:t>Vivienda</a:t>
          </a:r>
        </a:p>
      </cdr:txBody>
    </cdr:sp>
  </cdr:relSizeAnchor>
  <cdr:relSizeAnchor xmlns:cdr="http://schemas.openxmlformats.org/drawingml/2006/chartDrawing">
    <cdr:from>
      <cdr:x>0.7608</cdr:x>
      <cdr:y>0.66332</cdr:y>
    </cdr:from>
    <cdr:to>
      <cdr:x>1</cdr:x>
      <cdr:y>0.81705</cdr:y>
    </cdr:to>
    <cdr:sp macro="" textlink="">
      <cdr:nvSpPr>
        <cdr:cNvPr id="4" name="CuadroTexto 1">
          <a:extLst xmlns:a="http://schemas.openxmlformats.org/drawingml/2006/main">
            <a:ext uri="{FF2B5EF4-FFF2-40B4-BE49-F238E27FC236}">
              <a16:creationId xmlns:a16="http://schemas.microsoft.com/office/drawing/2014/main" id="{ECD21BB4-E8DC-4C46-8EAC-D24777932AF7}"/>
            </a:ext>
          </a:extLst>
        </cdr:cNvPr>
        <cdr:cNvSpPr txBox="1"/>
      </cdr:nvSpPr>
      <cdr:spPr>
        <a:xfrm xmlns:a="http://schemas.openxmlformats.org/drawingml/2006/main">
          <a:off x="3756660" y="1369765"/>
          <a:ext cx="1181100" cy="3174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0" dirty="0">
              <a:solidFill>
                <a:srgbClr val="00B050"/>
              </a:solidFill>
            </a:rPr>
            <a:t>Consumo</a:t>
          </a:r>
        </a:p>
        <a:p xmlns:a="http://schemas.openxmlformats.org/drawingml/2006/main">
          <a:endParaRPr lang="es-CL" sz="1400" b="0" dirty="0">
            <a:solidFill>
              <a:srgbClr val="00B050"/>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0.79888</cdr:x>
      <cdr:y>0.06791</cdr:y>
    </cdr:from>
    <cdr:to>
      <cdr:x>1</cdr:x>
      <cdr:y>0.84012</cdr:y>
    </cdr:to>
    <cdr:sp macro="" textlink="">
      <cdr:nvSpPr>
        <cdr:cNvPr id="2" name="1 Rectángulo"/>
        <cdr:cNvSpPr/>
      </cdr:nvSpPr>
      <cdr:spPr>
        <a:xfrm xmlns:a="http://schemas.openxmlformats.org/drawingml/2006/main">
          <a:off x="4108990" y="232260"/>
          <a:ext cx="1034473" cy="2640959"/>
        </a:xfrm>
        <a:prstGeom xmlns:a="http://schemas.openxmlformats.org/drawingml/2006/main" prst="rect">
          <a:avLst/>
        </a:prstGeom>
        <a:solidFill xmlns:a="http://schemas.openxmlformats.org/drawingml/2006/main">
          <a:schemeClr val="bg1">
            <a:lumMod val="75000"/>
            <a:alpha val="44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L"/>
        </a:p>
      </cdr:txBody>
    </cdr:sp>
  </cdr:relSizeAnchor>
</c:userShapes>
</file>

<file path=ppt/drawings/drawing19.xml><?xml version="1.0" encoding="utf-8"?>
<c:userShapes xmlns:c="http://schemas.openxmlformats.org/drawingml/2006/chart">
  <cdr:relSizeAnchor xmlns:cdr="http://schemas.openxmlformats.org/drawingml/2006/chartDrawing">
    <cdr:from>
      <cdr:x>0.59683</cdr:x>
      <cdr:y>0.54945</cdr:y>
    </cdr:from>
    <cdr:to>
      <cdr:x>0.84405</cdr:x>
      <cdr:y>0.63783</cdr:y>
    </cdr:to>
    <cdr:sp macro="" textlink="">
      <cdr:nvSpPr>
        <cdr:cNvPr id="3" name="CuadroTexto 1"/>
        <cdr:cNvSpPr txBox="1"/>
      </cdr:nvSpPr>
      <cdr:spPr>
        <a:xfrm xmlns:a="http://schemas.openxmlformats.org/drawingml/2006/main">
          <a:off x="5606194" y="1901501"/>
          <a:ext cx="2322196" cy="305861"/>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1" dirty="0" err="1">
              <a:solidFill>
                <a:srgbClr val="FF0000"/>
              </a:solidFill>
            </a:rPr>
            <a:t>IPoM</a:t>
          </a:r>
          <a:r>
            <a:rPr lang="es-CL" sz="1400" b="1" dirty="0">
              <a:solidFill>
                <a:srgbClr val="FF0000"/>
              </a:solidFill>
            </a:rPr>
            <a:t> </a:t>
          </a:r>
          <a:br>
            <a:rPr lang="es-CL" sz="1400" b="1" dirty="0">
              <a:solidFill>
                <a:srgbClr val="FF0000"/>
              </a:solidFill>
            </a:rPr>
          </a:br>
          <a:r>
            <a:rPr lang="es-CL" sz="1400" b="1" dirty="0">
              <a:solidFill>
                <a:srgbClr val="FF0000"/>
              </a:solidFill>
            </a:rPr>
            <a:t>Sep.20</a:t>
          </a:r>
        </a:p>
      </cdr:txBody>
    </cdr:sp>
  </cdr:relSizeAnchor>
  <cdr:relSizeAnchor xmlns:cdr="http://schemas.openxmlformats.org/drawingml/2006/chartDrawing">
    <cdr:from>
      <cdr:x>0.57393</cdr:x>
      <cdr:y>0.24445</cdr:y>
    </cdr:from>
    <cdr:to>
      <cdr:x>0.81217</cdr:x>
      <cdr:y>0.40965</cdr:y>
    </cdr:to>
    <cdr:sp macro="" textlink="">
      <cdr:nvSpPr>
        <cdr:cNvPr id="6" name="CuadroTexto 1"/>
        <cdr:cNvSpPr txBox="1"/>
      </cdr:nvSpPr>
      <cdr:spPr>
        <a:xfrm xmlns:a="http://schemas.openxmlformats.org/drawingml/2006/main">
          <a:off x="5391040" y="845980"/>
          <a:ext cx="2237865" cy="571724"/>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1" dirty="0" err="1">
              <a:solidFill>
                <a:srgbClr val="00B050"/>
              </a:solidFill>
            </a:rPr>
            <a:t>IPoM</a:t>
          </a:r>
          <a:r>
            <a:rPr lang="es-CL" sz="1400" b="1" dirty="0">
              <a:solidFill>
                <a:srgbClr val="00B050"/>
              </a:solidFill>
            </a:rPr>
            <a:t> </a:t>
          </a:r>
          <a:br>
            <a:rPr lang="es-CL" sz="1400" b="1" dirty="0">
              <a:solidFill>
                <a:srgbClr val="00B050"/>
              </a:solidFill>
            </a:rPr>
          </a:br>
          <a:r>
            <a:rPr lang="es-CL" sz="1400" b="1" dirty="0">
              <a:solidFill>
                <a:srgbClr val="00B050"/>
              </a:solidFill>
            </a:rPr>
            <a:t>Dic.20</a:t>
          </a:r>
        </a:p>
      </cdr:txBody>
    </cdr:sp>
  </cdr:relSizeAnchor>
  <cdr:relSizeAnchor xmlns:cdr="http://schemas.openxmlformats.org/drawingml/2006/chartDrawing">
    <cdr:from>
      <cdr:x>0.56883</cdr:x>
      <cdr:y>0.02521</cdr:y>
    </cdr:from>
    <cdr:to>
      <cdr:x>0.57088</cdr:x>
      <cdr:y>0.90113</cdr:y>
    </cdr:to>
    <cdr:cxnSp macro="">
      <cdr:nvCxnSpPr>
        <cdr:cNvPr id="4" name="Conector recto 3">
          <a:extLst xmlns:a="http://schemas.openxmlformats.org/drawingml/2006/main">
            <a:ext uri="{FF2B5EF4-FFF2-40B4-BE49-F238E27FC236}">
              <a16:creationId xmlns:a16="http://schemas.microsoft.com/office/drawing/2014/main" id="{F89BD3DC-B006-4FEB-B2AA-401FBAFC7F36}"/>
            </a:ext>
          </a:extLst>
        </cdr:cNvPr>
        <cdr:cNvCxnSpPr/>
      </cdr:nvCxnSpPr>
      <cdr:spPr>
        <a:xfrm xmlns:a="http://schemas.openxmlformats.org/drawingml/2006/main">
          <a:off x="5343123" y="87231"/>
          <a:ext cx="19256" cy="3031340"/>
        </a:xfrm>
        <a:prstGeom xmlns:a="http://schemas.openxmlformats.org/drawingml/2006/main" prst="line">
          <a:avLst/>
        </a:prstGeom>
        <a:ln xmlns:a="http://schemas.openxmlformats.org/drawingml/2006/main" w="22225">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0.5679</cdr:x>
      <cdr:y>0</cdr:y>
    </cdr:from>
    <cdr:to>
      <cdr:x>0.69941</cdr:x>
      <cdr:y>0.07463</cdr:y>
    </cdr:to>
    <cdr:sp macro="" textlink="">
      <cdr:nvSpPr>
        <cdr:cNvPr id="5" name="Marcador de texto 4"/>
        <cdr:cNvSpPr txBox="1">
          <a:spLocks xmlns:a="http://schemas.openxmlformats.org/drawingml/2006/main"/>
        </cdr:cNvSpPr>
      </cdr:nvSpPr>
      <cdr:spPr>
        <a:xfrm xmlns:a="http://schemas.openxmlformats.org/drawingml/2006/main">
          <a:off x="5334457" y="0"/>
          <a:ext cx="1235305" cy="258276"/>
        </a:xfrm>
        <a:prstGeom xmlns:a="http://schemas.openxmlformats.org/drawingml/2006/main" prst="rect">
          <a:avLst/>
        </a:prstGeom>
      </cdr:spPr>
      <cdr:txBody>
        <a:bodyPr xmlns:a="http://schemas.openxmlformats.org/drawingml/2006/main"/>
        <a:lstStyle xmlns:a="http://schemas.openxmlformats.org/drawingml/2006/main">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L" sz="1400" dirty="0">
              <a:latin typeface="Calibri" panose="020F0502020204030204" pitchFamily="34" charset="0"/>
              <a:cs typeface="Calibri" panose="020F0502020204030204" pitchFamily="34" charset="0"/>
            </a:rPr>
            <a:t>Proyecciones</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0.92759</cdr:y>
    </cdr:from>
    <cdr:to>
      <cdr:x>1</cdr:x>
      <cdr:y>1</cdr:y>
    </cdr:to>
    <cdr:sp macro="" textlink="">
      <cdr:nvSpPr>
        <cdr:cNvPr id="2" name="CuadroTexto 5">
          <a:extLst xmlns:a="http://schemas.openxmlformats.org/drawingml/2006/main">
            <a:ext uri="{FF2B5EF4-FFF2-40B4-BE49-F238E27FC236}">
              <a16:creationId xmlns:a16="http://schemas.microsoft.com/office/drawing/2014/main" id="{91E59AA7-30F6-4D63-8C2A-07A265047BDC}"/>
            </a:ext>
          </a:extLst>
        </cdr:cNvPr>
        <cdr:cNvSpPr txBox="1"/>
      </cdr:nvSpPr>
      <cdr:spPr>
        <a:xfrm xmlns:a="http://schemas.openxmlformats.org/drawingml/2006/main">
          <a:off x="0" y="2374267"/>
          <a:ext cx="1980000" cy="185333"/>
        </a:xfrm>
        <a:prstGeom xmlns:a="http://schemas.openxmlformats.org/drawingml/2006/main" prst="rect">
          <a:avLst/>
        </a:prstGeom>
        <a:solidFill xmlns:a="http://schemas.openxmlformats.org/drawingml/2006/main">
          <a:sysClr val="window" lastClr="FFFFFF"/>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400" dirty="0">
              <a:latin typeface="+mn-lt"/>
            </a:rPr>
            <a:t>          Abr.20                   Jul.                     Oct.             </a:t>
          </a:r>
        </a:p>
      </cdr:txBody>
    </cdr:sp>
  </cdr:relSizeAnchor>
  <cdr:relSizeAnchor xmlns:cdr="http://schemas.openxmlformats.org/drawingml/2006/chartDrawing">
    <cdr:from>
      <cdr:x>0.40474</cdr:x>
      <cdr:y>0.22539</cdr:y>
    </cdr:from>
    <cdr:to>
      <cdr:x>0.82133</cdr:x>
      <cdr:y>0.32997</cdr:y>
    </cdr:to>
    <cdr:sp macro="" textlink="">
      <cdr:nvSpPr>
        <cdr:cNvPr id="3" name="CuadroTexto 1">
          <a:extLst xmlns:a="http://schemas.openxmlformats.org/drawingml/2006/main">
            <a:ext uri="{FF2B5EF4-FFF2-40B4-BE49-F238E27FC236}">
              <a16:creationId xmlns:a16="http://schemas.microsoft.com/office/drawing/2014/main" id="{E51245F6-1D73-4EAB-98EC-C446854D8A5B}"/>
            </a:ext>
          </a:extLst>
        </cdr:cNvPr>
        <cdr:cNvSpPr txBox="1"/>
      </cdr:nvSpPr>
      <cdr:spPr>
        <a:xfrm xmlns:a="http://schemas.openxmlformats.org/drawingml/2006/main">
          <a:off x="1879600" y="778933"/>
          <a:ext cx="1934667" cy="36144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200" dirty="0">
              <a:solidFill>
                <a:srgbClr val="7030A0"/>
              </a:solidFill>
              <a:latin typeface="Calibri" panose="020F0502020204030204" pitchFamily="34" charset="0"/>
              <a:cs typeface="Calibri" panose="020F0502020204030204" pitchFamily="34" charset="0"/>
            </a:rPr>
            <a:t>Hospitalizaciones/casos (3) (eje der.)</a:t>
          </a:r>
        </a:p>
      </cdr:txBody>
    </cdr:sp>
  </cdr:relSizeAnchor>
  <cdr:relSizeAnchor xmlns:cdr="http://schemas.openxmlformats.org/drawingml/2006/chartDrawing">
    <cdr:from>
      <cdr:x>0.20055</cdr:x>
      <cdr:y>0.0539</cdr:y>
    </cdr:from>
    <cdr:to>
      <cdr:x>0.77758</cdr:x>
      <cdr:y>0.15848</cdr:y>
    </cdr:to>
    <cdr:sp macro="" textlink="">
      <cdr:nvSpPr>
        <cdr:cNvPr id="4" name="CuadroTexto 1">
          <a:extLst xmlns:a="http://schemas.openxmlformats.org/drawingml/2006/main">
            <a:ext uri="{FF2B5EF4-FFF2-40B4-BE49-F238E27FC236}">
              <a16:creationId xmlns:a16="http://schemas.microsoft.com/office/drawing/2014/main" id="{840A1A58-84D5-4978-A998-F32A7F3A54F5}"/>
            </a:ext>
          </a:extLst>
        </cdr:cNvPr>
        <cdr:cNvSpPr txBox="1"/>
      </cdr:nvSpPr>
      <cdr:spPr>
        <a:xfrm xmlns:a="http://schemas.openxmlformats.org/drawingml/2006/main">
          <a:off x="931334" y="186267"/>
          <a:ext cx="2679734" cy="36144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200" dirty="0">
              <a:solidFill>
                <a:schemeClr val="accent4"/>
              </a:solidFill>
              <a:latin typeface="Calibri" panose="020F0502020204030204" pitchFamily="34" charset="0"/>
              <a:cs typeface="Calibri" panose="020F0502020204030204" pitchFamily="34" charset="0"/>
            </a:rPr>
            <a:t>Fallecimientos/hospitalizaciones (3)</a:t>
          </a:r>
        </a:p>
      </cdr:txBody>
    </cdr:sp>
  </cdr:relSizeAnchor>
</c:userShapes>
</file>

<file path=ppt/drawings/drawing20.xml><?xml version="1.0" encoding="utf-8"?>
<c:userShapes xmlns:c="http://schemas.openxmlformats.org/drawingml/2006/chart">
  <cdr:relSizeAnchor xmlns:cdr="http://schemas.openxmlformats.org/drawingml/2006/chartDrawing">
    <cdr:from>
      <cdr:x>0.5</cdr:x>
      <cdr:y>0.36029</cdr:y>
    </cdr:from>
    <cdr:to>
      <cdr:x>0.70434</cdr:x>
      <cdr:y>0.45343</cdr:y>
    </cdr:to>
    <cdr:sp macro="" textlink="">
      <cdr:nvSpPr>
        <cdr:cNvPr id="3" name="CuadroTexto 1"/>
        <cdr:cNvSpPr txBox="1"/>
      </cdr:nvSpPr>
      <cdr:spPr>
        <a:xfrm xmlns:a="http://schemas.openxmlformats.org/drawingml/2006/main">
          <a:off x="4941278" y="1246874"/>
          <a:ext cx="2019401" cy="3223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1" dirty="0">
              <a:solidFill>
                <a:srgbClr val="0070C0"/>
              </a:solidFill>
            </a:rPr>
            <a:t>Efectivo</a:t>
          </a:r>
        </a:p>
      </cdr:txBody>
    </cdr:sp>
  </cdr:relSizeAnchor>
  <cdr:relSizeAnchor xmlns:cdr="http://schemas.openxmlformats.org/drawingml/2006/chartDrawing">
    <cdr:from>
      <cdr:x>0.62662</cdr:x>
      <cdr:y>0.61852</cdr:y>
    </cdr:from>
    <cdr:to>
      <cdr:x>0.88686</cdr:x>
      <cdr:y>0.71602</cdr:y>
    </cdr:to>
    <cdr:sp macro="" textlink="">
      <cdr:nvSpPr>
        <cdr:cNvPr id="4" name="CuadroTexto 1"/>
        <cdr:cNvSpPr txBox="1"/>
      </cdr:nvSpPr>
      <cdr:spPr>
        <a:xfrm xmlns:a="http://schemas.openxmlformats.org/drawingml/2006/main">
          <a:off x="6192588" y="2140549"/>
          <a:ext cx="2571836" cy="3374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1" dirty="0">
              <a:solidFill>
                <a:srgbClr val="00B050"/>
              </a:solidFill>
            </a:rPr>
            <a:t>IPoM Dic.20</a:t>
          </a:r>
        </a:p>
      </cdr:txBody>
    </cdr:sp>
  </cdr:relSizeAnchor>
  <cdr:relSizeAnchor xmlns:cdr="http://schemas.openxmlformats.org/drawingml/2006/chartDrawing">
    <cdr:from>
      <cdr:x>0.73021</cdr:x>
      <cdr:y>0.15876</cdr:y>
    </cdr:from>
    <cdr:to>
      <cdr:x>0.92572</cdr:x>
      <cdr:y>0.25238</cdr:y>
    </cdr:to>
    <cdr:sp macro="" textlink="">
      <cdr:nvSpPr>
        <cdr:cNvPr id="5" name="CuadroTexto 1"/>
        <cdr:cNvSpPr txBox="1"/>
      </cdr:nvSpPr>
      <cdr:spPr>
        <a:xfrm xmlns:a="http://schemas.openxmlformats.org/drawingml/2006/main">
          <a:off x="7216371" y="549428"/>
          <a:ext cx="1932138" cy="3239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1" dirty="0">
              <a:solidFill>
                <a:srgbClr val="FF0000"/>
              </a:solidFill>
            </a:rPr>
            <a:t>IPoM Sep.19</a:t>
          </a:r>
        </a:p>
      </cdr:txBody>
    </cdr:sp>
  </cdr:relSizeAnchor>
</c:userShapes>
</file>

<file path=ppt/drawings/drawing21.xml><?xml version="1.0" encoding="utf-8"?>
<c:userShapes xmlns:c="http://schemas.openxmlformats.org/drawingml/2006/chart">
  <cdr:relSizeAnchor xmlns:cdr="http://schemas.openxmlformats.org/drawingml/2006/chartDrawing">
    <cdr:from>
      <cdr:x>0.81515</cdr:x>
      <cdr:y>0.11725</cdr:y>
    </cdr:from>
    <cdr:to>
      <cdr:x>0.94945</cdr:x>
      <cdr:y>0.33509</cdr:y>
    </cdr:to>
    <cdr:sp macro="" textlink="">
      <cdr:nvSpPr>
        <cdr:cNvPr id="2" name="CuadroTexto 5"/>
        <cdr:cNvSpPr txBox="1"/>
      </cdr:nvSpPr>
      <cdr:spPr>
        <a:xfrm xmlns:a="http://schemas.openxmlformats.org/drawingml/2006/main">
          <a:off x="5741294" y="343508"/>
          <a:ext cx="945902" cy="63822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400" b="1">
              <a:solidFill>
                <a:srgbClr val="FF0000"/>
              </a:solidFill>
              <a:latin typeface="Calibri" panose="020F0502020204030204" pitchFamily="34" charset="0"/>
              <a:cs typeface="Calibri" panose="020F0502020204030204" pitchFamily="34" charset="0"/>
            </a:rPr>
            <a:t>Chile</a:t>
          </a:r>
        </a:p>
      </cdr:txBody>
    </cdr:sp>
  </cdr:relSizeAnchor>
  <cdr:relSizeAnchor xmlns:cdr="http://schemas.openxmlformats.org/drawingml/2006/chartDrawing">
    <cdr:from>
      <cdr:x>0.83366</cdr:x>
      <cdr:y>0.43568</cdr:y>
    </cdr:from>
    <cdr:to>
      <cdr:x>0.96796</cdr:x>
      <cdr:y>0.60679</cdr:y>
    </cdr:to>
    <cdr:sp macro="" textlink="">
      <cdr:nvSpPr>
        <cdr:cNvPr id="3" name="CuadroTexto 5"/>
        <cdr:cNvSpPr txBox="1"/>
      </cdr:nvSpPr>
      <cdr:spPr>
        <a:xfrm xmlns:a="http://schemas.openxmlformats.org/drawingml/2006/main">
          <a:off x="5871627" y="1276437"/>
          <a:ext cx="945901" cy="50131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400" b="1">
              <a:solidFill>
                <a:srgbClr val="002060"/>
              </a:solidFill>
              <a:latin typeface="Calibri" panose="020F0502020204030204" pitchFamily="34" charset="0"/>
              <a:cs typeface="Calibri" panose="020F0502020204030204" pitchFamily="34" charset="0"/>
            </a:rPr>
            <a:t>Global</a:t>
          </a:r>
        </a:p>
      </cdr:txBody>
    </cdr:sp>
  </cdr:relSizeAnchor>
  <cdr:relSizeAnchor xmlns:cdr="http://schemas.openxmlformats.org/drawingml/2006/chartDrawing">
    <cdr:from>
      <cdr:x>0</cdr:x>
      <cdr:y>0.8908</cdr:y>
    </cdr:from>
    <cdr:to>
      <cdr:x>1</cdr:x>
      <cdr:y>1</cdr:y>
    </cdr:to>
    <cdr:sp macro="" textlink="">
      <cdr:nvSpPr>
        <cdr:cNvPr id="4" name="CuadroTexto 1">
          <a:extLst xmlns:a="http://schemas.openxmlformats.org/drawingml/2006/main">
            <a:ext uri="{FF2B5EF4-FFF2-40B4-BE49-F238E27FC236}">
              <a16:creationId xmlns:a16="http://schemas.microsoft.com/office/drawing/2014/main" id="{4489F3BF-6F7B-4B97-BB01-FC77B19C4673}"/>
            </a:ext>
          </a:extLst>
        </cdr:cNvPr>
        <cdr:cNvSpPr txBox="1"/>
      </cdr:nvSpPr>
      <cdr:spPr>
        <a:xfrm xmlns:a="http://schemas.openxmlformats.org/drawingml/2006/main">
          <a:off x="0" y="2609851"/>
          <a:ext cx="7043200" cy="319929"/>
        </a:xfrm>
        <a:prstGeom xmlns:a="http://schemas.openxmlformats.org/drawingml/2006/main" prst="rect">
          <a:avLst/>
        </a:prstGeom>
        <a:solidFill xmlns:a="http://schemas.openxmlformats.org/drawingml/2006/main">
          <a:sysClr val="window" lastClr="FFFFFF"/>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400" dirty="0"/>
            <a:t>       Dic.18                         Abr.19                         Ago.19                          Dic.19                         Abr.20                         Ago.20</a:t>
          </a:r>
        </a:p>
      </cdr:txBody>
    </cdr:sp>
  </cdr:relSizeAnchor>
</c:userShapes>
</file>

<file path=ppt/drawings/drawing3.xml><?xml version="1.0" encoding="utf-8"?>
<c:userShapes xmlns:c="http://schemas.openxmlformats.org/drawingml/2006/chart">
  <cdr:relSizeAnchor xmlns:cdr="http://schemas.openxmlformats.org/drawingml/2006/chartDrawing">
    <cdr:from>
      <cdr:x>0.20238</cdr:x>
      <cdr:y>0.32864</cdr:y>
    </cdr:from>
    <cdr:to>
      <cdr:x>0.39595</cdr:x>
      <cdr:y>0.42037</cdr:y>
    </cdr:to>
    <cdr:sp macro="" textlink="">
      <cdr:nvSpPr>
        <cdr:cNvPr id="3" name="CuadroTexto 1">
          <a:extLst xmlns:a="http://schemas.openxmlformats.org/drawingml/2006/main">
            <a:ext uri="{FF2B5EF4-FFF2-40B4-BE49-F238E27FC236}">
              <a16:creationId xmlns:a16="http://schemas.microsoft.com/office/drawing/2014/main" id="{1130A555-F028-4B55-AC7E-F8A053685797}"/>
            </a:ext>
          </a:extLst>
        </cdr:cNvPr>
        <cdr:cNvSpPr txBox="1"/>
      </cdr:nvSpPr>
      <cdr:spPr>
        <a:xfrm xmlns:a="http://schemas.openxmlformats.org/drawingml/2006/main">
          <a:off x="1384300" y="1123950"/>
          <a:ext cx="1324000" cy="3137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0" dirty="0">
              <a:solidFill>
                <a:srgbClr val="002060"/>
              </a:solidFill>
            </a:rPr>
            <a:t>EE.UU.</a:t>
          </a:r>
        </a:p>
      </cdr:txBody>
    </cdr:sp>
  </cdr:relSizeAnchor>
  <cdr:relSizeAnchor xmlns:cdr="http://schemas.openxmlformats.org/drawingml/2006/chartDrawing">
    <cdr:from>
      <cdr:x>0.4331</cdr:x>
      <cdr:y>0.4078</cdr:y>
    </cdr:from>
    <cdr:to>
      <cdr:x>0.663</cdr:x>
      <cdr:y>0.49953</cdr:y>
    </cdr:to>
    <cdr:sp macro="" textlink="">
      <cdr:nvSpPr>
        <cdr:cNvPr id="4" name="CuadroTexto 1">
          <a:extLst xmlns:a="http://schemas.openxmlformats.org/drawingml/2006/main">
            <a:ext uri="{FF2B5EF4-FFF2-40B4-BE49-F238E27FC236}">
              <a16:creationId xmlns:a16="http://schemas.microsoft.com/office/drawing/2014/main" id="{4940967B-C453-4A9F-BDD3-670A683951D9}"/>
            </a:ext>
          </a:extLst>
        </cdr:cNvPr>
        <cdr:cNvSpPr txBox="1"/>
      </cdr:nvSpPr>
      <cdr:spPr>
        <a:xfrm xmlns:a="http://schemas.openxmlformats.org/drawingml/2006/main">
          <a:off x="2011339" y="1411305"/>
          <a:ext cx="1067650" cy="3174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0" dirty="0">
              <a:solidFill>
                <a:srgbClr val="00B0F0"/>
              </a:solidFill>
            </a:rPr>
            <a:t>A. Latina (2)</a:t>
          </a:r>
        </a:p>
      </cdr:txBody>
    </cdr:sp>
  </cdr:relSizeAnchor>
  <cdr:relSizeAnchor xmlns:cdr="http://schemas.openxmlformats.org/drawingml/2006/chartDrawing">
    <cdr:from>
      <cdr:x>0.76131</cdr:x>
      <cdr:y>0.52404</cdr:y>
    </cdr:from>
    <cdr:to>
      <cdr:x>0.95488</cdr:x>
      <cdr:y>0.61577</cdr:y>
    </cdr:to>
    <cdr:sp macro="" textlink="">
      <cdr:nvSpPr>
        <cdr:cNvPr id="5" name="CuadroTexto 1">
          <a:extLst xmlns:a="http://schemas.openxmlformats.org/drawingml/2006/main">
            <a:ext uri="{FF2B5EF4-FFF2-40B4-BE49-F238E27FC236}">
              <a16:creationId xmlns:a16="http://schemas.microsoft.com/office/drawing/2014/main" id="{376C1396-7F4A-4E5D-966B-E607FB1E72DE}"/>
            </a:ext>
          </a:extLst>
        </cdr:cNvPr>
        <cdr:cNvSpPr txBox="1"/>
      </cdr:nvSpPr>
      <cdr:spPr>
        <a:xfrm xmlns:a="http://schemas.openxmlformats.org/drawingml/2006/main">
          <a:off x="5229378" y="1830545"/>
          <a:ext cx="1329615" cy="3204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0" dirty="0">
              <a:solidFill>
                <a:srgbClr val="FF0000"/>
              </a:solidFill>
            </a:rPr>
            <a:t>Chile</a:t>
          </a:r>
        </a:p>
      </cdr:txBody>
    </cdr:sp>
  </cdr:relSizeAnchor>
  <cdr:relSizeAnchor xmlns:cdr="http://schemas.openxmlformats.org/drawingml/2006/chartDrawing">
    <cdr:from>
      <cdr:x>0.71298</cdr:x>
      <cdr:y>0.2358</cdr:y>
    </cdr:from>
    <cdr:to>
      <cdr:x>0.93189</cdr:x>
      <cdr:y>0.32753</cdr:y>
    </cdr:to>
    <cdr:sp macro="" textlink="">
      <cdr:nvSpPr>
        <cdr:cNvPr id="6" name="CuadroTexto 1">
          <a:extLst xmlns:a="http://schemas.openxmlformats.org/drawingml/2006/main">
            <a:ext uri="{FF2B5EF4-FFF2-40B4-BE49-F238E27FC236}">
              <a16:creationId xmlns:a16="http://schemas.microsoft.com/office/drawing/2014/main" id="{ECD21BB4-E8DC-4C46-8EAC-D24777932AF7}"/>
            </a:ext>
          </a:extLst>
        </cdr:cNvPr>
        <cdr:cNvSpPr txBox="1"/>
      </cdr:nvSpPr>
      <cdr:spPr>
        <a:xfrm xmlns:a="http://schemas.openxmlformats.org/drawingml/2006/main">
          <a:off x="3311079" y="816045"/>
          <a:ext cx="1016606" cy="3174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0" dirty="0">
              <a:solidFill>
                <a:srgbClr val="00B050"/>
              </a:solidFill>
            </a:rPr>
            <a:t>Europa (3)</a:t>
          </a:r>
        </a:p>
      </cdr:txBody>
    </cdr:sp>
  </cdr:relSizeAnchor>
  <cdr:relSizeAnchor xmlns:cdr="http://schemas.openxmlformats.org/drawingml/2006/chartDrawing">
    <cdr:from>
      <cdr:x>0</cdr:x>
      <cdr:y>0.92279</cdr:y>
    </cdr:from>
    <cdr:to>
      <cdr:x>1</cdr:x>
      <cdr:y>1</cdr:y>
    </cdr:to>
    <cdr:sp macro="" textlink="">
      <cdr:nvSpPr>
        <cdr:cNvPr id="7" name="CuadroTexto 1">
          <a:extLst xmlns:a="http://schemas.openxmlformats.org/drawingml/2006/main">
            <a:ext uri="{FF2B5EF4-FFF2-40B4-BE49-F238E27FC236}">
              <a16:creationId xmlns:a16="http://schemas.microsoft.com/office/drawing/2014/main" id="{946181A5-A204-44C2-A20B-5784E6F1EC2B}"/>
            </a:ext>
          </a:extLst>
        </cdr:cNvPr>
        <cdr:cNvSpPr txBox="1"/>
      </cdr:nvSpPr>
      <cdr:spPr>
        <a:xfrm xmlns:a="http://schemas.openxmlformats.org/drawingml/2006/main">
          <a:off x="0" y="3193545"/>
          <a:ext cx="9393238" cy="267205"/>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400" dirty="0">
              <a:latin typeface="+mn-lt"/>
            </a:rPr>
            <a:t>  25.Feb.                                 26.Abr.                                  26.Jun.                                 26.Ago.                                 26.Oct.</a:t>
          </a:r>
        </a:p>
        <a:p xmlns:a="http://schemas.openxmlformats.org/drawingml/2006/main">
          <a:endParaRPr lang="es-CL" sz="1400" dirty="0">
            <a:latin typeface="+mn-lt"/>
          </a:endParaRPr>
        </a:p>
        <a:p xmlns:a="http://schemas.openxmlformats.org/drawingml/2006/main">
          <a:endParaRPr lang="es-CL" sz="1400" dirty="0">
            <a:latin typeface="+mn-lt"/>
          </a:endParaRPr>
        </a:p>
        <a:p xmlns:a="http://schemas.openxmlformats.org/drawingml/2006/main">
          <a:endParaRPr lang="es-CL" sz="1400" dirty="0">
            <a:latin typeface="+mn-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0.19174</cdr:x>
      <cdr:y>0.07146</cdr:y>
    </cdr:from>
    <cdr:to>
      <cdr:x>1</cdr:x>
      <cdr:y>0.20699</cdr:y>
    </cdr:to>
    <cdr:sp macro="" textlink="">
      <cdr:nvSpPr>
        <cdr:cNvPr id="4" name="CuadroTexto 1"/>
        <cdr:cNvSpPr txBox="1"/>
      </cdr:nvSpPr>
      <cdr:spPr>
        <a:xfrm xmlns:a="http://schemas.openxmlformats.org/drawingml/2006/main">
          <a:off x="371475" y="190591"/>
          <a:ext cx="1565958" cy="36144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400" dirty="0">
              <a:solidFill>
                <a:srgbClr val="002060"/>
              </a:solidFill>
              <a:latin typeface="Calibri" panose="020F0502020204030204" pitchFamily="34" charset="0"/>
              <a:cs typeface="Calibri" panose="020F0502020204030204" pitchFamily="34" charset="0"/>
            </a:rPr>
            <a:t>Servicios</a:t>
          </a:r>
        </a:p>
      </cdr:txBody>
    </cdr:sp>
  </cdr:relSizeAnchor>
  <cdr:relSizeAnchor xmlns:cdr="http://schemas.openxmlformats.org/drawingml/2006/chartDrawing">
    <cdr:from>
      <cdr:x>0.31464</cdr:x>
      <cdr:y>0.44047</cdr:y>
    </cdr:from>
    <cdr:to>
      <cdr:x>0.83085</cdr:x>
      <cdr:y>0.576</cdr:y>
    </cdr:to>
    <cdr:sp macro="" textlink="">
      <cdr:nvSpPr>
        <cdr:cNvPr id="5" name="CuadroTexto 1"/>
        <cdr:cNvSpPr txBox="1"/>
      </cdr:nvSpPr>
      <cdr:spPr>
        <a:xfrm xmlns:a="http://schemas.openxmlformats.org/drawingml/2006/main">
          <a:off x="609600" y="1174750"/>
          <a:ext cx="1000125" cy="36144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400" dirty="0">
              <a:solidFill>
                <a:srgbClr val="FF0000"/>
              </a:solidFill>
              <a:latin typeface="Calibri" panose="020F0502020204030204" pitchFamily="34" charset="0"/>
              <a:cs typeface="Calibri" panose="020F0502020204030204" pitchFamily="34" charset="0"/>
            </a:rPr>
            <a:t>Bienes</a:t>
          </a:r>
        </a:p>
      </cdr:txBody>
    </cdr:sp>
  </cdr:relSizeAnchor>
</c:userShapes>
</file>

<file path=ppt/drawings/drawing5.xml><?xml version="1.0" encoding="utf-8"?>
<c:userShapes xmlns:c="http://schemas.openxmlformats.org/drawingml/2006/chart">
  <cdr:relSizeAnchor xmlns:cdr="http://schemas.openxmlformats.org/drawingml/2006/chartDrawing">
    <cdr:from>
      <cdr:x>0.17506</cdr:x>
      <cdr:y>0.52187</cdr:y>
    </cdr:from>
    <cdr:to>
      <cdr:x>0.69527</cdr:x>
      <cdr:y>0.65537</cdr:y>
    </cdr:to>
    <cdr:sp macro="" textlink="">
      <cdr:nvSpPr>
        <cdr:cNvPr id="3" name="CuadroTexto 1"/>
        <cdr:cNvSpPr txBox="1"/>
      </cdr:nvSpPr>
      <cdr:spPr>
        <a:xfrm xmlns:a="http://schemas.openxmlformats.org/drawingml/2006/main">
          <a:off x="336550" y="1412875"/>
          <a:ext cx="1000125" cy="36144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400" dirty="0">
              <a:solidFill>
                <a:srgbClr val="FF0000"/>
              </a:solidFill>
              <a:latin typeface="Calibri" panose="020F0502020204030204" pitchFamily="34" charset="0"/>
              <a:cs typeface="Calibri" panose="020F0502020204030204" pitchFamily="34" charset="0"/>
            </a:rPr>
            <a:t>Bienes</a:t>
          </a:r>
        </a:p>
      </cdr:txBody>
    </cdr:sp>
  </cdr:relSizeAnchor>
  <cdr:relSizeAnchor xmlns:cdr="http://schemas.openxmlformats.org/drawingml/2006/chartDrawing">
    <cdr:from>
      <cdr:x>0.18547</cdr:x>
      <cdr:y>0.1032</cdr:y>
    </cdr:from>
    <cdr:to>
      <cdr:x>1</cdr:x>
      <cdr:y>0.23671</cdr:y>
    </cdr:to>
    <cdr:sp macro="" textlink="">
      <cdr:nvSpPr>
        <cdr:cNvPr id="4" name="CuadroTexto 1"/>
        <cdr:cNvSpPr txBox="1"/>
      </cdr:nvSpPr>
      <cdr:spPr>
        <a:xfrm xmlns:a="http://schemas.openxmlformats.org/drawingml/2006/main">
          <a:off x="356564" y="279400"/>
          <a:ext cx="1565958" cy="36144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400" dirty="0">
              <a:solidFill>
                <a:srgbClr val="002060"/>
              </a:solidFill>
              <a:latin typeface="Calibri" panose="020F0502020204030204" pitchFamily="34" charset="0"/>
              <a:cs typeface="Calibri" panose="020F0502020204030204" pitchFamily="34" charset="0"/>
            </a:rPr>
            <a:t>Servicios</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0.90074</cdr:y>
    </cdr:from>
    <cdr:to>
      <cdr:x>1</cdr:x>
      <cdr:y>1</cdr:y>
    </cdr:to>
    <cdr:sp macro="" textlink="">
      <cdr:nvSpPr>
        <cdr:cNvPr id="2" name="CuadroTexto 2"/>
        <cdr:cNvSpPr txBox="1"/>
      </cdr:nvSpPr>
      <cdr:spPr>
        <a:xfrm xmlns:a="http://schemas.openxmlformats.org/drawingml/2006/main">
          <a:off x="0" y="1580065"/>
          <a:ext cx="2540000" cy="174121"/>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400" dirty="0">
              <a:solidFill>
                <a:sysClr val="windowText" lastClr="000000"/>
              </a:solidFill>
              <a:latin typeface="+mn-lt"/>
            </a:rPr>
            <a:t>         19                              May.                              Sep.                               20                              May.                              Sep.</a:t>
          </a:r>
        </a:p>
      </cdr:txBody>
    </cdr:sp>
  </cdr:relSizeAnchor>
  <cdr:relSizeAnchor xmlns:cdr="http://schemas.openxmlformats.org/drawingml/2006/chartDrawing">
    <cdr:from>
      <cdr:x>0.44911</cdr:x>
      <cdr:y>0.58367</cdr:y>
    </cdr:from>
    <cdr:to>
      <cdr:x>0.60257</cdr:x>
      <cdr:y>0.67272</cdr:y>
    </cdr:to>
    <cdr:sp macro="" textlink="">
      <cdr:nvSpPr>
        <cdr:cNvPr id="5" name="CuadroTexto 1">
          <a:extLst xmlns:a="http://schemas.openxmlformats.org/drawingml/2006/main">
            <a:ext uri="{FF2B5EF4-FFF2-40B4-BE49-F238E27FC236}">
              <a16:creationId xmlns:a16="http://schemas.microsoft.com/office/drawing/2014/main" id="{56A13DFA-62C9-49F1-AADF-B6CD10C92DFF}"/>
            </a:ext>
          </a:extLst>
        </cdr:cNvPr>
        <cdr:cNvSpPr txBox="1"/>
      </cdr:nvSpPr>
      <cdr:spPr>
        <a:xfrm xmlns:a="http://schemas.openxmlformats.org/drawingml/2006/main">
          <a:off x="2085648" y="2019927"/>
          <a:ext cx="712668" cy="30818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0" dirty="0">
              <a:solidFill>
                <a:schemeClr val="accent2"/>
              </a:solidFill>
            </a:rPr>
            <a:t>Cobre</a:t>
          </a:r>
        </a:p>
      </cdr:txBody>
    </cdr:sp>
  </cdr:relSizeAnchor>
  <cdr:relSizeAnchor xmlns:cdr="http://schemas.openxmlformats.org/drawingml/2006/chartDrawing">
    <cdr:from>
      <cdr:x>0.38395</cdr:x>
      <cdr:y>0.00808</cdr:y>
    </cdr:from>
    <cdr:to>
      <cdr:x>0.68587</cdr:x>
      <cdr:y>0.09714</cdr:y>
    </cdr:to>
    <cdr:sp macro="" textlink="">
      <cdr:nvSpPr>
        <cdr:cNvPr id="6" name="CuadroTexto 1">
          <a:extLst xmlns:a="http://schemas.openxmlformats.org/drawingml/2006/main">
            <a:ext uri="{FF2B5EF4-FFF2-40B4-BE49-F238E27FC236}">
              <a16:creationId xmlns:a16="http://schemas.microsoft.com/office/drawing/2014/main" id="{1ABD18D6-132A-4B52-AD90-13ED93E940A0}"/>
            </a:ext>
          </a:extLst>
        </cdr:cNvPr>
        <cdr:cNvSpPr txBox="1"/>
      </cdr:nvSpPr>
      <cdr:spPr>
        <a:xfrm xmlns:a="http://schemas.openxmlformats.org/drawingml/2006/main">
          <a:off x="1783080" y="27940"/>
          <a:ext cx="1402080" cy="30776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0" dirty="0">
              <a:solidFill>
                <a:srgbClr val="7030A0"/>
              </a:solidFill>
            </a:rPr>
            <a:t>Petróleo</a:t>
          </a:r>
          <a:r>
            <a:rPr lang="es-CL" sz="1400" b="0" baseline="0" dirty="0">
              <a:solidFill>
                <a:srgbClr val="7030A0"/>
              </a:solidFill>
            </a:rPr>
            <a:t> (2) (eje der.)</a:t>
          </a:r>
          <a:endParaRPr lang="es-CL" sz="1400" b="0" dirty="0">
            <a:solidFill>
              <a:srgbClr val="7030A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0.92268</cdr:y>
    </cdr:from>
    <cdr:to>
      <cdr:x>1</cdr:x>
      <cdr:y>1</cdr:y>
    </cdr:to>
    <cdr:sp macro="" textlink="">
      <cdr:nvSpPr>
        <cdr:cNvPr id="2" name="CuadroTexto 1"/>
        <cdr:cNvSpPr txBox="1"/>
      </cdr:nvSpPr>
      <cdr:spPr>
        <a:xfrm xmlns:a="http://schemas.openxmlformats.org/drawingml/2006/main">
          <a:off x="0" y="3193154"/>
          <a:ext cx="9393238" cy="267595"/>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nchor="b"/>
        <a:lstStyle xmlns:a="http://schemas.openxmlformats.org/drawingml/2006/main"/>
        <a:p xmlns:a="http://schemas.openxmlformats.org/drawingml/2006/main">
          <a:r>
            <a:rPr lang="es-CL" sz="1400" dirty="0">
              <a:latin typeface="+mn-lt"/>
            </a:rPr>
            <a:t>       20</a:t>
          </a:r>
          <a:r>
            <a:rPr lang="es-CL" sz="1400" baseline="0" dirty="0">
              <a:latin typeface="+mn-lt"/>
            </a:rPr>
            <a:t>            Mar.          May.           Jul.            Sep.           Nov.</a:t>
          </a:r>
          <a:endParaRPr lang="es-CL" sz="1400" dirty="0">
            <a:latin typeface="+mn-lt"/>
          </a:endParaRPr>
        </a:p>
      </cdr:txBody>
    </cdr:sp>
  </cdr:relSizeAnchor>
  <cdr:relSizeAnchor xmlns:cdr="http://schemas.openxmlformats.org/drawingml/2006/chartDrawing">
    <cdr:from>
      <cdr:x>0.82023</cdr:x>
      <cdr:y>0.6489</cdr:y>
    </cdr:from>
    <cdr:to>
      <cdr:x>0.94658</cdr:x>
      <cdr:y>0.73709</cdr:y>
    </cdr:to>
    <cdr:sp macro="" textlink="">
      <cdr:nvSpPr>
        <cdr:cNvPr id="3" name="CuadroTexto 2"/>
        <cdr:cNvSpPr txBox="1"/>
      </cdr:nvSpPr>
      <cdr:spPr>
        <a:xfrm xmlns:a="http://schemas.openxmlformats.org/drawingml/2006/main">
          <a:off x="7704636" y="2245675"/>
          <a:ext cx="1186836" cy="3052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L" sz="1400" b="0">
              <a:solidFill>
                <a:srgbClr val="FF0000"/>
              </a:solidFill>
            </a:rPr>
            <a:t>Chile</a:t>
          </a:r>
        </a:p>
      </cdr:txBody>
    </cdr:sp>
  </cdr:relSizeAnchor>
  <cdr:relSizeAnchor xmlns:cdr="http://schemas.openxmlformats.org/drawingml/2006/chartDrawing">
    <cdr:from>
      <cdr:x>0.72111</cdr:x>
      <cdr:y>0.15871</cdr:y>
    </cdr:from>
    <cdr:to>
      <cdr:x>0.95466</cdr:x>
      <cdr:y>0.24764</cdr:y>
    </cdr:to>
    <cdr:sp macro="" textlink="">
      <cdr:nvSpPr>
        <cdr:cNvPr id="4" name="CuadroTexto 1"/>
        <cdr:cNvSpPr txBox="1"/>
      </cdr:nvSpPr>
      <cdr:spPr>
        <a:xfrm xmlns:a="http://schemas.openxmlformats.org/drawingml/2006/main">
          <a:off x="3594622" y="549245"/>
          <a:ext cx="1164207" cy="30776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0" dirty="0">
              <a:solidFill>
                <a:srgbClr val="00B050"/>
              </a:solidFill>
            </a:rPr>
            <a:t>Emergentes</a:t>
          </a:r>
        </a:p>
      </cdr:txBody>
    </cdr:sp>
  </cdr:relSizeAnchor>
  <cdr:relSizeAnchor xmlns:cdr="http://schemas.openxmlformats.org/drawingml/2006/chartDrawing">
    <cdr:from>
      <cdr:x>0.41319</cdr:x>
      <cdr:y>0.67893</cdr:y>
    </cdr:from>
    <cdr:to>
      <cdr:x>0.64674</cdr:x>
      <cdr:y>0.76786</cdr:y>
    </cdr:to>
    <cdr:sp macro="" textlink="">
      <cdr:nvSpPr>
        <cdr:cNvPr id="8" name="CuadroTexto 1"/>
        <cdr:cNvSpPr txBox="1"/>
      </cdr:nvSpPr>
      <cdr:spPr>
        <a:xfrm xmlns:a="http://schemas.openxmlformats.org/drawingml/2006/main">
          <a:off x="1918854" y="2349608"/>
          <a:ext cx="1084607" cy="30776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0" dirty="0">
              <a:solidFill>
                <a:srgbClr val="00B0F0"/>
              </a:solidFill>
            </a:rPr>
            <a:t>A. Latina</a:t>
          </a:r>
        </a:p>
      </cdr:txBody>
    </cdr:sp>
  </cdr:relSizeAnchor>
  <cdr:relSizeAnchor xmlns:cdr="http://schemas.openxmlformats.org/drawingml/2006/chartDrawing">
    <cdr:from>
      <cdr:x>0.7179</cdr:x>
      <cdr:y>0.38997</cdr:y>
    </cdr:from>
    <cdr:to>
      <cdr:x>0.95144</cdr:x>
      <cdr:y>0.4789</cdr:y>
    </cdr:to>
    <cdr:sp macro="" textlink="">
      <cdr:nvSpPr>
        <cdr:cNvPr id="9" name="CuadroTexto 1"/>
        <cdr:cNvSpPr txBox="1"/>
      </cdr:nvSpPr>
      <cdr:spPr>
        <a:xfrm xmlns:a="http://schemas.openxmlformats.org/drawingml/2006/main">
          <a:off x="6743403" y="1349597"/>
          <a:ext cx="2193697" cy="30776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0" dirty="0">
              <a:solidFill>
                <a:srgbClr val="002060"/>
              </a:solidFill>
            </a:rPr>
            <a:t>Desarrollados</a:t>
          </a:r>
        </a:p>
      </cdr:txBody>
    </cdr:sp>
  </cdr:relSizeAnchor>
</c:userShapes>
</file>

<file path=ppt/drawings/drawing8.xml><?xml version="1.0" encoding="utf-8"?>
<c:userShapes xmlns:c="http://schemas.openxmlformats.org/drawingml/2006/chart">
  <cdr:relSizeAnchor xmlns:cdr="http://schemas.openxmlformats.org/drawingml/2006/chartDrawing">
    <cdr:from>
      <cdr:x>0.85599</cdr:x>
      <cdr:y>0.07114</cdr:y>
    </cdr:from>
    <cdr:to>
      <cdr:x>1</cdr:x>
      <cdr:y>0.19156</cdr:y>
    </cdr:to>
    <cdr:sp macro="" textlink="">
      <cdr:nvSpPr>
        <cdr:cNvPr id="2" name="CuadroTexto 2"/>
        <cdr:cNvSpPr txBox="1"/>
      </cdr:nvSpPr>
      <cdr:spPr>
        <a:xfrm xmlns:a="http://schemas.openxmlformats.org/drawingml/2006/main">
          <a:off x="8040544" y="246198"/>
          <a:ext cx="1352694" cy="41674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400" dirty="0">
              <a:solidFill>
                <a:srgbClr val="C00000"/>
              </a:solidFill>
              <a:latin typeface="Calibri" panose="020F0502020204030204" pitchFamily="34" charset="0"/>
              <a:cs typeface="Calibri" panose="020F0502020204030204" pitchFamily="34" charset="0"/>
            </a:rPr>
            <a:t>Comercio</a:t>
          </a:r>
        </a:p>
      </cdr:txBody>
    </cdr:sp>
  </cdr:relSizeAnchor>
  <cdr:relSizeAnchor xmlns:cdr="http://schemas.openxmlformats.org/drawingml/2006/chartDrawing">
    <cdr:from>
      <cdr:x>0.23124</cdr:x>
      <cdr:y>0.4673</cdr:y>
    </cdr:from>
    <cdr:to>
      <cdr:x>0.4504</cdr:x>
      <cdr:y>0.59128</cdr:y>
    </cdr:to>
    <cdr:sp macro="" textlink="">
      <cdr:nvSpPr>
        <cdr:cNvPr id="3" name="CuadroTexto 2"/>
        <cdr:cNvSpPr txBox="1"/>
      </cdr:nvSpPr>
      <cdr:spPr>
        <a:xfrm xmlns:a="http://schemas.openxmlformats.org/drawingml/2006/main">
          <a:off x="2172051" y="1617217"/>
          <a:ext cx="2058622" cy="42906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400" dirty="0">
              <a:solidFill>
                <a:srgbClr val="00B0F0"/>
              </a:solidFill>
              <a:latin typeface="Calibri" panose="020F0502020204030204" pitchFamily="34" charset="0"/>
              <a:cs typeface="Calibri" panose="020F0502020204030204" pitchFamily="34" charset="0"/>
            </a:rPr>
            <a:t>Industria</a:t>
          </a:r>
        </a:p>
      </cdr:txBody>
    </cdr:sp>
  </cdr:relSizeAnchor>
  <cdr:relSizeAnchor xmlns:cdr="http://schemas.openxmlformats.org/drawingml/2006/chartDrawing">
    <cdr:from>
      <cdr:x>0.10652</cdr:x>
      <cdr:y>0.22608</cdr:y>
    </cdr:from>
    <cdr:to>
      <cdr:x>0.32568</cdr:x>
      <cdr:y>0.35006</cdr:y>
    </cdr:to>
    <cdr:sp macro="" textlink="">
      <cdr:nvSpPr>
        <cdr:cNvPr id="4" name="CuadroTexto 2"/>
        <cdr:cNvSpPr txBox="1"/>
      </cdr:nvSpPr>
      <cdr:spPr>
        <a:xfrm xmlns:a="http://schemas.openxmlformats.org/drawingml/2006/main">
          <a:off x="1000597" y="782399"/>
          <a:ext cx="2058622" cy="42906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400" dirty="0">
              <a:solidFill>
                <a:srgbClr val="002060"/>
              </a:solidFill>
              <a:latin typeface="Calibri" panose="020F0502020204030204" pitchFamily="34" charset="0"/>
              <a:cs typeface="Calibri" panose="020F0502020204030204" pitchFamily="34" charset="0"/>
            </a:rPr>
            <a:t>Servicios</a:t>
          </a:r>
        </a:p>
      </cdr:txBody>
    </cdr:sp>
  </cdr:relSizeAnchor>
  <cdr:relSizeAnchor xmlns:cdr="http://schemas.openxmlformats.org/drawingml/2006/chartDrawing">
    <cdr:from>
      <cdr:x>0</cdr:x>
      <cdr:y>0.91662</cdr:y>
    </cdr:from>
    <cdr:to>
      <cdr:x>1</cdr:x>
      <cdr:y>1</cdr:y>
    </cdr:to>
    <cdr:sp macro="" textlink="">
      <cdr:nvSpPr>
        <cdr:cNvPr id="5" name="CuadroTexto 2"/>
        <cdr:cNvSpPr txBox="1"/>
      </cdr:nvSpPr>
      <cdr:spPr>
        <a:xfrm xmlns:a="http://schemas.openxmlformats.org/drawingml/2006/main">
          <a:off x="-1463674" y="3172203"/>
          <a:ext cx="9393238" cy="288547"/>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400" b="0" dirty="0">
              <a:solidFill>
                <a:sysClr val="windowText" lastClr="000000"/>
              </a:solidFill>
              <a:latin typeface="Calibri" panose="020F0502020204030204" pitchFamily="34" charset="0"/>
              <a:cs typeface="Calibri" panose="020F0502020204030204" pitchFamily="34" charset="0"/>
            </a:rPr>
            <a:t>      19                                                          Jul.                                                         20                                                           Jul.</a:t>
          </a:r>
        </a:p>
      </cdr:txBody>
    </cdr:sp>
  </cdr:relSizeAnchor>
  <cdr:relSizeAnchor xmlns:cdr="http://schemas.openxmlformats.org/drawingml/2006/chartDrawing">
    <cdr:from>
      <cdr:x>0.32262</cdr:x>
      <cdr:y>0.14749</cdr:y>
    </cdr:from>
    <cdr:to>
      <cdr:x>0.60209</cdr:x>
      <cdr:y>0.27147</cdr:y>
    </cdr:to>
    <cdr:sp macro="" textlink="">
      <cdr:nvSpPr>
        <cdr:cNvPr id="6" name="CuadroTexto 2"/>
        <cdr:cNvSpPr txBox="1"/>
      </cdr:nvSpPr>
      <cdr:spPr>
        <a:xfrm xmlns:a="http://schemas.openxmlformats.org/drawingml/2006/main">
          <a:off x="3030445" y="510426"/>
          <a:ext cx="2625137" cy="42906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400" dirty="0">
              <a:solidFill>
                <a:srgbClr val="00B050"/>
              </a:solidFill>
              <a:latin typeface="Calibri" panose="020F0502020204030204" pitchFamily="34" charset="0"/>
              <a:cs typeface="Calibri" panose="020F0502020204030204" pitchFamily="34" charset="0"/>
            </a:rPr>
            <a:t>Producción</a:t>
          </a:r>
          <a:r>
            <a:rPr lang="es-CL" sz="1400" baseline="0" dirty="0">
              <a:solidFill>
                <a:srgbClr val="00B050"/>
              </a:solidFill>
              <a:latin typeface="Calibri" panose="020F0502020204030204" pitchFamily="34" charset="0"/>
              <a:cs typeface="Calibri" panose="020F0502020204030204" pitchFamily="34" charset="0"/>
            </a:rPr>
            <a:t> resto de bienes (*)</a:t>
          </a:r>
          <a:endParaRPr lang="es-CL" sz="1400" dirty="0">
            <a:solidFill>
              <a:srgbClr val="00B050"/>
            </a:solidFill>
            <a:latin typeface="Calibri" panose="020F0502020204030204" pitchFamily="34" charset="0"/>
            <a:cs typeface="Calibri" panose="020F050202020403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0.49887</cdr:x>
      <cdr:y>0.17575</cdr:y>
    </cdr:from>
    <cdr:to>
      <cdr:x>0.82601</cdr:x>
      <cdr:y>0.27912</cdr:y>
    </cdr:to>
    <cdr:sp macro="" textlink="">
      <cdr:nvSpPr>
        <cdr:cNvPr id="2" name="CuadroTexto 1"/>
        <cdr:cNvSpPr txBox="1"/>
      </cdr:nvSpPr>
      <cdr:spPr>
        <a:xfrm xmlns:a="http://schemas.openxmlformats.org/drawingml/2006/main">
          <a:off x="2501746" y="562470"/>
          <a:ext cx="1640530" cy="3308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1400" b="0" dirty="0">
              <a:solidFill>
                <a:srgbClr val="FF0000"/>
              </a:solidFill>
              <a:latin typeface="Calibri" panose="020F0502020204030204" pitchFamily="34" charset="0"/>
              <a:cs typeface="Calibri" panose="020F0502020204030204" pitchFamily="34" charset="0"/>
            </a:rPr>
            <a:t>Industria (9,8%)</a:t>
          </a:r>
        </a:p>
      </cdr:txBody>
    </cdr:sp>
  </cdr:relSizeAnchor>
  <cdr:relSizeAnchor xmlns:cdr="http://schemas.openxmlformats.org/drawingml/2006/chartDrawing">
    <cdr:from>
      <cdr:x>0.58171</cdr:x>
      <cdr:y>0.3113</cdr:y>
    </cdr:from>
    <cdr:to>
      <cdr:x>0.90522</cdr:x>
      <cdr:y>0.41687</cdr:y>
    </cdr:to>
    <cdr:sp macro="" textlink="">
      <cdr:nvSpPr>
        <cdr:cNvPr id="3" name="CuadroTexto 1"/>
        <cdr:cNvSpPr txBox="1"/>
      </cdr:nvSpPr>
      <cdr:spPr>
        <a:xfrm xmlns:a="http://schemas.openxmlformats.org/drawingml/2006/main">
          <a:off x="2917158" y="996276"/>
          <a:ext cx="1622323" cy="3378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0" dirty="0">
              <a:solidFill>
                <a:srgbClr val="002060"/>
              </a:solidFill>
              <a:latin typeface="Calibri" panose="020F0502020204030204" pitchFamily="34" charset="0"/>
              <a:cs typeface="Calibri" panose="020F0502020204030204" pitchFamily="34" charset="0"/>
            </a:rPr>
            <a:t>Comercio (19,2%)</a:t>
          </a:r>
        </a:p>
      </cdr:txBody>
    </cdr:sp>
  </cdr:relSizeAnchor>
  <cdr:relSizeAnchor xmlns:cdr="http://schemas.openxmlformats.org/drawingml/2006/chartDrawing">
    <cdr:from>
      <cdr:x>0.6038</cdr:x>
      <cdr:y>0.5842</cdr:y>
    </cdr:from>
    <cdr:to>
      <cdr:x>0.95962</cdr:x>
      <cdr:y>0.70646</cdr:y>
    </cdr:to>
    <cdr:sp macro="" textlink="">
      <cdr:nvSpPr>
        <cdr:cNvPr id="4" name="CuadroTexto 1"/>
        <cdr:cNvSpPr txBox="1"/>
      </cdr:nvSpPr>
      <cdr:spPr>
        <a:xfrm xmlns:a="http://schemas.openxmlformats.org/drawingml/2006/main">
          <a:off x="3027939" y="1869668"/>
          <a:ext cx="1784387" cy="3912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0" dirty="0">
              <a:solidFill>
                <a:schemeClr val="accent6"/>
              </a:solidFill>
              <a:latin typeface="Calibri" panose="020F0502020204030204" pitchFamily="34" charset="0"/>
              <a:cs typeface="Calibri" panose="020F0502020204030204" pitchFamily="34" charset="0"/>
            </a:rPr>
            <a:t>Construcción (8,6%)</a:t>
          </a:r>
        </a:p>
      </cdr:txBody>
    </cdr:sp>
  </cdr:relSizeAnchor>
  <cdr:relSizeAnchor xmlns:cdr="http://schemas.openxmlformats.org/drawingml/2006/chartDrawing">
    <cdr:from>
      <cdr:x>0.27079</cdr:x>
      <cdr:y>0.02597</cdr:y>
    </cdr:from>
    <cdr:to>
      <cdr:x>0.68906</cdr:x>
      <cdr:y>0.11967</cdr:y>
    </cdr:to>
    <cdr:sp macro="" textlink="">
      <cdr:nvSpPr>
        <cdr:cNvPr id="5" name="CuadroTexto 1"/>
        <cdr:cNvSpPr txBox="1"/>
      </cdr:nvSpPr>
      <cdr:spPr>
        <a:xfrm xmlns:a="http://schemas.openxmlformats.org/drawingml/2006/main">
          <a:off x="1357958" y="83113"/>
          <a:ext cx="2097516" cy="2998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0" dirty="0">
              <a:solidFill>
                <a:srgbClr val="00B050"/>
              </a:solidFill>
              <a:latin typeface="Calibri" panose="020F0502020204030204" pitchFamily="34" charset="0"/>
              <a:cs typeface="Calibri" panose="020F0502020204030204" pitchFamily="34" charset="0"/>
            </a:rPr>
            <a:t>Otros servicios (3) (36,4%)</a:t>
          </a:r>
        </a:p>
      </cdr:txBody>
    </cdr:sp>
  </cdr:relSizeAnchor>
  <cdr:relSizeAnchor xmlns:cdr="http://schemas.openxmlformats.org/drawingml/2006/chartDrawing">
    <cdr:from>
      <cdr:x>0.07145</cdr:x>
      <cdr:y>0.63307</cdr:y>
    </cdr:from>
    <cdr:to>
      <cdr:x>0.5</cdr:x>
      <cdr:y>0.74928</cdr:y>
    </cdr:to>
    <cdr:sp macro="" textlink="">
      <cdr:nvSpPr>
        <cdr:cNvPr id="6" name="CuadroTexto 1"/>
        <cdr:cNvSpPr txBox="1"/>
      </cdr:nvSpPr>
      <cdr:spPr>
        <a:xfrm xmlns:a="http://schemas.openxmlformats.org/drawingml/2006/main">
          <a:off x="358313" y="2026088"/>
          <a:ext cx="2149087" cy="371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b="0" dirty="0">
              <a:solidFill>
                <a:srgbClr val="00B0F0"/>
              </a:solidFill>
              <a:latin typeface="Calibri" panose="020F0502020204030204" pitchFamily="34" charset="0"/>
              <a:cs typeface="Calibri" panose="020F0502020204030204" pitchFamily="34" charset="0"/>
            </a:rPr>
            <a:t>Servicios de mayor interacción personal (2)</a:t>
          </a:r>
        </a:p>
        <a:p xmlns:a="http://schemas.openxmlformats.org/drawingml/2006/main">
          <a:r>
            <a:rPr lang="es-CL" sz="1400" dirty="0">
              <a:solidFill>
                <a:srgbClr val="00B0F0"/>
              </a:solidFill>
              <a:latin typeface="Calibri" panose="020F0502020204030204" pitchFamily="34" charset="0"/>
              <a:cs typeface="Calibri" panose="020F0502020204030204" pitchFamily="34" charset="0"/>
            </a:rPr>
            <a:t>(6,4%)</a:t>
          </a:r>
          <a:endParaRPr lang="es-CL" sz="1400" b="0" dirty="0">
            <a:solidFill>
              <a:srgbClr val="00B0F0"/>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cdr:x>
      <cdr:y>0.91838</cdr:y>
    </cdr:from>
    <cdr:to>
      <cdr:x>1</cdr:x>
      <cdr:y>1</cdr:y>
    </cdr:to>
    <cdr:sp macro="" textlink="">
      <cdr:nvSpPr>
        <cdr:cNvPr id="7" name="CuadroTexto 1"/>
        <cdr:cNvSpPr txBox="1"/>
      </cdr:nvSpPr>
      <cdr:spPr>
        <a:xfrm xmlns:a="http://schemas.openxmlformats.org/drawingml/2006/main">
          <a:off x="0" y="2939183"/>
          <a:ext cx="5014800" cy="261217"/>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400" dirty="0">
              <a:latin typeface="Calibri" panose="020F0502020204030204" pitchFamily="34" charset="0"/>
              <a:cs typeface="Calibri" panose="020F0502020204030204" pitchFamily="34" charset="0"/>
            </a:rPr>
            <a:t>    </a:t>
          </a:r>
          <a:r>
            <a:rPr lang="es-CL" sz="1400" b="0" dirty="0">
              <a:solidFill>
                <a:sysClr val="windowText" lastClr="000000"/>
              </a:solidFill>
              <a:latin typeface="Calibri" panose="020F0502020204030204" pitchFamily="34" charset="0"/>
              <a:cs typeface="Calibri" panose="020F0502020204030204" pitchFamily="34" charset="0"/>
            </a:rPr>
            <a:t>Ene.                Mar.              </a:t>
          </a:r>
          <a:r>
            <a:rPr lang="es-CL" sz="1400" b="0" dirty="0" err="1">
              <a:solidFill>
                <a:sysClr val="windowText" lastClr="000000"/>
              </a:solidFill>
              <a:latin typeface="Calibri" panose="020F0502020204030204" pitchFamily="34" charset="0"/>
              <a:cs typeface="Calibri" panose="020F0502020204030204" pitchFamily="34" charset="0"/>
            </a:rPr>
            <a:t>May</a:t>
          </a:r>
          <a:r>
            <a:rPr lang="es-CL" sz="1400" b="0" dirty="0">
              <a:solidFill>
                <a:sysClr val="windowText" lastClr="000000"/>
              </a:solidFill>
              <a:latin typeface="Calibri" panose="020F0502020204030204" pitchFamily="34" charset="0"/>
              <a:cs typeface="Calibri" panose="020F0502020204030204" pitchFamily="34" charset="0"/>
            </a:rPr>
            <a:t>.                Jul.                 Sep.</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3077006" cy="513828"/>
          </a:xfrm>
          <a:prstGeom prst="rect">
            <a:avLst/>
          </a:prstGeom>
        </p:spPr>
        <p:txBody>
          <a:bodyPr vert="horz" lIns="97192" tIns="48596" rIns="97192" bIns="48596" rtlCol="0"/>
          <a:lstStyle>
            <a:lvl1pPr algn="l">
              <a:defRPr sz="1300"/>
            </a:lvl1pPr>
          </a:lstStyle>
          <a:p>
            <a:endParaRPr lang="es-CL" dirty="0"/>
          </a:p>
        </p:txBody>
      </p:sp>
      <p:sp>
        <p:nvSpPr>
          <p:cNvPr id="3" name="Marcador de fecha 2"/>
          <p:cNvSpPr>
            <a:spLocks noGrp="1"/>
          </p:cNvSpPr>
          <p:nvPr>
            <p:ph type="dt" sz="quarter" idx="1"/>
          </p:nvPr>
        </p:nvSpPr>
        <p:spPr>
          <a:xfrm>
            <a:off x="4020687" y="1"/>
            <a:ext cx="3077006" cy="513828"/>
          </a:xfrm>
          <a:prstGeom prst="rect">
            <a:avLst/>
          </a:prstGeom>
        </p:spPr>
        <p:txBody>
          <a:bodyPr vert="horz" lIns="97192" tIns="48596" rIns="97192" bIns="48596" rtlCol="0"/>
          <a:lstStyle>
            <a:lvl1pPr algn="r">
              <a:defRPr sz="1300"/>
            </a:lvl1pPr>
          </a:lstStyle>
          <a:p>
            <a:fld id="{8467891D-8216-4B5D-A846-3CAA0052ED6D}" type="datetimeFigureOut">
              <a:rPr lang="es-CL" smtClean="0"/>
              <a:t>11/12/2020</a:t>
            </a:fld>
            <a:endParaRPr lang="es-CL" dirty="0"/>
          </a:p>
        </p:txBody>
      </p:sp>
      <p:sp>
        <p:nvSpPr>
          <p:cNvPr id="4" name="Marcador de pie de página 3"/>
          <p:cNvSpPr>
            <a:spLocks noGrp="1"/>
          </p:cNvSpPr>
          <p:nvPr>
            <p:ph type="ftr" sz="quarter" idx="2"/>
          </p:nvPr>
        </p:nvSpPr>
        <p:spPr>
          <a:xfrm>
            <a:off x="1" y="9720786"/>
            <a:ext cx="3077006" cy="513828"/>
          </a:xfrm>
          <a:prstGeom prst="rect">
            <a:avLst/>
          </a:prstGeom>
        </p:spPr>
        <p:txBody>
          <a:bodyPr vert="horz" lIns="97192" tIns="48596" rIns="97192" bIns="48596" rtlCol="0" anchor="b"/>
          <a:lstStyle>
            <a:lvl1pPr algn="l">
              <a:defRPr sz="1300"/>
            </a:lvl1pPr>
          </a:lstStyle>
          <a:p>
            <a:endParaRPr lang="es-CL" dirty="0"/>
          </a:p>
        </p:txBody>
      </p:sp>
      <p:sp>
        <p:nvSpPr>
          <p:cNvPr id="5" name="Marcador de número de diapositiva 4"/>
          <p:cNvSpPr>
            <a:spLocks noGrp="1"/>
          </p:cNvSpPr>
          <p:nvPr>
            <p:ph type="sldNum" sz="quarter" idx="3"/>
          </p:nvPr>
        </p:nvSpPr>
        <p:spPr>
          <a:xfrm>
            <a:off x="4020687" y="9720786"/>
            <a:ext cx="3077006" cy="513828"/>
          </a:xfrm>
          <a:prstGeom prst="rect">
            <a:avLst/>
          </a:prstGeom>
        </p:spPr>
        <p:txBody>
          <a:bodyPr vert="horz" lIns="97192" tIns="48596" rIns="97192" bIns="48596" rtlCol="0" anchor="b"/>
          <a:lstStyle>
            <a:lvl1pPr algn="r">
              <a:defRPr sz="1300"/>
            </a:lvl1pPr>
          </a:lstStyle>
          <a:p>
            <a:fld id="{C5F3361F-C4DE-4291-9A1D-7C1652FF57DB}" type="slidenum">
              <a:rPr lang="es-CL" smtClean="0"/>
              <a:t>‹Nº›</a:t>
            </a:fld>
            <a:endParaRPr lang="es-CL" dirty="0"/>
          </a:p>
        </p:txBody>
      </p:sp>
    </p:spTree>
    <p:extLst>
      <p:ext uri="{BB962C8B-B14F-4D97-AF65-F5344CB8AC3E}">
        <p14:creationId xmlns:p14="http://schemas.microsoft.com/office/powerpoint/2010/main" val="1367730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6363" cy="513509"/>
          </a:xfrm>
          <a:prstGeom prst="rect">
            <a:avLst/>
          </a:prstGeom>
        </p:spPr>
        <p:txBody>
          <a:bodyPr vert="horz" lIns="97192" tIns="48596" rIns="97192" bIns="48596" rtlCol="0"/>
          <a:lstStyle>
            <a:lvl1pPr algn="l">
              <a:defRPr sz="1300"/>
            </a:lvl1pPr>
          </a:lstStyle>
          <a:p>
            <a:endParaRPr lang="es-CL" dirty="0"/>
          </a:p>
        </p:txBody>
      </p:sp>
      <p:sp>
        <p:nvSpPr>
          <p:cNvPr id="3" name="Marcador de fecha 2"/>
          <p:cNvSpPr>
            <a:spLocks noGrp="1"/>
          </p:cNvSpPr>
          <p:nvPr>
            <p:ph type="dt" idx="1"/>
          </p:nvPr>
        </p:nvSpPr>
        <p:spPr>
          <a:xfrm>
            <a:off x="4021295" y="0"/>
            <a:ext cx="3076363" cy="513509"/>
          </a:xfrm>
          <a:prstGeom prst="rect">
            <a:avLst/>
          </a:prstGeom>
        </p:spPr>
        <p:txBody>
          <a:bodyPr vert="horz" lIns="97192" tIns="48596" rIns="97192" bIns="48596" rtlCol="0"/>
          <a:lstStyle>
            <a:lvl1pPr algn="r">
              <a:defRPr sz="1300"/>
            </a:lvl1pPr>
          </a:lstStyle>
          <a:p>
            <a:fld id="{45564416-D3E9-4D8F-BAAA-1CBBD6B293EE}" type="datetimeFigureOut">
              <a:rPr lang="es-CL" smtClean="0"/>
              <a:t>11/12/2020</a:t>
            </a:fld>
            <a:endParaRPr lang="es-CL" dirty="0"/>
          </a:p>
        </p:txBody>
      </p:sp>
      <p:sp>
        <p:nvSpPr>
          <p:cNvPr id="4" name="Marcador de imagen de diapositiva 3"/>
          <p:cNvSpPr>
            <a:spLocks noGrp="1" noRot="1" noChangeAspect="1"/>
          </p:cNvSpPr>
          <p:nvPr>
            <p:ph type="sldImg" idx="2"/>
          </p:nvPr>
        </p:nvSpPr>
        <p:spPr>
          <a:xfrm>
            <a:off x="481013" y="1279525"/>
            <a:ext cx="6137275" cy="3452813"/>
          </a:xfrm>
          <a:prstGeom prst="rect">
            <a:avLst/>
          </a:prstGeom>
          <a:noFill/>
          <a:ln w="12700">
            <a:solidFill>
              <a:prstClr val="black"/>
            </a:solidFill>
          </a:ln>
        </p:spPr>
        <p:txBody>
          <a:bodyPr vert="horz" lIns="97192" tIns="48596" rIns="97192" bIns="48596" rtlCol="0" anchor="ctr"/>
          <a:lstStyle/>
          <a:p>
            <a:endParaRPr lang="es-CL" dirty="0"/>
          </a:p>
        </p:txBody>
      </p:sp>
      <p:sp>
        <p:nvSpPr>
          <p:cNvPr id="5" name="Marcador de notas 4"/>
          <p:cNvSpPr>
            <a:spLocks noGrp="1"/>
          </p:cNvSpPr>
          <p:nvPr>
            <p:ph type="body" sz="quarter" idx="3"/>
          </p:nvPr>
        </p:nvSpPr>
        <p:spPr>
          <a:xfrm>
            <a:off x="709930" y="4925408"/>
            <a:ext cx="5679440" cy="4029879"/>
          </a:xfrm>
          <a:prstGeom prst="rect">
            <a:avLst/>
          </a:prstGeom>
        </p:spPr>
        <p:txBody>
          <a:bodyPr vert="horz" lIns="97192" tIns="48596" rIns="97192" bIns="48596"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9721106"/>
            <a:ext cx="3076363" cy="513508"/>
          </a:xfrm>
          <a:prstGeom prst="rect">
            <a:avLst/>
          </a:prstGeom>
        </p:spPr>
        <p:txBody>
          <a:bodyPr vert="horz" lIns="97192" tIns="48596" rIns="97192" bIns="48596" rtlCol="0" anchor="b"/>
          <a:lstStyle>
            <a:lvl1pPr algn="l">
              <a:defRPr sz="1300"/>
            </a:lvl1pPr>
          </a:lstStyle>
          <a:p>
            <a:endParaRPr lang="es-CL" dirty="0"/>
          </a:p>
        </p:txBody>
      </p:sp>
      <p:sp>
        <p:nvSpPr>
          <p:cNvPr id="7" name="Marcador de número de diapositiva 6"/>
          <p:cNvSpPr>
            <a:spLocks noGrp="1"/>
          </p:cNvSpPr>
          <p:nvPr>
            <p:ph type="sldNum" sz="quarter" idx="5"/>
          </p:nvPr>
        </p:nvSpPr>
        <p:spPr>
          <a:xfrm>
            <a:off x="4021295" y="9721106"/>
            <a:ext cx="3076363" cy="513508"/>
          </a:xfrm>
          <a:prstGeom prst="rect">
            <a:avLst/>
          </a:prstGeom>
        </p:spPr>
        <p:txBody>
          <a:bodyPr vert="horz" lIns="97192" tIns="48596" rIns="97192" bIns="48596" rtlCol="0" anchor="b"/>
          <a:lstStyle>
            <a:lvl1pPr algn="r">
              <a:defRPr sz="1300"/>
            </a:lvl1pPr>
          </a:lstStyle>
          <a:p>
            <a:fld id="{0905D9AC-56CB-4045-8617-305C8E1477C3}" type="slidenum">
              <a:rPr lang="es-CL" smtClean="0"/>
              <a:t>‹Nº›</a:t>
            </a:fld>
            <a:endParaRPr lang="es-CL" dirty="0"/>
          </a:p>
        </p:txBody>
      </p:sp>
    </p:spTree>
    <p:extLst>
      <p:ext uri="{BB962C8B-B14F-4D97-AF65-F5344CB8AC3E}">
        <p14:creationId xmlns:p14="http://schemas.microsoft.com/office/powerpoint/2010/main" val="4083266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905D9AC-56CB-4045-8617-305C8E1477C3}" type="slidenum">
              <a:rPr lang="es-CL" smtClean="0"/>
              <a:t>2</a:t>
            </a:fld>
            <a:endParaRPr lang="es-CL" dirty="0"/>
          </a:p>
        </p:txBody>
      </p:sp>
    </p:spTree>
    <p:extLst>
      <p:ext uri="{BB962C8B-B14F-4D97-AF65-F5344CB8AC3E}">
        <p14:creationId xmlns:p14="http://schemas.microsoft.com/office/powerpoint/2010/main" val="863501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905D9AC-56CB-4045-8617-305C8E1477C3}" type="slidenum">
              <a:rPr lang="es-CL" smtClean="0"/>
              <a:t>3</a:t>
            </a:fld>
            <a:endParaRPr lang="es-CL" dirty="0"/>
          </a:p>
        </p:txBody>
      </p:sp>
    </p:spTree>
    <p:extLst>
      <p:ext uri="{BB962C8B-B14F-4D97-AF65-F5344CB8AC3E}">
        <p14:creationId xmlns:p14="http://schemas.microsoft.com/office/powerpoint/2010/main" val="1660477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905D9AC-56CB-4045-8617-305C8E1477C3}" type="slidenum">
              <a:rPr lang="es-CL" smtClean="0"/>
              <a:t>4</a:t>
            </a:fld>
            <a:endParaRPr lang="es-CL" dirty="0"/>
          </a:p>
        </p:txBody>
      </p:sp>
    </p:spTree>
    <p:extLst>
      <p:ext uri="{BB962C8B-B14F-4D97-AF65-F5344CB8AC3E}">
        <p14:creationId xmlns:p14="http://schemas.microsoft.com/office/powerpoint/2010/main" val="254874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905D9AC-56CB-4045-8617-305C8E1477C3}" type="slidenum">
              <a:rPr lang="es-CL" smtClean="0"/>
              <a:t>5</a:t>
            </a:fld>
            <a:endParaRPr lang="es-CL" dirty="0"/>
          </a:p>
        </p:txBody>
      </p:sp>
    </p:spTree>
    <p:extLst>
      <p:ext uri="{BB962C8B-B14F-4D97-AF65-F5344CB8AC3E}">
        <p14:creationId xmlns:p14="http://schemas.microsoft.com/office/powerpoint/2010/main" val="537452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905D9AC-56CB-4045-8617-305C8E1477C3}" type="slidenum">
              <a:rPr lang="es-CL" smtClean="0"/>
              <a:t>12</a:t>
            </a:fld>
            <a:endParaRPr lang="es-CL" dirty="0"/>
          </a:p>
        </p:txBody>
      </p:sp>
    </p:spTree>
    <p:extLst>
      <p:ext uri="{BB962C8B-B14F-4D97-AF65-F5344CB8AC3E}">
        <p14:creationId xmlns:p14="http://schemas.microsoft.com/office/powerpoint/2010/main" val="1372123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905D9AC-56CB-4045-8617-305C8E1477C3}" type="slidenum">
              <a:rPr lang="es-CL" smtClean="0"/>
              <a:t>16</a:t>
            </a:fld>
            <a:endParaRPr lang="es-CL" dirty="0"/>
          </a:p>
        </p:txBody>
      </p:sp>
    </p:spTree>
    <p:extLst>
      <p:ext uri="{BB962C8B-B14F-4D97-AF65-F5344CB8AC3E}">
        <p14:creationId xmlns:p14="http://schemas.microsoft.com/office/powerpoint/2010/main" val="1447256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905D9AC-56CB-4045-8617-305C8E1477C3}" type="slidenum">
              <a:rPr lang="es-CL" smtClean="0"/>
              <a:t>19</a:t>
            </a:fld>
            <a:endParaRPr lang="es-CL" dirty="0"/>
          </a:p>
        </p:txBody>
      </p:sp>
    </p:spTree>
    <p:extLst>
      <p:ext uri="{BB962C8B-B14F-4D97-AF65-F5344CB8AC3E}">
        <p14:creationId xmlns:p14="http://schemas.microsoft.com/office/powerpoint/2010/main" val="2784729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905D9AC-56CB-4045-8617-305C8E1477C3}" type="slidenum">
              <a:rPr lang="es-CL" smtClean="0"/>
              <a:t>26</a:t>
            </a:fld>
            <a:endParaRPr lang="es-CL" dirty="0"/>
          </a:p>
        </p:txBody>
      </p:sp>
    </p:spTree>
    <p:extLst>
      <p:ext uri="{BB962C8B-B14F-4D97-AF65-F5344CB8AC3E}">
        <p14:creationId xmlns:p14="http://schemas.microsoft.com/office/powerpoint/2010/main" val="4067948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bg>
      <p:bgPr>
        <a:solidFill>
          <a:schemeClr val="bg1">
            <a:alpha val="5000"/>
          </a:schemeClr>
        </a:solidFill>
        <a:effectLst/>
      </p:bgPr>
    </p:bg>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2">
            <a:extLst>
              <a:ext uri="{28A0092B-C50C-407E-A947-70E740481C1C}">
                <a14:useLocalDpi xmlns:a14="http://schemas.microsoft.com/office/drawing/2010/main" val="0"/>
              </a:ext>
            </a:extLst>
          </a:blip>
          <a:srcRect l="-1" t="7436" r="15" b="4796"/>
          <a:stretch/>
        </p:blipFill>
        <p:spPr>
          <a:xfrm>
            <a:off x="1087463" y="0"/>
            <a:ext cx="11104536" cy="6858001"/>
          </a:xfrm>
          <a:prstGeom prst="rect">
            <a:avLst/>
          </a:prstGeom>
        </p:spPr>
      </p:pic>
      <p:sp>
        <p:nvSpPr>
          <p:cNvPr id="16" name="Marcador de texto 15"/>
          <p:cNvSpPr>
            <a:spLocks noGrp="1"/>
          </p:cNvSpPr>
          <p:nvPr>
            <p:ph type="body" sz="quarter" idx="10" hasCustomPrompt="1"/>
          </p:nvPr>
        </p:nvSpPr>
        <p:spPr>
          <a:xfrm>
            <a:off x="2503918" y="1653659"/>
            <a:ext cx="7814600" cy="2010519"/>
          </a:xfrm>
          <a:prstGeom prst="rect">
            <a:avLst/>
          </a:prstGeom>
          <a:ln>
            <a:noFill/>
          </a:ln>
        </p:spPr>
        <p:txBody>
          <a:bodyPr/>
          <a:lstStyle>
            <a:lvl1pPr marL="0" indent="0">
              <a:buNone/>
              <a:defRPr sz="4400" baseline="0">
                <a:solidFill>
                  <a:schemeClr val="bg1"/>
                </a:solidFill>
              </a:defRPr>
            </a:lvl1pPr>
          </a:lstStyle>
          <a:p>
            <a:pPr lvl="0"/>
            <a:r>
              <a:rPr lang="es-CL" dirty="0"/>
              <a:t>INFORME DE </a:t>
            </a:r>
          </a:p>
          <a:p>
            <a:pPr lvl="0"/>
            <a:r>
              <a:rPr lang="es-CL" dirty="0"/>
              <a:t>POLÍTICA MONETARIA</a:t>
            </a:r>
          </a:p>
          <a:p>
            <a:pPr lvl="0"/>
            <a:r>
              <a:rPr lang="es-CL" dirty="0"/>
              <a:t>XXX AÑO</a:t>
            </a:r>
            <a:endParaRPr lang="es-ES" dirty="0"/>
          </a:p>
        </p:txBody>
      </p:sp>
      <p:sp>
        <p:nvSpPr>
          <p:cNvPr id="18" name="Marcador de texto 17"/>
          <p:cNvSpPr>
            <a:spLocks noGrp="1"/>
          </p:cNvSpPr>
          <p:nvPr>
            <p:ph type="body" sz="quarter" idx="11" hasCustomPrompt="1"/>
          </p:nvPr>
        </p:nvSpPr>
        <p:spPr>
          <a:xfrm>
            <a:off x="4786084" y="4989769"/>
            <a:ext cx="3530600" cy="882650"/>
          </a:xfrm>
          <a:prstGeom prst="rect">
            <a:avLst/>
          </a:prstGeom>
        </p:spPr>
        <p:txBody>
          <a:bodyPr/>
          <a:lstStyle>
            <a:lvl1pPr marL="0" indent="0">
              <a:buNone/>
              <a:defRPr sz="2400" baseline="0">
                <a:solidFill>
                  <a:schemeClr val="bg1"/>
                </a:solidFill>
              </a:defRPr>
            </a:lvl1pPr>
          </a:lstStyle>
          <a:p>
            <a:pPr lvl="0"/>
            <a:r>
              <a:rPr lang="es-CL" dirty="0"/>
              <a:t>Nombre</a:t>
            </a:r>
          </a:p>
          <a:p>
            <a:pPr lvl="0"/>
            <a:r>
              <a:rPr lang="es-CL" dirty="0"/>
              <a:t>Cargo</a:t>
            </a:r>
            <a:endParaRPr lang="es-ES" dirty="0"/>
          </a:p>
        </p:txBody>
      </p:sp>
      <p:sp>
        <p:nvSpPr>
          <p:cNvPr id="20" name="Marcador de texto 19"/>
          <p:cNvSpPr>
            <a:spLocks noGrp="1"/>
          </p:cNvSpPr>
          <p:nvPr>
            <p:ph type="body" sz="quarter" idx="12" hasCustomPrompt="1"/>
          </p:nvPr>
        </p:nvSpPr>
        <p:spPr>
          <a:xfrm>
            <a:off x="4786084" y="6337325"/>
            <a:ext cx="7043014" cy="347117"/>
          </a:xfrm>
          <a:prstGeom prst="rect">
            <a:avLst/>
          </a:prstGeom>
        </p:spPr>
        <p:txBody>
          <a:bodyPr/>
          <a:lstStyle>
            <a:lvl1pPr marL="0" indent="0">
              <a:buNone/>
              <a:defRPr sz="1800" baseline="0">
                <a:solidFill>
                  <a:schemeClr val="bg1"/>
                </a:solidFill>
              </a:defRPr>
            </a:lvl1pPr>
          </a:lstStyle>
          <a:p>
            <a:pPr lvl="0"/>
            <a:r>
              <a:rPr lang="es-CL" dirty="0"/>
              <a:t>Banco Central de Chile, DIA de MES de AÑO</a:t>
            </a:r>
            <a:endParaRPr lang="es-ES" dirty="0"/>
          </a:p>
        </p:txBody>
      </p:sp>
      <p:grpSp>
        <p:nvGrpSpPr>
          <p:cNvPr id="9" name="Grupo 8"/>
          <p:cNvGrpSpPr/>
          <p:nvPr userDrawn="1"/>
        </p:nvGrpSpPr>
        <p:grpSpPr>
          <a:xfrm>
            <a:off x="-2431" y="1"/>
            <a:ext cx="1269356" cy="6858000"/>
            <a:chOff x="8081901" y="13647"/>
            <a:chExt cx="1269356" cy="6858001"/>
          </a:xfrm>
        </p:grpSpPr>
        <p:sp>
          <p:nvSpPr>
            <p:cNvPr id="10" name="Rectángulo 34"/>
            <p:cNvSpPr/>
            <p:nvPr userDrawn="1"/>
          </p:nvSpPr>
          <p:spPr>
            <a:xfrm>
              <a:off x="8081901" y="13647"/>
              <a:ext cx="1269356" cy="6858001"/>
            </a:xfrm>
            <a:prstGeom prst="round1Rect">
              <a:avLst/>
            </a:prstGeom>
            <a:gradFill flip="none" rotWithShape="1">
              <a:gsLst>
                <a:gs pos="0">
                  <a:srgbClr val="182D4F"/>
                </a:gs>
                <a:gs pos="100000">
                  <a:srgbClr val="3F6787"/>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1" name="Imagen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858" y="5683913"/>
              <a:ext cx="910031" cy="897075"/>
            </a:xfrm>
            <a:prstGeom prst="rect">
              <a:avLst/>
            </a:prstGeom>
            <a:noFill/>
            <a:effectLst>
              <a:glow>
                <a:schemeClr val="accent1">
                  <a:alpha val="0"/>
                </a:schemeClr>
              </a:glow>
              <a:outerShdw blurRad="50800" dist="38100" dir="2700000" algn="tl" rotWithShape="0">
                <a:srgbClr val="345778">
                  <a:alpha val="40000"/>
                </a:srgbClr>
              </a:outerShdw>
              <a:reflection endPos="0" dir="5400000" sy="-100000" algn="bl" rotWithShape="0"/>
            </a:effectLst>
          </p:spPr>
        </p:pic>
      </p:grpSp>
    </p:spTree>
    <p:extLst>
      <p:ext uri="{BB962C8B-B14F-4D97-AF65-F5344CB8AC3E}">
        <p14:creationId xmlns:p14="http://schemas.microsoft.com/office/powerpoint/2010/main" val="36286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s graficos o tablas">
    <p:spTree>
      <p:nvGrpSpPr>
        <p:cNvPr id="1" name=""/>
        <p:cNvGrpSpPr/>
        <p:nvPr/>
      </p:nvGrpSpPr>
      <p:grpSpPr>
        <a:xfrm>
          <a:off x="0" y="0"/>
          <a:ext cx="0" cy="0"/>
          <a:chOff x="0" y="0"/>
          <a:chExt cx="0" cy="0"/>
        </a:xfrm>
      </p:grpSpPr>
      <p:sp>
        <p:nvSpPr>
          <p:cNvPr id="26" name="Marcador de texto 25"/>
          <p:cNvSpPr>
            <a:spLocks noGrp="1"/>
          </p:cNvSpPr>
          <p:nvPr userDrawn="1">
            <p:ph type="body" sz="quarter" idx="10" hasCustomPrompt="1"/>
          </p:nvPr>
        </p:nvSpPr>
        <p:spPr>
          <a:xfrm>
            <a:off x="1111170" y="442186"/>
            <a:ext cx="9979326" cy="1117600"/>
          </a:xfrm>
          <a:prstGeom prst="rect">
            <a:avLst/>
          </a:prstGeom>
        </p:spPr>
        <p:txBody>
          <a:bodyPr/>
          <a:lstStyle>
            <a:lvl1pPr marL="0" indent="0" algn="just">
              <a:buNone/>
              <a:defRPr sz="2400" i="1">
                <a:solidFill>
                  <a:srgbClr val="355979"/>
                </a:solidFill>
              </a:defRPr>
            </a:lvl1pPr>
          </a:lstStyle>
          <a:p>
            <a:pPr lvl="0"/>
            <a:r>
              <a:rPr lang="es-CL" noProof="0" dirty="0"/>
              <a:t>Editar el texto…</a:t>
            </a:r>
          </a:p>
        </p:txBody>
      </p:sp>
      <p:sp>
        <p:nvSpPr>
          <p:cNvPr id="28" name="Marcador de texto 27"/>
          <p:cNvSpPr>
            <a:spLocks noGrp="1"/>
          </p:cNvSpPr>
          <p:nvPr userDrawn="1">
            <p:ph type="body" sz="quarter" idx="11" hasCustomPrompt="1"/>
          </p:nvPr>
        </p:nvSpPr>
        <p:spPr>
          <a:xfrm>
            <a:off x="1111170" y="6261905"/>
            <a:ext cx="9979326" cy="439837"/>
          </a:xfrm>
          <a:prstGeom prst="rect">
            <a:avLst/>
          </a:prstGeom>
        </p:spPr>
        <p:txBody>
          <a:bodyPr/>
          <a:lstStyle>
            <a:lvl1pPr marL="0" indent="0">
              <a:buNone/>
              <a:defRPr sz="1400">
                <a:solidFill>
                  <a:schemeClr val="tx1">
                    <a:lumMod val="85000"/>
                    <a:lumOff val="15000"/>
                  </a:schemeClr>
                </a:solidFill>
              </a:defRPr>
            </a:lvl1pPr>
          </a:lstStyle>
          <a:p>
            <a:pPr lvl="0"/>
            <a:r>
              <a:rPr lang="es-CL" noProof="0" dirty="0"/>
              <a:t>Fuente:</a:t>
            </a:r>
          </a:p>
        </p:txBody>
      </p:sp>
      <p:sp>
        <p:nvSpPr>
          <p:cNvPr id="30" name="Marcador de texto 29"/>
          <p:cNvSpPr>
            <a:spLocks noGrp="1"/>
          </p:cNvSpPr>
          <p:nvPr userDrawn="1">
            <p:ph type="body" sz="quarter" idx="12" hasCustomPrompt="1"/>
          </p:nvPr>
        </p:nvSpPr>
        <p:spPr>
          <a:xfrm>
            <a:off x="1111170" y="1842904"/>
            <a:ext cx="4653044" cy="237413"/>
          </a:xfrm>
          <a:prstGeom prst="rect">
            <a:avLst/>
          </a:prstGeom>
        </p:spPr>
        <p:txBody>
          <a:bodyPr/>
          <a:lstStyle>
            <a:lvl1pPr marL="0" indent="0" algn="ctr">
              <a:buNone/>
              <a:defRPr sz="2000" b="1" baseline="0">
                <a:solidFill>
                  <a:schemeClr val="tx1">
                    <a:lumMod val="75000"/>
                    <a:lumOff val="25000"/>
                  </a:schemeClr>
                </a:solidFill>
              </a:defRPr>
            </a:lvl1pPr>
          </a:lstStyle>
          <a:p>
            <a:pPr lvl="0"/>
            <a:r>
              <a:rPr lang="es-CL" noProof="0" dirty="0"/>
              <a:t>Título gráfico</a:t>
            </a:r>
          </a:p>
        </p:txBody>
      </p:sp>
      <p:sp>
        <p:nvSpPr>
          <p:cNvPr id="34" name="Marcador de texto 33"/>
          <p:cNvSpPr>
            <a:spLocks noGrp="1"/>
          </p:cNvSpPr>
          <p:nvPr userDrawn="1">
            <p:ph type="body" sz="quarter" idx="13" hasCustomPrompt="1"/>
          </p:nvPr>
        </p:nvSpPr>
        <p:spPr>
          <a:xfrm>
            <a:off x="1111171" y="2150479"/>
            <a:ext cx="4653042" cy="293687"/>
          </a:xfrm>
          <a:prstGeom prst="rect">
            <a:avLst/>
          </a:prstGeom>
        </p:spPr>
        <p:txBody>
          <a:bodyPr/>
          <a:lstStyle>
            <a:lvl1pPr marL="0" indent="0" algn="ctr">
              <a:buNone/>
              <a:defRPr sz="1800" baseline="0">
                <a:solidFill>
                  <a:schemeClr val="tx1">
                    <a:lumMod val="75000"/>
                    <a:lumOff val="25000"/>
                  </a:schemeClr>
                </a:solidFill>
              </a:defRPr>
            </a:lvl1pPr>
          </a:lstStyle>
          <a:p>
            <a:pPr lvl="0"/>
            <a:r>
              <a:rPr lang="es-CL" noProof="0" dirty="0"/>
              <a:t>(Bajada título)</a:t>
            </a:r>
          </a:p>
        </p:txBody>
      </p:sp>
      <p:sp>
        <p:nvSpPr>
          <p:cNvPr id="36" name="Marcador de gráfico 35"/>
          <p:cNvSpPr>
            <a:spLocks noGrp="1"/>
          </p:cNvSpPr>
          <p:nvPr userDrawn="1">
            <p:ph type="chart" sz="quarter" idx="14"/>
          </p:nvPr>
        </p:nvSpPr>
        <p:spPr>
          <a:xfrm>
            <a:off x="1111170" y="2537478"/>
            <a:ext cx="4653043" cy="3441309"/>
          </a:xfrm>
          <a:prstGeom prst="rect">
            <a:avLst/>
          </a:prstGeom>
        </p:spPr>
        <p:txBody>
          <a:bodyPr/>
          <a:lstStyle/>
          <a:p>
            <a:endParaRPr lang="es-CL" noProof="0" dirty="0"/>
          </a:p>
        </p:txBody>
      </p:sp>
      <p:sp>
        <p:nvSpPr>
          <p:cNvPr id="37" name="Marcador de texto 29"/>
          <p:cNvSpPr>
            <a:spLocks noGrp="1"/>
          </p:cNvSpPr>
          <p:nvPr userDrawn="1">
            <p:ph type="body" sz="quarter" idx="15" hasCustomPrompt="1"/>
          </p:nvPr>
        </p:nvSpPr>
        <p:spPr>
          <a:xfrm>
            <a:off x="6437453" y="1842904"/>
            <a:ext cx="4653043" cy="237413"/>
          </a:xfrm>
          <a:prstGeom prst="rect">
            <a:avLst/>
          </a:prstGeom>
        </p:spPr>
        <p:txBody>
          <a:bodyPr/>
          <a:lstStyle>
            <a:lvl1pPr marL="0" indent="0" algn="ctr">
              <a:buNone/>
              <a:defRPr sz="2000" b="1" baseline="0">
                <a:solidFill>
                  <a:schemeClr val="tx1">
                    <a:lumMod val="75000"/>
                    <a:lumOff val="25000"/>
                  </a:schemeClr>
                </a:solidFill>
              </a:defRPr>
            </a:lvl1pPr>
          </a:lstStyle>
          <a:p>
            <a:pPr lvl="0"/>
            <a:r>
              <a:rPr lang="es-CL" noProof="0" dirty="0"/>
              <a:t>Título gráfico</a:t>
            </a:r>
          </a:p>
        </p:txBody>
      </p:sp>
      <p:sp>
        <p:nvSpPr>
          <p:cNvPr id="38" name="Marcador de texto 33"/>
          <p:cNvSpPr>
            <a:spLocks noGrp="1"/>
          </p:cNvSpPr>
          <p:nvPr userDrawn="1">
            <p:ph type="body" sz="quarter" idx="16" hasCustomPrompt="1"/>
          </p:nvPr>
        </p:nvSpPr>
        <p:spPr>
          <a:xfrm>
            <a:off x="6437454" y="2150479"/>
            <a:ext cx="4653042" cy="293687"/>
          </a:xfrm>
          <a:prstGeom prst="rect">
            <a:avLst/>
          </a:prstGeom>
        </p:spPr>
        <p:txBody>
          <a:bodyPr/>
          <a:lstStyle>
            <a:lvl1pPr marL="0" indent="0" algn="ctr">
              <a:buNone/>
              <a:defRPr sz="1800" baseline="0">
                <a:solidFill>
                  <a:schemeClr val="tx1">
                    <a:lumMod val="75000"/>
                    <a:lumOff val="25000"/>
                  </a:schemeClr>
                </a:solidFill>
              </a:defRPr>
            </a:lvl1pPr>
          </a:lstStyle>
          <a:p>
            <a:pPr lvl="0"/>
            <a:r>
              <a:rPr lang="es-CL" noProof="0" dirty="0"/>
              <a:t>(Bajada título)</a:t>
            </a:r>
          </a:p>
        </p:txBody>
      </p:sp>
      <p:sp>
        <p:nvSpPr>
          <p:cNvPr id="39" name="Marcador de gráfico 35"/>
          <p:cNvSpPr>
            <a:spLocks noGrp="1"/>
          </p:cNvSpPr>
          <p:nvPr userDrawn="1">
            <p:ph type="chart" sz="quarter" idx="17"/>
          </p:nvPr>
        </p:nvSpPr>
        <p:spPr>
          <a:xfrm>
            <a:off x="6437453" y="2537478"/>
            <a:ext cx="4653043" cy="3441309"/>
          </a:xfrm>
          <a:prstGeom prst="rect">
            <a:avLst/>
          </a:prstGeom>
        </p:spPr>
        <p:txBody>
          <a:bodyPr/>
          <a:lstStyle/>
          <a:p>
            <a:endParaRPr lang="es-CL" noProof="0" dirty="0"/>
          </a:p>
        </p:txBody>
      </p:sp>
      <p:grpSp>
        <p:nvGrpSpPr>
          <p:cNvPr id="13" name="Grupo 12"/>
          <p:cNvGrpSpPr/>
          <p:nvPr userDrawn="1"/>
        </p:nvGrpSpPr>
        <p:grpSpPr>
          <a:xfrm>
            <a:off x="0" y="0"/>
            <a:ext cx="846161" cy="6858000"/>
            <a:chOff x="8081901" y="13647"/>
            <a:chExt cx="846161" cy="6858001"/>
          </a:xfrm>
        </p:grpSpPr>
        <p:sp>
          <p:nvSpPr>
            <p:cNvPr id="14" name="Rectángulo 34"/>
            <p:cNvSpPr/>
            <p:nvPr userDrawn="1"/>
          </p:nvSpPr>
          <p:spPr>
            <a:xfrm>
              <a:off x="8081901" y="13647"/>
              <a:ext cx="846161" cy="6858001"/>
            </a:xfrm>
            <a:prstGeom prst="round1Rect">
              <a:avLst/>
            </a:prstGeom>
            <a:gradFill flip="none" rotWithShape="1">
              <a:gsLst>
                <a:gs pos="0">
                  <a:srgbClr val="182D4F"/>
                </a:gs>
                <a:gs pos="100000">
                  <a:srgbClr val="3F6787"/>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5" name="Imagen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4345" y="6087671"/>
              <a:ext cx="601271" cy="592711"/>
            </a:xfrm>
            <a:prstGeom prst="rect">
              <a:avLst/>
            </a:prstGeom>
            <a:noFill/>
            <a:effectLst>
              <a:glow>
                <a:schemeClr val="accent1">
                  <a:alpha val="0"/>
                </a:schemeClr>
              </a:glow>
              <a:outerShdw blurRad="50800" dist="38100" dir="2700000" algn="tl" rotWithShape="0">
                <a:srgbClr val="345778">
                  <a:alpha val="40000"/>
                </a:srgbClr>
              </a:outerShdw>
              <a:reflection endPos="0" dir="5400000" sy="-100000" algn="bl" rotWithShape="0"/>
            </a:effectLst>
          </p:spPr>
        </p:pic>
      </p:grpSp>
      <p:sp>
        <p:nvSpPr>
          <p:cNvPr id="16" name="CuadroTexto 15">
            <a:extLst>
              <a:ext uri="{FF2B5EF4-FFF2-40B4-BE49-F238E27FC236}">
                <a16:creationId xmlns:a16="http://schemas.microsoft.com/office/drawing/2014/main" id="{FC8BBD19-4146-4992-986E-A00D87C3D7C5}"/>
              </a:ext>
            </a:extLst>
          </p:cNvPr>
          <p:cNvSpPr txBox="1"/>
          <p:nvPr userDrawn="1"/>
        </p:nvSpPr>
        <p:spPr>
          <a:xfrm>
            <a:off x="11341290" y="6346216"/>
            <a:ext cx="586853" cy="276999"/>
          </a:xfrm>
          <a:prstGeom prst="rect">
            <a:avLst/>
          </a:prstGeom>
          <a:noFill/>
        </p:spPr>
        <p:txBody>
          <a:bodyPr wrap="square" rtlCol="0">
            <a:spAutoFit/>
          </a:bodyPr>
          <a:lstStyle/>
          <a:p>
            <a:fld id="{99777B3C-6569-4208-A572-FE8BA7A463B1}" type="slidenum">
              <a:rPr lang="es-CL" sz="1200" smtClean="0"/>
              <a:t>‹Nº›</a:t>
            </a:fld>
            <a:endParaRPr lang="es-CL" dirty="0"/>
          </a:p>
        </p:txBody>
      </p:sp>
    </p:spTree>
    <p:extLst>
      <p:ext uri="{BB962C8B-B14F-4D97-AF65-F5344CB8AC3E}">
        <p14:creationId xmlns:p14="http://schemas.microsoft.com/office/powerpoint/2010/main" val="4128701296"/>
      </p:ext>
    </p:extLst>
  </p:cSld>
  <p:clrMapOvr>
    <a:masterClrMapping/>
  </p:clrMapOvr>
  <p:extLst>
    <p:ext uri="{DCECCB84-F9BA-43D5-87BE-67443E8EF086}">
      <p15:sldGuideLst xmlns:p15="http://schemas.microsoft.com/office/powerpoint/2012/main">
        <p15:guide id="1" orient="horz" pos="278"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grafico o tabla">
    <p:spTree>
      <p:nvGrpSpPr>
        <p:cNvPr id="1" name=""/>
        <p:cNvGrpSpPr/>
        <p:nvPr/>
      </p:nvGrpSpPr>
      <p:grpSpPr>
        <a:xfrm>
          <a:off x="0" y="0"/>
          <a:ext cx="0" cy="0"/>
          <a:chOff x="0" y="0"/>
          <a:chExt cx="0" cy="0"/>
        </a:xfrm>
      </p:grpSpPr>
      <p:grpSp>
        <p:nvGrpSpPr>
          <p:cNvPr id="23" name="Grupo 22"/>
          <p:cNvGrpSpPr/>
          <p:nvPr userDrawn="1"/>
        </p:nvGrpSpPr>
        <p:grpSpPr>
          <a:xfrm>
            <a:off x="0" y="0"/>
            <a:ext cx="3898232" cy="6858000"/>
            <a:chOff x="8081901" y="13647"/>
            <a:chExt cx="3898232" cy="6858001"/>
          </a:xfrm>
        </p:grpSpPr>
        <p:sp>
          <p:nvSpPr>
            <p:cNvPr id="24" name="Rectángulo 34"/>
            <p:cNvSpPr/>
            <p:nvPr userDrawn="1"/>
          </p:nvSpPr>
          <p:spPr>
            <a:xfrm>
              <a:off x="8081901" y="13647"/>
              <a:ext cx="3898232" cy="6858001"/>
            </a:xfrm>
            <a:prstGeom prst="round1Rect">
              <a:avLst>
                <a:gd name="adj" fmla="val 3456"/>
              </a:avLst>
            </a:prstGeom>
            <a:gradFill flip="none" rotWithShape="1">
              <a:gsLst>
                <a:gs pos="0">
                  <a:srgbClr val="182D4F"/>
                </a:gs>
                <a:gs pos="100000">
                  <a:srgbClr val="3F6787"/>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i="1" dirty="0"/>
            </a:p>
          </p:txBody>
        </p:sp>
        <p:pic>
          <p:nvPicPr>
            <p:cNvPr id="25" name="Imagen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92314" y="6209270"/>
              <a:ext cx="563356" cy="555336"/>
            </a:xfrm>
            <a:prstGeom prst="rect">
              <a:avLst/>
            </a:prstGeom>
            <a:noFill/>
            <a:effectLst>
              <a:glow>
                <a:schemeClr val="accent1">
                  <a:alpha val="0"/>
                </a:schemeClr>
              </a:glow>
              <a:outerShdw blurRad="50800" dist="38100" dir="2700000" algn="tl" rotWithShape="0">
                <a:srgbClr val="345778">
                  <a:alpha val="40000"/>
                </a:srgbClr>
              </a:outerShdw>
              <a:reflection endPos="0" dir="5400000" sy="-100000" algn="bl" rotWithShape="0"/>
            </a:effectLst>
          </p:spPr>
        </p:pic>
      </p:grpSp>
      <p:sp>
        <p:nvSpPr>
          <p:cNvPr id="15" name="Marcador de texto 14"/>
          <p:cNvSpPr>
            <a:spLocks noGrp="1"/>
          </p:cNvSpPr>
          <p:nvPr>
            <p:ph type="body" sz="quarter" idx="10" hasCustomPrompt="1"/>
          </p:nvPr>
        </p:nvSpPr>
        <p:spPr>
          <a:xfrm>
            <a:off x="510710" y="845093"/>
            <a:ext cx="2862841" cy="5235478"/>
          </a:xfrm>
          <a:prstGeom prst="rect">
            <a:avLst/>
          </a:prstGeom>
        </p:spPr>
        <p:txBody>
          <a:bodyPr/>
          <a:lstStyle>
            <a:lvl1pPr marL="0" indent="0" algn="just">
              <a:buNone/>
              <a:defRPr sz="2400" i="1">
                <a:solidFill>
                  <a:schemeClr val="bg1"/>
                </a:solidFill>
              </a:defRPr>
            </a:lvl1pPr>
          </a:lstStyle>
          <a:p>
            <a:pPr lvl="0"/>
            <a:r>
              <a:rPr lang="es-CL" noProof="0" dirty="0"/>
              <a:t>Editar el texto…</a:t>
            </a:r>
          </a:p>
        </p:txBody>
      </p:sp>
      <p:sp>
        <p:nvSpPr>
          <p:cNvPr id="16" name="Marcador de texto 27"/>
          <p:cNvSpPr>
            <a:spLocks noGrp="1"/>
          </p:cNvSpPr>
          <p:nvPr>
            <p:ph type="body" sz="quarter" idx="11" hasCustomPrompt="1"/>
          </p:nvPr>
        </p:nvSpPr>
        <p:spPr>
          <a:xfrm>
            <a:off x="4334958" y="6261905"/>
            <a:ext cx="7195557" cy="347239"/>
          </a:xfrm>
          <a:prstGeom prst="rect">
            <a:avLst/>
          </a:prstGeom>
        </p:spPr>
        <p:txBody>
          <a:bodyPr/>
          <a:lstStyle>
            <a:lvl1pPr marL="0" indent="0">
              <a:buNone/>
              <a:defRPr sz="1400">
                <a:solidFill>
                  <a:schemeClr val="tx1">
                    <a:lumMod val="85000"/>
                    <a:lumOff val="15000"/>
                  </a:schemeClr>
                </a:solidFill>
              </a:defRPr>
            </a:lvl1pPr>
          </a:lstStyle>
          <a:p>
            <a:pPr lvl="0"/>
            <a:r>
              <a:rPr lang="es-CL" noProof="0" dirty="0"/>
              <a:t>Fuente:</a:t>
            </a:r>
          </a:p>
        </p:txBody>
      </p:sp>
      <p:sp>
        <p:nvSpPr>
          <p:cNvPr id="17" name="Marcador de texto 29"/>
          <p:cNvSpPr>
            <a:spLocks noGrp="1"/>
          </p:cNvSpPr>
          <p:nvPr>
            <p:ph type="body" sz="quarter" idx="15" hasCustomPrompt="1"/>
          </p:nvPr>
        </p:nvSpPr>
        <p:spPr>
          <a:xfrm>
            <a:off x="4334960" y="630186"/>
            <a:ext cx="7195556" cy="237413"/>
          </a:xfrm>
          <a:prstGeom prst="rect">
            <a:avLst/>
          </a:prstGeom>
        </p:spPr>
        <p:txBody>
          <a:bodyPr/>
          <a:lstStyle>
            <a:lvl1pPr marL="0" indent="0" algn="ctr">
              <a:buNone/>
              <a:defRPr sz="2000" b="1" baseline="0">
                <a:solidFill>
                  <a:schemeClr val="tx1">
                    <a:lumMod val="75000"/>
                    <a:lumOff val="25000"/>
                  </a:schemeClr>
                </a:solidFill>
              </a:defRPr>
            </a:lvl1pPr>
          </a:lstStyle>
          <a:p>
            <a:pPr lvl="0"/>
            <a:r>
              <a:rPr lang="es-CL" noProof="0" dirty="0"/>
              <a:t>Título gráfico</a:t>
            </a:r>
          </a:p>
        </p:txBody>
      </p:sp>
      <p:sp>
        <p:nvSpPr>
          <p:cNvPr id="18" name="Marcador de texto 33"/>
          <p:cNvSpPr>
            <a:spLocks noGrp="1"/>
          </p:cNvSpPr>
          <p:nvPr>
            <p:ph type="body" sz="quarter" idx="16" hasCustomPrompt="1"/>
          </p:nvPr>
        </p:nvSpPr>
        <p:spPr>
          <a:xfrm>
            <a:off x="4334959" y="937761"/>
            <a:ext cx="7195557" cy="293687"/>
          </a:xfrm>
          <a:prstGeom prst="rect">
            <a:avLst/>
          </a:prstGeom>
        </p:spPr>
        <p:txBody>
          <a:bodyPr/>
          <a:lstStyle>
            <a:lvl1pPr marL="0" indent="0" algn="ctr">
              <a:buNone/>
              <a:defRPr sz="1800" baseline="0">
                <a:solidFill>
                  <a:schemeClr val="tx1">
                    <a:lumMod val="75000"/>
                    <a:lumOff val="25000"/>
                  </a:schemeClr>
                </a:solidFill>
              </a:defRPr>
            </a:lvl1pPr>
          </a:lstStyle>
          <a:p>
            <a:pPr lvl="0"/>
            <a:r>
              <a:rPr lang="es-CL" noProof="0" dirty="0"/>
              <a:t>(Bajada título)</a:t>
            </a:r>
          </a:p>
        </p:txBody>
      </p:sp>
      <p:sp>
        <p:nvSpPr>
          <p:cNvPr id="19" name="Marcador de gráfico 35"/>
          <p:cNvSpPr>
            <a:spLocks noGrp="1"/>
          </p:cNvSpPr>
          <p:nvPr>
            <p:ph type="chart" sz="quarter" idx="17"/>
          </p:nvPr>
        </p:nvSpPr>
        <p:spPr>
          <a:xfrm>
            <a:off x="4334956" y="1524027"/>
            <a:ext cx="7195559" cy="4374029"/>
          </a:xfrm>
          <a:prstGeom prst="rect">
            <a:avLst/>
          </a:prstGeom>
        </p:spPr>
        <p:txBody>
          <a:bodyPr/>
          <a:lstStyle/>
          <a:p>
            <a:endParaRPr lang="es-CL" noProof="0" dirty="0"/>
          </a:p>
        </p:txBody>
      </p:sp>
      <p:sp>
        <p:nvSpPr>
          <p:cNvPr id="10" name="CuadroTexto 9">
            <a:extLst>
              <a:ext uri="{FF2B5EF4-FFF2-40B4-BE49-F238E27FC236}">
                <a16:creationId xmlns:a16="http://schemas.microsoft.com/office/drawing/2014/main" id="{E41E643C-35B3-4866-A45D-388956E2F4CE}"/>
              </a:ext>
            </a:extLst>
          </p:cNvPr>
          <p:cNvSpPr txBox="1"/>
          <p:nvPr userDrawn="1"/>
        </p:nvSpPr>
        <p:spPr>
          <a:xfrm>
            <a:off x="11395882" y="6346216"/>
            <a:ext cx="586853" cy="307777"/>
          </a:xfrm>
          <a:prstGeom prst="rect">
            <a:avLst/>
          </a:prstGeom>
          <a:noFill/>
        </p:spPr>
        <p:txBody>
          <a:bodyPr wrap="square" rtlCol="0">
            <a:spAutoFit/>
          </a:bodyPr>
          <a:lstStyle/>
          <a:p>
            <a:fld id="{99777B3C-6569-4208-A572-FE8BA7A463B1}" type="slidenum">
              <a:rPr lang="es-CL" sz="1400" smtClean="0"/>
              <a:t>‹Nº›</a:t>
            </a:fld>
            <a:endParaRPr lang="es-CL" sz="1400" dirty="0"/>
          </a:p>
        </p:txBody>
      </p:sp>
    </p:spTree>
    <p:extLst>
      <p:ext uri="{BB962C8B-B14F-4D97-AF65-F5344CB8AC3E}">
        <p14:creationId xmlns:p14="http://schemas.microsoft.com/office/powerpoint/2010/main" val="3951536925"/>
      </p:ext>
    </p:extLst>
  </p:cSld>
  <p:clrMapOvr>
    <a:masterClrMapping/>
  </p:clrMapOvr>
  <p:extLst>
    <p:ext uri="{DCECCB84-F9BA-43D5-87BE-67443E8EF086}">
      <p15:sldGuideLst xmlns:p15="http://schemas.microsoft.com/office/powerpoint/2012/main">
        <p15:guide id="1" orient="horz" pos="391" userDrawn="1">
          <p15:clr>
            <a:srgbClr val="FBAE40"/>
          </p15:clr>
        </p15:guide>
        <p15:guide id="2" pos="499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mentarios 1">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07" y="0"/>
            <a:ext cx="12196007" cy="6858000"/>
          </a:xfrm>
          <a:prstGeom prst="rect">
            <a:avLst/>
          </a:prstGeom>
        </p:spPr>
      </p:pic>
      <p:sp>
        <p:nvSpPr>
          <p:cNvPr id="5" name="Rectángulo 34"/>
          <p:cNvSpPr/>
          <p:nvPr userDrawn="1"/>
        </p:nvSpPr>
        <p:spPr>
          <a:xfrm>
            <a:off x="0" y="379828"/>
            <a:ext cx="11505063" cy="912407"/>
          </a:xfrm>
          <a:prstGeom prst="round1Rect">
            <a:avLst>
              <a:gd name="adj" fmla="val 42088"/>
            </a:avLst>
          </a:prstGeom>
          <a:gradFill flip="none" rotWithShape="1">
            <a:gsLst>
              <a:gs pos="0">
                <a:srgbClr val="182D4F"/>
              </a:gs>
              <a:gs pos="100000">
                <a:srgbClr val="3F6787"/>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l"/>
            <a:r>
              <a:rPr lang="es-ES" sz="4400" i="1" kern="1200" baseline="0" dirty="0">
                <a:solidFill>
                  <a:schemeClr val="bg1"/>
                </a:solidFill>
                <a:latin typeface="+mn-lt"/>
                <a:ea typeface="+mn-ea"/>
                <a:cs typeface="+mn-cs"/>
              </a:rPr>
              <a:t>Principales</a:t>
            </a:r>
            <a:r>
              <a:rPr lang="es-ES" sz="1800" i="1" kern="1200" baseline="0" dirty="0">
                <a:solidFill>
                  <a:schemeClr val="lt1"/>
                </a:solidFill>
                <a:latin typeface="+mn-lt"/>
                <a:ea typeface="+mn-ea"/>
                <a:cs typeface="+mn-cs"/>
              </a:rPr>
              <a:t> </a:t>
            </a:r>
            <a:r>
              <a:rPr lang="es-ES" sz="4400" i="1" kern="1200" baseline="0" dirty="0">
                <a:solidFill>
                  <a:schemeClr val="bg1"/>
                </a:solidFill>
                <a:latin typeface="+mn-lt"/>
                <a:ea typeface="+mn-ea"/>
                <a:cs typeface="+mn-cs"/>
              </a:rPr>
              <a:t>mensajes</a:t>
            </a:r>
          </a:p>
        </p:txBody>
      </p:sp>
    </p:spTree>
    <p:extLst>
      <p:ext uri="{BB962C8B-B14F-4D97-AF65-F5344CB8AC3E}">
        <p14:creationId xmlns:p14="http://schemas.microsoft.com/office/powerpoint/2010/main" val="8165596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entarios 1">
    <p:spTree>
      <p:nvGrpSpPr>
        <p:cNvPr id="1" name=""/>
        <p:cNvGrpSpPr/>
        <p:nvPr/>
      </p:nvGrpSpPr>
      <p:grpSpPr>
        <a:xfrm>
          <a:off x="0" y="0"/>
          <a:ext cx="0" cy="0"/>
          <a:chOff x="0" y="0"/>
          <a:chExt cx="0" cy="0"/>
        </a:xfrm>
      </p:grpSpPr>
      <p:sp>
        <p:nvSpPr>
          <p:cNvPr id="22" name="Rectángulo 21"/>
          <p:cNvSpPr/>
          <p:nvPr userDrawn="1"/>
        </p:nvSpPr>
        <p:spPr>
          <a:xfrm>
            <a:off x="45919" y="0"/>
            <a:ext cx="12208982" cy="6838949"/>
          </a:xfrm>
          <a:prstGeom prst="rect">
            <a:avLst/>
          </a:prstGeom>
          <a:gradFill flip="none" rotWithShape="1">
            <a:gsLst>
              <a:gs pos="0">
                <a:srgbClr val="111E35">
                  <a:alpha val="25000"/>
                </a:srgbClr>
              </a:gs>
              <a:gs pos="82000">
                <a:schemeClr val="accent5">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Rectángulo 10"/>
          <p:cNvSpPr/>
          <p:nvPr userDrawn="1"/>
        </p:nvSpPr>
        <p:spPr>
          <a:xfrm>
            <a:off x="216994" y="1334439"/>
            <a:ext cx="5638448" cy="1749317"/>
          </a:xfrm>
          <a:prstGeom prst="rect">
            <a:avLst/>
          </a:prstGeom>
          <a:solidFill>
            <a:schemeClr val="accent5">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i="1" dirty="0"/>
          </a:p>
        </p:txBody>
      </p:sp>
      <p:sp>
        <p:nvSpPr>
          <p:cNvPr id="19" name="Marcador de texto 12"/>
          <p:cNvSpPr>
            <a:spLocks noGrp="1"/>
          </p:cNvSpPr>
          <p:nvPr>
            <p:ph type="body" sz="quarter" idx="10" hasCustomPrompt="1"/>
          </p:nvPr>
        </p:nvSpPr>
        <p:spPr>
          <a:xfrm>
            <a:off x="239854" y="379828"/>
            <a:ext cx="5638448" cy="912407"/>
          </a:xfrm>
          <a:prstGeom prst="rect">
            <a:avLst/>
          </a:prstGeom>
        </p:spPr>
        <p:txBody>
          <a:bodyPr/>
          <a:lstStyle>
            <a:lvl1pPr marL="0" indent="0">
              <a:buNone/>
              <a:defRPr sz="4400" i="1">
                <a:solidFill>
                  <a:schemeClr val="bg1"/>
                </a:solidFill>
              </a:defRPr>
            </a:lvl1pPr>
          </a:lstStyle>
          <a:p>
            <a:pPr lvl="0"/>
            <a:r>
              <a:rPr lang="es-CL" dirty="0"/>
              <a:t>Comentarios</a:t>
            </a:r>
            <a:endParaRPr lang="es-ES" dirty="0"/>
          </a:p>
        </p:txBody>
      </p:sp>
      <p:sp>
        <p:nvSpPr>
          <p:cNvPr id="25" name="Marcador de texto 24"/>
          <p:cNvSpPr>
            <a:spLocks noGrp="1"/>
          </p:cNvSpPr>
          <p:nvPr>
            <p:ph type="body" sz="quarter" idx="11" hasCustomPrompt="1"/>
          </p:nvPr>
        </p:nvSpPr>
        <p:spPr>
          <a:xfrm>
            <a:off x="557355" y="1435327"/>
            <a:ext cx="5083175" cy="1521233"/>
          </a:xfrm>
          <a:prstGeom prst="rect">
            <a:avLst/>
          </a:prstGeom>
        </p:spPr>
        <p:txBody>
          <a:bodyPr/>
          <a:lstStyle>
            <a:lvl1pPr marL="0" indent="0">
              <a:buNone/>
              <a:defRPr sz="1800" i="1" baseline="0">
                <a:solidFill>
                  <a:schemeClr val="bg1"/>
                </a:solidFill>
              </a:defRPr>
            </a:lvl1pPr>
          </a:lstStyle>
          <a:p>
            <a:pPr lvl="0"/>
            <a:r>
              <a:rPr lang="es-ES" dirty="0"/>
              <a:t>Párrafo 1</a:t>
            </a:r>
          </a:p>
        </p:txBody>
      </p:sp>
      <p:sp>
        <p:nvSpPr>
          <p:cNvPr id="12" name="Rectángulo 11"/>
          <p:cNvSpPr/>
          <p:nvPr userDrawn="1"/>
        </p:nvSpPr>
        <p:spPr>
          <a:xfrm>
            <a:off x="215030" y="3108315"/>
            <a:ext cx="5638448" cy="1749317"/>
          </a:xfrm>
          <a:prstGeom prst="rect">
            <a:avLst/>
          </a:prstGeom>
          <a:solidFill>
            <a:schemeClr val="accent5">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i="1" dirty="0"/>
          </a:p>
        </p:txBody>
      </p:sp>
      <p:sp>
        <p:nvSpPr>
          <p:cNvPr id="14" name="Rectángulo 13"/>
          <p:cNvSpPr/>
          <p:nvPr userDrawn="1"/>
        </p:nvSpPr>
        <p:spPr>
          <a:xfrm>
            <a:off x="215030" y="4880492"/>
            <a:ext cx="5638448" cy="1749317"/>
          </a:xfrm>
          <a:prstGeom prst="rect">
            <a:avLst/>
          </a:prstGeom>
          <a:solidFill>
            <a:schemeClr val="accent5">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i="1" dirty="0"/>
          </a:p>
        </p:txBody>
      </p:sp>
      <p:sp>
        <p:nvSpPr>
          <p:cNvPr id="23" name="Marcador de texto 24"/>
          <p:cNvSpPr>
            <a:spLocks noGrp="1"/>
          </p:cNvSpPr>
          <p:nvPr>
            <p:ph type="body" sz="quarter" idx="15" hasCustomPrompt="1"/>
          </p:nvPr>
        </p:nvSpPr>
        <p:spPr>
          <a:xfrm>
            <a:off x="544019" y="3184644"/>
            <a:ext cx="5083175" cy="1521233"/>
          </a:xfrm>
          <a:prstGeom prst="rect">
            <a:avLst/>
          </a:prstGeom>
        </p:spPr>
        <p:txBody>
          <a:bodyPr/>
          <a:lstStyle>
            <a:lvl1pPr marL="0" indent="0">
              <a:buNone/>
              <a:defRPr sz="1800" i="1" baseline="0">
                <a:solidFill>
                  <a:schemeClr val="bg1"/>
                </a:solidFill>
              </a:defRPr>
            </a:lvl1pPr>
          </a:lstStyle>
          <a:p>
            <a:pPr lvl="0"/>
            <a:r>
              <a:rPr lang="es-ES" dirty="0"/>
              <a:t>Párrafo 1</a:t>
            </a:r>
          </a:p>
        </p:txBody>
      </p:sp>
      <p:sp>
        <p:nvSpPr>
          <p:cNvPr id="24" name="Marcador de texto 24"/>
          <p:cNvSpPr>
            <a:spLocks noGrp="1"/>
          </p:cNvSpPr>
          <p:nvPr>
            <p:ph type="body" sz="quarter" idx="16" hasCustomPrompt="1"/>
          </p:nvPr>
        </p:nvSpPr>
        <p:spPr>
          <a:xfrm>
            <a:off x="514822" y="4983584"/>
            <a:ext cx="5083175" cy="1521233"/>
          </a:xfrm>
          <a:prstGeom prst="rect">
            <a:avLst/>
          </a:prstGeom>
        </p:spPr>
        <p:txBody>
          <a:bodyPr/>
          <a:lstStyle>
            <a:lvl1pPr marL="0" indent="0">
              <a:buNone/>
              <a:defRPr sz="1800" i="1" baseline="0">
                <a:solidFill>
                  <a:schemeClr val="bg1"/>
                </a:solidFill>
              </a:defRPr>
            </a:lvl1pPr>
          </a:lstStyle>
          <a:p>
            <a:pPr lvl="0"/>
            <a:r>
              <a:rPr lang="es-ES" dirty="0"/>
              <a:t>Párrafo 1</a:t>
            </a:r>
          </a:p>
        </p:txBody>
      </p:sp>
      <p:sp>
        <p:nvSpPr>
          <p:cNvPr id="29" name="Marcador de texto 12"/>
          <p:cNvSpPr>
            <a:spLocks noGrp="1"/>
          </p:cNvSpPr>
          <p:nvPr>
            <p:ph type="body" sz="quarter" idx="17" hasCustomPrompt="1"/>
          </p:nvPr>
        </p:nvSpPr>
        <p:spPr>
          <a:xfrm>
            <a:off x="6186631" y="378656"/>
            <a:ext cx="5638448" cy="912407"/>
          </a:xfrm>
          <a:prstGeom prst="rect">
            <a:avLst/>
          </a:prstGeom>
        </p:spPr>
        <p:txBody>
          <a:bodyPr/>
          <a:lstStyle>
            <a:lvl1pPr marL="0" indent="0">
              <a:buNone/>
              <a:defRPr sz="4400" i="1">
                <a:solidFill>
                  <a:schemeClr val="bg1"/>
                </a:solidFill>
              </a:defRPr>
            </a:lvl1pPr>
          </a:lstStyle>
          <a:p>
            <a:pPr lvl="0"/>
            <a:r>
              <a:rPr lang="es-CL" dirty="0"/>
              <a:t>Comentarios</a:t>
            </a:r>
            <a:endParaRPr lang="es-ES" dirty="0"/>
          </a:p>
        </p:txBody>
      </p:sp>
      <p:sp>
        <p:nvSpPr>
          <p:cNvPr id="30" name="Rectángulo 29"/>
          <p:cNvSpPr/>
          <p:nvPr userDrawn="1"/>
        </p:nvSpPr>
        <p:spPr>
          <a:xfrm>
            <a:off x="6188595" y="1358998"/>
            <a:ext cx="5638448" cy="1749317"/>
          </a:xfrm>
          <a:prstGeom prst="rect">
            <a:avLst/>
          </a:prstGeom>
          <a:solidFill>
            <a:schemeClr val="accent5">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i="1" dirty="0"/>
          </a:p>
        </p:txBody>
      </p:sp>
      <p:sp>
        <p:nvSpPr>
          <p:cNvPr id="31" name="Rectángulo 30"/>
          <p:cNvSpPr/>
          <p:nvPr userDrawn="1"/>
        </p:nvSpPr>
        <p:spPr>
          <a:xfrm>
            <a:off x="6186631" y="3132874"/>
            <a:ext cx="5638448" cy="1749317"/>
          </a:xfrm>
          <a:prstGeom prst="rect">
            <a:avLst/>
          </a:prstGeom>
          <a:solidFill>
            <a:schemeClr val="accent5">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i="1" dirty="0"/>
          </a:p>
        </p:txBody>
      </p:sp>
      <p:sp>
        <p:nvSpPr>
          <p:cNvPr id="32" name="Rectángulo 31"/>
          <p:cNvSpPr/>
          <p:nvPr userDrawn="1"/>
        </p:nvSpPr>
        <p:spPr>
          <a:xfrm>
            <a:off x="6186631" y="4905051"/>
            <a:ext cx="5638448" cy="1749317"/>
          </a:xfrm>
          <a:prstGeom prst="rect">
            <a:avLst/>
          </a:prstGeom>
          <a:solidFill>
            <a:schemeClr val="accent5">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i="1" dirty="0"/>
          </a:p>
        </p:txBody>
      </p:sp>
      <p:sp>
        <p:nvSpPr>
          <p:cNvPr id="33" name="Marcador de texto 24"/>
          <p:cNvSpPr>
            <a:spLocks noGrp="1"/>
          </p:cNvSpPr>
          <p:nvPr>
            <p:ph type="body" sz="quarter" idx="18" hasCustomPrompt="1"/>
          </p:nvPr>
        </p:nvSpPr>
        <p:spPr>
          <a:xfrm>
            <a:off x="6490353" y="1435327"/>
            <a:ext cx="5083175" cy="1521233"/>
          </a:xfrm>
          <a:prstGeom prst="rect">
            <a:avLst/>
          </a:prstGeom>
        </p:spPr>
        <p:txBody>
          <a:bodyPr/>
          <a:lstStyle>
            <a:lvl1pPr marL="0" indent="0">
              <a:buNone/>
              <a:defRPr sz="1800" i="1" baseline="0">
                <a:solidFill>
                  <a:schemeClr val="bg1"/>
                </a:solidFill>
              </a:defRPr>
            </a:lvl1pPr>
          </a:lstStyle>
          <a:p>
            <a:pPr lvl="0"/>
            <a:r>
              <a:rPr lang="es-ES" dirty="0"/>
              <a:t>Párrafo 1</a:t>
            </a:r>
          </a:p>
        </p:txBody>
      </p:sp>
      <p:sp>
        <p:nvSpPr>
          <p:cNvPr id="34" name="Marcador de texto 24"/>
          <p:cNvSpPr>
            <a:spLocks noGrp="1"/>
          </p:cNvSpPr>
          <p:nvPr>
            <p:ph type="body" sz="quarter" idx="19" hasCustomPrompt="1"/>
          </p:nvPr>
        </p:nvSpPr>
        <p:spPr>
          <a:xfrm>
            <a:off x="6477017" y="3184644"/>
            <a:ext cx="5083175" cy="1521233"/>
          </a:xfrm>
          <a:prstGeom prst="rect">
            <a:avLst/>
          </a:prstGeom>
        </p:spPr>
        <p:txBody>
          <a:bodyPr/>
          <a:lstStyle>
            <a:lvl1pPr marL="0" indent="0">
              <a:buNone/>
              <a:defRPr sz="1800" i="1" baseline="0">
                <a:solidFill>
                  <a:schemeClr val="bg1"/>
                </a:solidFill>
              </a:defRPr>
            </a:lvl1pPr>
          </a:lstStyle>
          <a:p>
            <a:pPr lvl="0"/>
            <a:r>
              <a:rPr lang="es-ES" dirty="0"/>
              <a:t>Párrafo 1</a:t>
            </a:r>
          </a:p>
        </p:txBody>
      </p:sp>
      <p:sp>
        <p:nvSpPr>
          <p:cNvPr id="35" name="Marcador de texto 24"/>
          <p:cNvSpPr>
            <a:spLocks noGrp="1"/>
          </p:cNvSpPr>
          <p:nvPr>
            <p:ph type="body" sz="quarter" idx="20" hasCustomPrompt="1"/>
          </p:nvPr>
        </p:nvSpPr>
        <p:spPr>
          <a:xfrm>
            <a:off x="6447820" y="4983584"/>
            <a:ext cx="5083175" cy="1521233"/>
          </a:xfrm>
          <a:prstGeom prst="rect">
            <a:avLst/>
          </a:prstGeom>
        </p:spPr>
        <p:txBody>
          <a:bodyPr/>
          <a:lstStyle>
            <a:lvl1pPr marL="0" indent="0">
              <a:buNone/>
              <a:defRPr sz="1800" i="1" baseline="0">
                <a:solidFill>
                  <a:schemeClr val="bg1"/>
                </a:solidFill>
              </a:defRPr>
            </a:lvl1pPr>
          </a:lstStyle>
          <a:p>
            <a:pPr lvl="0"/>
            <a:r>
              <a:rPr lang="es-ES" dirty="0"/>
              <a:t>Párrafo 1</a:t>
            </a:r>
          </a:p>
        </p:txBody>
      </p:sp>
    </p:spTree>
    <p:extLst>
      <p:ext uri="{BB962C8B-B14F-4D97-AF65-F5344CB8AC3E}">
        <p14:creationId xmlns:p14="http://schemas.microsoft.com/office/powerpoint/2010/main" val="27598565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entarios 2">
    <p:spTree>
      <p:nvGrpSpPr>
        <p:cNvPr id="1" name=""/>
        <p:cNvGrpSpPr/>
        <p:nvPr/>
      </p:nvGrpSpPr>
      <p:grpSpPr>
        <a:xfrm>
          <a:off x="0" y="0"/>
          <a:ext cx="0" cy="0"/>
          <a:chOff x="0" y="0"/>
          <a:chExt cx="0" cy="0"/>
        </a:xfrm>
      </p:grpSpPr>
      <p:pic>
        <p:nvPicPr>
          <p:cNvPr id="41" name="Imagen 4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Rectángulo 38"/>
          <p:cNvSpPr/>
          <p:nvPr userDrawn="1"/>
        </p:nvSpPr>
        <p:spPr>
          <a:xfrm>
            <a:off x="695325" y="1292235"/>
            <a:ext cx="10826114" cy="5276516"/>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i="1" dirty="0"/>
          </a:p>
        </p:txBody>
      </p:sp>
      <p:sp>
        <p:nvSpPr>
          <p:cNvPr id="19" name="Marcador de texto 12"/>
          <p:cNvSpPr>
            <a:spLocks noGrp="1"/>
          </p:cNvSpPr>
          <p:nvPr>
            <p:ph type="body" sz="quarter" idx="10" hasCustomPrompt="1"/>
          </p:nvPr>
        </p:nvSpPr>
        <p:spPr>
          <a:xfrm>
            <a:off x="695325" y="379829"/>
            <a:ext cx="10826114" cy="781776"/>
          </a:xfrm>
          <a:prstGeom prst="rect">
            <a:avLst/>
          </a:prstGeom>
        </p:spPr>
        <p:txBody>
          <a:bodyPr/>
          <a:lstStyle>
            <a:lvl1pPr marL="0" indent="0">
              <a:buNone/>
              <a:defRPr sz="4400" i="1">
                <a:solidFill>
                  <a:schemeClr val="bg1"/>
                </a:solidFill>
              </a:defRPr>
            </a:lvl1pPr>
          </a:lstStyle>
          <a:p>
            <a:pPr lvl="0"/>
            <a:r>
              <a:rPr lang="es-CL" dirty="0"/>
              <a:t>Comentarios</a:t>
            </a:r>
            <a:endParaRPr lang="es-ES" dirty="0"/>
          </a:p>
        </p:txBody>
      </p:sp>
      <p:sp>
        <p:nvSpPr>
          <p:cNvPr id="3" name="Marcador de texto 2"/>
          <p:cNvSpPr>
            <a:spLocks noGrp="1"/>
          </p:cNvSpPr>
          <p:nvPr>
            <p:ph type="body" sz="quarter" idx="11" hasCustomPrompt="1"/>
          </p:nvPr>
        </p:nvSpPr>
        <p:spPr>
          <a:xfrm>
            <a:off x="1008063" y="1437077"/>
            <a:ext cx="10152062" cy="1144938"/>
          </a:xfrm>
          <a:prstGeom prst="rect">
            <a:avLst/>
          </a:prstGeom>
        </p:spPr>
        <p:txBody>
          <a:bodyPr/>
          <a:lstStyle>
            <a:lvl1pPr marL="0" indent="0">
              <a:buNone/>
              <a:defRPr sz="2000" i="1">
                <a:solidFill>
                  <a:schemeClr val="accent5">
                    <a:lumMod val="50000"/>
                  </a:schemeClr>
                </a:solidFill>
              </a:defRPr>
            </a:lvl1pPr>
          </a:lstStyle>
          <a:p>
            <a:pPr lvl="0"/>
            <a:r>
              <a:rPr lang="es-ES" dirty="0"/>
              <a:t>Editar el texto</a:t>
            </a:r>
          </a:p>
        </p:txBody>
      </p:sp>
      <p:sp>
        <p:nvSpPr>
          <p:cNvPr id="14" name="Marcador de texto 2"/>
          <p:cNvSpPr>
            <a:spLocks noGrp="1"/>
          </p:cNvSpPr>
          <p:nvPr>
            <p:ph type="body" sz="quarter" idx="12" hasCustomPrompt="1"/>
          </p:nvPr>
        </p:nvSpPr>
        <p:spPr>
          <a:xfrm>
            <a:off x="1008064" y="2731302"/>
            <a:ext cx="10152062" cy="1144939"/>
          </a:xfrm>
          <a:prstGeom prst="rect">
            <a:avLst/>
          </a:prstGeom>
        </p:spPr>
        <p:txBody>
          <a:bodyPr/>
          <a:lstStyle>
            <a:lvl1pPr marL="0" indent="0">
              <a:buNone/>
              <a:defRPr sz="2000" i="1">
                <a:solidFill>
                  <a:schemeClr val="accent5">
                    <a:lumMod val="50000"/>
                  </a:schemeClr>
                </a:solidFill>
              </a:defRPr>
            </a:lvl1pPr>
          </a:lstStyle>
          <a:p>
            <a:pPr lvl="0"/>
            <a:r>
              <a:rPr lang="es-ES" dirty="0"/>
              <a:t>Editar el texto</a:t>
            </a:r>
          </a:p>
        </p:txBody>
      </p:sp>
      <p:sp>
        <p:nvSpPr>
          <p:cNvPr id="15" name="Marcador de texto 2"/>
          <p:cNvSpPr>
            <a:spLocks noGrp="1"/>
          </p:cNvSpPr>
          <p:nvPr>
            <p:ph type="body" sz="quarter" idx="13" hasCustomPrompt="1"/>
          </p:nvPr>
        </p:nvSpPr>
        <p:spPr>
          <a:xfrm>
            <a:off x="1008063" y="3995654"/>
            <a:ext cx="10152062" cy="1144938"/>
          </a:xfrm>
          <a:prstGeom prst="rect">
            <a:avLst/>
          </a:prstGeom>
        </p:spPr>
        <p:txBody>
          <a:bodyPr/>
          <a:lstStyle>
            <a:lvl1pPr marL="0" indent="0">
              <a:buNone/>
              <a:defRPr sz="2000" i="1">
                <a:solidFill>
                  <a:schemeClr val="accent5">
                    <a:lumMod val="50000"/>
                  </a:schemeClr>
                </a:solidFill>
              </a:defRPr>
            </a:lvl1pPr>
          </a:lstStyle>
          <a:p>
            <a:pPr lvl="0"/>
            <a:r>
              <a:rPr lang="es-ES" dirty="0"/>
              <a:t>Editar el texto</a:t>
            </a:r>
          </a:p>
        </p:txBody>
      </p:sp>
      <p:sp>
        <p:nvSpPr>
          <p:cNvPr id="16" name="Marcador de texto 2"/>
          <p:cNvSpPr>
            <a:spLocks noGrp="1"/>
          </p:cNvSpPr>
          <p:nvPr>
            <p:ph type="body" sz="quarter" idx="14" hasCustomPrompt="1"/>
          </p:nvPr>
        </p:nvSpPr>
        <p:spPr>
          <a:xfrm>
            <a:off x="1032350" y="5271223"/>
            <a:ext cx="10127775" cy="1115064"/>
          </a:xfrm>
          <a:prstGeom prst="rect">
            <a:avLst/>
          </a:prstGeom>
        </p:spPr>
        <p:txBody>
          <a:bodyPr/>
          <a:lstStyle>
            <a:lvl1pPr marL="0" indent="0">
              <a:buNone/>
              <a:defRPr sz="2000" i="1">
                <a:solidFill>
                  <a:schemeClr val="accent5">
                    <a:lumMod val="50000"/>
                  </a:schemeClr>
                </a:solidFill>
              </a:defRPr>
            </a:lvl1pPr>
          </a:lstStyle>
          <a:p>
            <a:pPr lvl="0"/>
            <a:r>
              <a:rPr lang="es-ES" dirty="0"/>
              <a:t>Editar el texto</a:t>
            </a:r>
          </a:p>
        </p:txBody>
      </p:sp>
    </p:spTree>
    <p:extLst>
      <p:ext uri="{BB962C8B-B14F-4D97-AF65-F5344CB8AC3E}">
        <p14:creationId xmlns:p14="http://schemas.microsoft.com/office/powerpoint/2010/main" val="2461066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2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ortada">
    <p:bg>
      <p:bgPr>
        <a:solidFill>
          <a:schemeClr val="bg1">
            <a:alpha val="5000"/>
          </a:schemeClr>
        </a:solidFill>
        <a:effectLst/>
      </p:bgPr>
    </p:bg>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2">
            <a:extLst>
              <a:ext uri="{28A0092B-C50C-407E-A947-70E740481C1C}">
                <a14:useLocalDpi xmlns:a14="http://schemas.microsoft.com/office/drawing/2010/main" val="0"/>
              </a:ext>
            </a:extLst>
          </a:blip>
          <a:srcRect l="-1" t="7436" r="15" b="4796"/>
          <a:stretch/>
        </p:blipFill>
        <p:spPr>
          <a:xfrm>
            <a:off x="1087463" y="0"/>
            <a:ext cx="11104536" cy="6858001"/>
          </a:xfrm>
          <a:prstGeom prst="rect">
            <a:avLst/>
          </a:prstGeom>
        </p:spPr>
      </p:pic>
      <p:sp>
        <p:nvSpPr>
          <p:cNvPr id="16" name="Marcador de texto 15"/>
          <p:cNvSpPr>
            <a:spLocks noGrp="1"/>
          </p:cNvSpPr>
          <p:nvPr>
            <p:ph type="body" sz="quarter" idx="10" hasCustomPrompt="1"/>
          </p:nvPr>
        </p:nvSpPr>
        <p:spPr>
          <a:xfrm>
            <a:off x="2478280" y="1653659"/>
            <a:ext cx="7840238" cy="2010519"/>
          </a:xfrm>
          <a:prstGeom prst="rect">
            <a:avLst/>
          </a:prstGeom>
          <a:ln>
            <a:noFill/>
          </a:ln>
        </p:spPr>
        <p:txBody>
          <a:bodyPr/>
          <a:lstStyle>
            <a:lvl1pPr marL="0" indent="0">
              <a:buNone/>
              <a:defRPr sz="4400" baseline="0">
                <a:solidFill>
                  <a:schemeClr val="bg1"/>
                </a:solidFill>
              </a:defRPr>
            </a:lvl1pPr>
          </a:lstStyle>
          <a:p>
            <a:pPr lvl="0"/>
            <a:r>
              <a:rPr lang="es-CL" dirty="0"/>
              <a:t>INFORME DE </a:t>
            </a:r>
          </a:p>
          <a:p>
            <a:pPr lvl="0"/>
            <a:r>
              <a:rPr lang="es-CL" dirty="0"/>
              <a:t>POLÍTICA MONETARIA</a:t>
            </a:r>
          </a:p>
          <a:p>
            <a:pPr lvl="0"/>
            <a:r>
              <a:rPr lang="es-CL" dirty="0"/>
              <a:t>XXX AÑO</a:t>
            </a:r>
            <a:endParaRPr lang="es-ES" dirty="0"/>
          </a:p>
        </p:txBody>
      </p:sp>
      <p:sp>
        <p:nvSpPr>
          <p:cNvPr id="18" name="Marcador de texto 17"/>
          <p:cNvSpPr>
            <a:spLocks noGrp="1"/>
          </p:cNvSpPr>
          <p:nvPr>
            <p:ph type="body" sz="quarter" idx="11" hasCustomPrompt="1"/>
          </p:nvPr>
        </p:nvSpPr>
        <p:spPr>
          <a:xfrm>
            <a:off x="4786084" y="4989769"/>
            <a:ext cx="3530600" cy="882650"/>
          </a:xfrm>
          <a:prstGeom prst="rect">
            <a:avLst/>
          </a:prstGeom>
        </p:spPr>
        <p:txBody>
          <a:bodyPr/>
          <a:lstStyle>
            <a:lvl1pPr marL="0" indent="0">
              <a:buNone/>
              <a:defRPr sz="2400" baseline="0">
                <a:solidFill>
                  <a:schemeClr val="bg1"/>
                </a:solidFill>
              </a:defRPr>
            </a:lvl1pPr>
          </a:lstStyle>
          <a:p>
            <a:pPr lvl="0"/>
            <a:r>
              <a:rPr lang="es-CL" dirty="0"/>
              <a:t>Nombre</a:t>
            </a:r>
          </a:p>
          <a:p>
            <a:pPr lvl="0"/>
            <a:r>
              <a:rPr lang="es-CL" dirty="0"/>
              <a:t>Cargo</a:t>
            </a:r>
            <a:endParaRPr lang="es-ES" dirty="0"/>
          </a:p>
        </p:txBody>
      </p:sp>
      <p:sp>
        <p:nvSpPr>
          <p:cNvPr id="20" name="Marcador de texto 19"/>
          <p:cNvSpPr>
            <a:spLocks noGrp="1"/>
          </p:cNvSpPr>
          <p:nvPr>
            <p:ph type="body" sz="quarter" idx="12" hasCustomPrompt="1"/>
          </p:nvPr>
        </p:nvSpPr>
        <p:spPr>
          <a:xfrm>
            <a:off x="4786084" y="6337325"/>
            <a:ext cx="7043014" cy="347117"/>
          </a:xfrm>
          <a:prstGeom prst="rect">
            <a:avLst/>
          </a:prstGeom>
        </p:spPr>
        <p:txBody>
          <a:bodyPr/>
          <a:lstStyle>
            <a:lvl1pPr marL="0" indent="0">
              <a:buNone/>
              <a:defRPr sz="1800" baseline="0">
                <a:solidFill>
                  <a:schemeClr val="bg1"/>
                </a:solidFill>
              </a:defRPr>
            </a:lvl1pPr>
          </a:lstStyle>
          <a:p>
            <a:pPr lvl="0"/>
            <a:r>
              <a:rPr lang="es-CL" dirty="0"/>
              <a:t>Banco Central de Chile, DIA de MES de AÑO</a:t>
            </a:r>
            <a:endParaRPr lang="es-ES" dirty="0"/>
          </a:p>
        </p:txBody>
      </p:sp>
      <p:grpSp>
        <p:nvGrpSpPr>
          <p:cNvPr id="15" name="Grupo 14"/>
          <p:cNvGrpSpPr/>
          <p:nvPr userDrawn="1"/>
        </p:nvGrpSpPr>
        <p:grpSpPr>
          <a:xfrm>
            <a:off x="0" y="0"/>
            <a:ext cx="1263944" cy="6858001"/>
            <a:chOff x="10724501" y="-1"/>
            <a:chExt cx="1263944" cy="6858001"/>
          </a:xfrm>
        </p:grpSpPr>
        <p:sp>
          <p:nvSpPr>
            <p:cNvPr id="17" name="Rectángulo 59"/>
            <p:cNvSpPr/>
            <p:nvPr userDrawn="1"/>
          </p:nvSpPr>
          <p:spPr>
            <a:xfrm>
              <a:off x="10724501" y="-1"/>
              <a:ext cx="1263944" cy="6858001"/>
            </a:xfrm>
            <a:prstGeom prst="round1Rect">
              <a:avLst/>
            </a:prstGeom>
            <a:gradFill flip="none" rotWithShape="1">
              <a:gsLst>
                <a:gs pos="0">
                  <a:srgbClr val="C38F00"/>
                </a:gs>
                <a:gs pos="37000">
                  <a:srgbClr val="DA9900"/>
                </a:gs>
                <a:gs pos="79000">
                  <a:srgbClr val="EFBD44"/>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9" name="Imagen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1457" y="5683913"/>
              <a:ext cx="910031" cy="897075"/>
            </a:xfrm>
            <a:prstGeom prst="rect">
              <a:avLst/>
            </a:prstGeom>
            <a:noFill/>
            <a:effectLst>
              <a:glow>
                <a:schemeClr val="accent1">
                  <a:alpha val="0"/>
                </a:schemeClr>
              </a:glow>
              <a:outerShdw blurRad="50800" dist="38100" dir="2700000" algn="tl" rotWithShape="0">
                <a:srgbClr val="345778">
                  <a:alpha val="40000"/>
                </a:srgbClr>
              </a:outerShdw>
              <a:reflection endPos="0" dir="5400000" sy="-100000" algn="bl" rotWithShape="0"/>
            </a:effectLst>
          </p:spPr>
        </p:pic>
      </p:grpSp>
    </p:spTree>
    <p:extLst>
      <p:ext uri="{BB962C8B-B14F-4D97-AF65-F5344CB8AC3E}">
        <p14:creationId xmlns:p14="http://schemas.microsoft.com/office/powerpoint/2010/main" val="3515265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ortada">
    <p:spTree>
      <p:nvGrpSpPr>
        <p:cNvPr id="1" name=""/>
        <p:cNvGrpSpPr/>
        <p:nvPr/>
      </p:nvGrpSpPr>
      <p:grpSpPr>
        <a:xfrm>
          <a:off x="0" y="0"/>
          <a:ext cx="0" cy="0"/>
          <a:chOff x="0" y="0"/>
          <a:chExt cx="0" cy="0"/>
        </a:xfrm>
      </p:grpSpPr>
      <p:sp>
        <p:nvSpPr>
          <p:cNvPr id="5" name="CuadroTexto 4"/>
          <p:cNvSpPr txBox="1"/>
          <p:nvPr userDrawn="1"/>
        </p:nvSpPr>
        <p:spPr>
          <a:xfrm>
            <a:off x="449206" y="-770021"/>
            <a:ext cx="11354938" cy="461665"/>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CL" sz="2400" b="1" i="1" dirty="0">
                <a:solidFill>
                  <a:schemeClr val="tx1"/>
                </a:solidFill>
              </a:rPr>
              <a:t>Esta paleta tiene todos</a:t>
            </a:r>
            <a:r>
              <a:rPr lang="es-CL" sz="2400" b="1" i="1" baseline="0" dirty="0">
                <a:solidFill>
                  <a:schemeClr val="tx1"/>
                </a:solidFill>
              </a:rPr>
              <a:t> los colores de la página del Banco y de “Central en tu Vida”</a:t>
            </a:r>
            <a:endParaRPr lang="es-CL" sz="2400" b="1" i="1" dirty="0">
              <a:solidFill>
                <a:schemeClr val="tx1"/>
              </a:solidFill>
            </a:endParaRPr>
          </a:p>
        </p:txBody>
      </p:sp>
      <p:grpSp>
        <p:nvGrpSpPr>
          <p:cNvPr id="8" name="Grupo 7"/>
          <p:cNvGrpSpPr/>
          <p:nvPr userDrawn="1"/>
        </p:nvGrpSpPr>
        <p:grpSpPr>
          <a:xfrm>
            <a:off x="63902" y="13647"/>
            <a:ext cx="1269356" cy="6858001"/>
            <a:chOff x="63902" y="13647"/>
            <a:chExt cx="1269356" cy="6858001"/>
          </a:xfrm>
        </p:grpSpPr>
        <p:sp>
          <p:nvSpPr>
            <p:cNvPr id="13" name="Rectángulo 12"/>
            <p:cNvSpPr/>
            <p:nvPr userDrawn="1"/>
          </p:nvSpPr>
          <p:spPr>
            <a:xfrm>
              <a:off x="63902" y="13647"/>
              <a:ext cx="1269356" cy="6858001"/>
            </a:xfrm>
            <a:prstGeom prst="round1Rect">
              <a:avLst/>
            </a:prstGeom>
            <a:gradFill flip="none" rotWithShape="1">
              <a:gsLst>
                <a:gs pos="0">
                  <a:srgbClr val="872930"/>
                </a:gs>
                <a:gs pos="100000">
                  <a:srgbClr val="CC3E4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8" name="Imagen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1334" y="5683915"/>
              <a:ext cx="910031" cy="897075"/>
            </a:xfrm>
            <a:prstGeom prst="rect">
              <a:avLst/>
            </a:prstGeom>
            <a:noFill/>
            <a:effectLst>
              <a:glow>
                <a:schemeClr val="accent1">
                  <a:alpha val="0"/>
                </a:schemeClr>
              </a:glow>
              <a:outerShdw blurRad="50800" dist="38100" dir="2700000" algn="tl" rotWithShape="0">
                <a:srgbClr val="345778">
                  <a:alpha val="40000"/>
                </a:srgbClr>
              </a:outerShdw>
              <a:reflection endPos="0" dir="5400000" sy="-100000" algn="bl" rotWithShape="0"/>
            </a:effectLst>
          </p:spPr>
        </p:pic>
      </p:grpSp>
      <p:grpSp>
        <p:nvGrpSpPr>
          <p:cNvPr id="10" name="Grupo 9"/>
          <p:cNvGrpSpPr/>
          <p:nvPr userDrawn="1"/>
        </p:nvGrpSpPr>
        <p:grpSpPr>
          <a:xfrm>
            <a:off x="1383508" y="0"/>
            <a:ext cx="1271290" cy="6858001"/>
            <a:chOff x="1383508" y="0"/>
            <a:chExt cx="1271290" cy="6858001"/>
          </a:xfrm>
        </p:grpSpPr>
        <p:sp>
          <p:nvSpPr>
            <p:cNvPr id="63" name="Rectángulo 62"/>
            <p:cNvSpPr/>
            <p:nvPr userDrawn="1"/>
          </p:nvSpPr>
          <p:spPr>
            <a:xfrm>
              <a:off x="1383508" y="0"/>
              <a:ext cx="1271290" cy="6858001"/>
            </a:xfrm>
            <a:prstGeom prst="round1Rect">
              <a:avLst/>
            </a:prstGeom>
            <a:gradFill flip="none" rotWithShape="1">
              <a:gsLst>
                <a:gs pos="34000">
                  <a:srgbClr val="0AA49F"/>
                </a:gs>
                <a:gs pos="0">
                  <a:srgbClr val="1E867F"/>
                </a:gs>
                <a:gs pos="100000">
                  <a:srgbClr val="27B5A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2" name="Imagen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8896" y="5683914"/>
              <a:ext cx="910031" cy="897075"/>
            </a:xfrm>
            <a:prstGeom prst="rect">
              <a:avLst/>
            </a:prstGeom>
            <a:noFill/>
            <a:effectLst>
              <a:glow>
                <a:schemeClr val="accent1">
                  <a:alpha val="0"/>
                </a:schemeClr>
              </a:glow>
              <a:outerShdw blurRad="50800" dist="38100" dir="2700000" algn="tl" rotWithShape="0">
                <a:srgbClr val="345778">
                  <a:alpha val="40000"/>
                </a:srgbClr>
              </a:outerShdw>
              <a:reflection endPos="0" dir="5400000" sy="-100000" algn="bl" rotWithShape="0"/>
            </a:effectLst>
          </p:spPr>
        </p:pic>
      </p:grpSp>
      <p:grpSp>
        <p:nvGrpSpPr>
          <p:cNvPr id="90" name="Grupo 89"/>
          <p:cNvGrpSpPr/>
          <p:nvPr userDrawn="1"/>
        </p:nvGrpSpPr>
        <p:grpSpPr>
          <a:xfrm>
            <a:off x="2717950" y="0"/>
            <a:ext cx="1272860" cy="6858001"/>
            <a:chOff x="2717950" y="0"/>
            <a:chExt cx="1272860" cy="6858001"/>
          </a:xfrm>
        </p:grpSpPr>
        <p:sp>
          <p:nvSpPr>
            <p:cNvPr id="54" name="Rectángulo 53"/>
            <p:cNvSpPr/>
            <p:nvPr userDrawn="1"/>
          </p:nvSpPr>
          <p:spPr>
            <a:xfrm>
              <a:off x="2717950" y="0"/>
              <a:ext cx="1272860" cy="6858001"/>
            </a:xfrm>
            <a:prstGeom prst="round1Rect">
              <a:avLst/>
            </a:prstGeom>
            <a:gradFill flip="none" rotWithShape="1">
              <a:gsLst>
                <a:gs pos="0">
                  <a:srgbClr val="00B4AC"/>
                </a:gs>
                <a:gs pos="65000">
                  <a:srgbClr val="0FB38C"/>
                </a:gs>
                <a:gs pos="100000">
                  <a:srgbClr val="13C99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3" name="Imagen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9364" y="5683914"/>
              <a:ext cx="910031" cy="897075"/>
            </a:xfrm>
            <a:prstGeom prst="rect">
              <a:avLst/>
            </a:prstGeom>
            <a:noFill/>
            <a:effectLst>
              <a:glow>
                <a:schemeClr val="accent1">
                  <a:alpha val="0"/>
                </a:schemeClr>
              </a:glow>
              <a:outerShdw blurRad="50800" dist="38100" dir="2700000" algn="tl" rotWithShape="0">
                <a:srgbClr val="345778">
                  <a:alpha val="40000"/>
                </a:srgbClr>
              </a:outerShdw>
              <a:reflection endPos="0" dir="5400000" sy="-100000" algn="bl" rotWithShape="0"/>
            </a:effectLst>
          </p:spPr>
        </p:pic>
      </p:grpSp>
      <p:grpSp>
        <p:nvGrpSpPr>
          <p:cNvPr id="91" name="Grupo 90"/>
          <p:cNvGrpSpPr/>
          <p:nvPr userDrawn="1"/>
        </p:nvGrpSpPr>
        <p:grpSpPr>
          <a:xfrm>
            <a:off x="4062875" y="13647"/>
            <a:ext cx="1269356" cy="6858001"/>
            <a:chOff x="4062875" y="13647"/>
            <a:chExt cx="1269356" cy="6858001"/>
          </a:xfrm>
        </p:grpSpPr>
        <p:sp>
          <p:nvSpPr>
            <p:cNvPr id="66" name="Rectángulo 65"/>
            <p:cNvSpPr/>
            <p:nvPr userDrawn="1"/>
          </p:nvSpPr>
          <p:spPr>
            <a:xfrm>
              <a:off x="4062875" y="13647"/>
              <a:ext cx="1269356" cy="6858001"/>
            </a:xfrm>
            <a:prstGeom prst="round1Rect">
              <a:avLst/>
            </a:prstGeom>
            <a:gradFill flip="none" rotWithShape="1">
              <a:gsLst>
                <a:gs pos="0">
                  <a:srgbClr val="5F93AE"/>
                </a:gs>
                <a:gs pos="81000">
                  <a:srgbClr val="61D6DB"/>
                </a:gs>
                <a:gs pos="100000">
                  <a:srgbClr val="B6F9FB"/>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4" name="Imagen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537" y="5683914"/>
              <a:ext cx="910031" cy="897075"/>
            </a:xfrm>
            <a:prstGeom prst="rect">
              <a:avLst/>
            </a:prstGeom>
            <a:noFill/>
            <a:effectLst>
              <a:glow>
                <a:schemeClr val="accent1">
                  <a:alpha val="0"/>
                </a:schemeClr>
              </a:glow>
              <a:outerShdw blurRad="50800" dist="38100" dir="2700000" algn="tl" rotWithShape="0">
                <a:srgbClr val="345778">
                  <a:alpha val="40000"/>
                </a:srgbClr>
              </a:outerShdw>
              <a:reflection endPos="0" dir="5400000" sy="-100000" algn="bl" rotWithShape="0"/>
            </a:effectLst>
          </p:spPr>
        </p:pic>
      </p:grpSp>
      <p:grpSp>
        <p:nvGrpSpPr>
          <p:cNvPr id="92" name="Grupo 91"/>
          <p:cNvGrpSpPr/>
          <p:nvPr userDrawn="1"/>
        </p:nvGrpSpPr>
        <p:grpSpPr>
          <a:xfrm>
            <a:off x="5407556" y="13647"/>
            <a:ext cx="1275426" cy="6858001"/>
            <a:chOff x="5407556" y="13647"/>
            <a:chExt cx="1275426" cy="6858001"/>
          </a:xfrm>
        </p:grpSpPr>
        <p:sp>
          <p:nvSpPr>
            <p:cNvPr id="45" name="Rectángulo 44"/>
            <p:cNvSpPr/>
            <p:nvPr userDrawn="1"/>
          </p:nvSpPr>
          <p:spPr>
            <a:xfrm>
              <a:off x="5407556" y="13647"/>
              <a:ext cx="1275426" cy="6858001"/>
            </a:xfrm>
            <a:prstGeom prst="round1Rect">
              <a:avLst/>
            </a:prstGeom>
            <a:gradFill flip="none" rotWithShape="1">
              <a:gsLst>
                <a:gs pos="0">
                  <a:srgbClr val="2B637F"/>
                </a:gs>
                <a:gs pos="100000">
                  <a:srgbClr val="73A5C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5" name="Imagen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53" y="5683914"/>
              <a:ext cx="910031" cy="897075"/>
            </a:xfrm>
            <a:prstGeom prst="rect">
              <a:avLst/>
            </a:prstGeom>
            <a:noFill/>
            <a:effectLst>
              <a:glow>
                <a:schemeClr val="accent1">
                  <a:alpha val="0"/>
                </a:schemeClr>
              </a:glow>
              <a:outerShdw blurRad="50800" dist="38100" dir="2700000" algn="tl" rotWithShape="0">
                <a:srgbClr val="345778">
                  <a:alpha val="40000"/>
                </a:srgbClr>
              </a:outerShdw>
              <a:reflection endPos="0" dir="5400000" sy="-100000" algn="bl" rotWithShape="0"/>
            </a:effectLst>
          </p:spPr>
        </p:pic>
      </p:grpSp>
      <p:grpSp>
        <p:nvGrpSpPr>
          <p:cNvPr id="93" name="Grupo 92"/>
          <p:cNvGrpSpPr/>
          <p:nvPr userDrawn="1"/>
        </p:nvGrpSpPr>
        <p:grpSpPr>
          <a:xfrm>
            <a:off x="6747451" y="13647"/>
            <a:ext cx="1271200" cy="6858001"/>
            <a:chOff x="6747451" y="13647"/>
            <a:chExt cx="1271200" cy="6858001"/>
          </a:xfrm>
        </p:grpSpPr>
        <p:sp>
          <p:nvSpPr>
            <p:cNvPr id="69" name="Rectángulo 68"/>
            <p:cNvSpPr/>
            <p:nvPr userDrawn="1"/>
          </p:nvSpPr>
          <p:spPr>
            <a:xfrm>
              <a:off x="6747451" y="13647"/>
              <a:ext cx="1271200" cy="6858001"/>
            </a:xfrm>
            <a:prstGeom prst="round1Rect">
              <a:avLst/>
            </a:prstGeom>
            <a:gradFill flip="none" rotWithShape="1">
              <a:gsLst>
                <a:gs pos="0">
                  <a:srgbClr val="2B637F"/>
                </a:gs>
                <a:gs pos="100000">
                  <a:srgbClr val="73A5C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6" name="Imagen 8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0111" y="5683913"/>
              <a:ext cx="910031" cy="897075"/>
            </a:xfrm>
            <a:prstGeom prst="rect">
              <a:avLst/>
            </a:prstGeom>
            <a:noFill/>
            <a:effectLst>
              <a:glow>
                <a:schemeClr val="accent1">
                  <a:alpha val="0"/>
                </a:schemeClr>
              </a:glow>
              <a:outerShdw blurRad="50800" dist="38100" dir="2700000" algn="tl" rotWithShape="0">
                <a:srgbClr val="345778">
                  <a:alpha val="40000"/>
                </a:srgbClr>
              </a:outerShdw>
              <a:reflection endPos="0" dir="5400000" sy="-100000" algn="bl" rotWithShape="0"/>
            </a:effectLst>
          </p:spPr>
        </p:pic>
      </p:grpSp>
      <p:grpSp>
        <p:nvGrpSpPr>
          <p:cNvPr id="94" name="Grupo 93"/>
          <p:cNvGrpSpPr/>
          <p:nvPr userDrawn="1"/>
        </p:nvGrpSpPr>
        <p:grpSpPr>
          <a:xfrm>
            <a:off x="8081901" y="13647"/>
            <a:ext cx="1269356" cy="6858001"/>
            <a:chOff x="8081901" y="13647"/>
            <a:chExt cx="1269356" cy="6858001"/>
          </a:xfrm>
        </p:grpSpPr>
        <p:sp>
          <p:nvSpPr>
            <p:cNvPr id="35" name="Rectángulo 34"/>
            <p:cNvSpPr/>
            <p:nvPr userDrawn="1"/>
          </p:nvSpPr>
          <p:spPr>
            <a:xfrm>
              <a:off x="8081901" y="13647"/>
              <a:ext cx="1269356" cy="6858001"/>
            </a:xfrm>
            <a:prstGeom prst="round1Rect">
              <a:avLst/>
            </a:prstGeom>
            <a:gradFill flip="none" rotWithShape="1">
              <a:gsLst>
                <a:gs pos="0">
                  <a:srgbClr val="182D4F"/>
                </a:gs>
                <a:gs pos="100000">
                  <a:srgbClr val="3F6787"/>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7" name="Imagen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858" y="5683913"/>
              <a:ext cx="910031" cy="897075"/>
            </a:xfrm>
            <a:prstGeom prst="rect">
              <a:avLst/>
            </a:prstGeom>
            <a:noFill/>
            <a:effectLst>
              <a:glow>
                <a:schemeClr val="accent1">
                  <a:alpha val="0"/>
                </a:schemeClr>
              </a:glow>
              <a:outerShdw blurRad="50800" dist="38100" dir="2700000" algn="tl" rotWithShape="0">
                <a:srgbClr val="345778">
                  <a:alpha val="40000"/>
                </a:srgbClr>
              </a:outerShdw>
              <a:reflection endPos="0" dir="5400000" sy="-100000" algn="bl" rotWithShape="0"/>
            </a:effectLst>
          </p:spPr>
        </p:pic>
      </p:grpSp>
      <p:grpSp>
        <p:nvGrpSpPr>
          <p:cNvPr id="95" name="Grupo 94"/>
          <p:cNvGrpSpPr/>
          <p:nvPr userDrawn="1"/>
        </p:nvGrpSpPr>
        <p:grpSpPr>
          <a:xfrm>
            <a:off x="9400495" y="13647"/>
            <a:ext cx="1269356" cy="6858001"/>
            <a:chOff x="9400495" y="13647"/>
            <a:chExt cx="1269356" cy="6858001"/>
          </a:xfrm>
        </p:grpSpPr>
        <p:sp>
          <p:nvSpPr>
            <p:cNvPr id="72" name="Rectángulo 71"/>
            <p:cNvSpPr/>
            <p:nvPr userDrawn="1"/>
          </p:nvSpPr>
          <p:spPr>
            <a:xfrm>
              <a:off x="9400495" y="13647"/>
              <a:ext cx="1269356" cy="6858001"/>
            </a:xfrm>
            <a:prstGeom prst="round1Rect">
              <a:avLst/>
            </a:prstGeom>
            <a:gradFill flip="none" rotWithShape="1">
              <a:gsLst>
                <a:gs pos="100000">
                  <a:srgbClr val="777777"/>
                </a:gs>
                <a:gs pos="0">
                  <a:srgbClr val="1A2F5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8" name="Imagen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2864" y="5683913"/>
              <a:ext cx="910031" cy="897075"/>
            </a:xfrm>
            <a:prstGeom prst="rect">
              <a:avLst/>
            </a:prstGeom>
            <a:noFill/>
            <a:effectLst>
              <a:glow>
                <a:schemeClr val="accent1">
                  <a:alpha val="0"/>
                </a:schemeClr>
              </a:glow>
              <a:outerShdw blurRad="50800" dist="38100" dir="2700000" algn="tl" rotWithShape="0">
                <a:srgbClr val="345778">
                  <a:alpha val="40000"/>
                </a:srgbClr>
              </a:outerShdw>
              <a:reflection endPos="0" dir="5400000" sy="-100000" algn="bl" rotWithShape="0"/>
            </a:effectLst>
          </p:spPr>
        </p:pic>
      </p:grpSp>
      <p:grpSp>
        <p:nvGrpSpPr>
          <p:cNvPr id="96" name="Grupo 95"/>
          <p:cNvGrpSpPr/>
          <p:nvPr userDrawn="1"/>
        </p:nvGrpSpPr>
        <p:grpSpPr>
          <a:xfrm>
            <a:off x="10724501" y="-1"/>
            <a:ext cx="1263944" cy="6858001"/>
            <a:chOff x="10724501" y="-1"/>
            <a:chExt cx="1263944" cy="6858001"/>
          </a:xfrm>
        </p:grpSpPr>
        <p:sp>
          <p:nvSpPr>
            <p:cNvPr id="60" name="Rectángulo 59"/>
            <p:cNvSpPr/>
            <p:nvPr userDrawn="1"/>
          </p:nvSpPr>
          <p:spPr>
            <a:xfrm>
              <a:off x="10724501" y="-1"/>
              <a:ext cx="1263944" cy="6858001"/>
            </a:xfrm>
            <a:prstGeom prst="round1Rect">
              <a:avLst/>
            </a:prstGeom>
            <a:gradFill flip="none" rotWithShape="1">
              <a:gsLst>
                <a:gs pos="0">
                  <a:srgbClr val="4E4E4E"/>
                </a:gs>
                <a:gs pos="25000">
                  <a:srgbClr val="777777"/>
                </a:gs>
                <a:gs pos="10000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9" name="Imagen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1457" y="5683913"/>
              <a:ext cx="910031" cy="897075"/>
            </a:xfrm>
            <a:prstGeom prst="rect">
              <a:avLst/>
            </a:prstGeom>
            <a:noFill/>
            <a:effectLst>
              <a:glow>
                <a:schemeClr val="accent1">
                  <a:alpha val="0"/>
                </a:schemeClr>
              </a:glow>
              <a:outerShdw blurRad="50800" dist="38100" dir="2700000" algn="tl" rotWithShape="0">
                <a:srgbClr val="345778">
                  <a:alpha val="40000"/>
                </a:srgbClr>
              </a:outerShdw>
              <a:reflection endPos="0" dir="5400000" sy="-100000" algn="bl" rotWithShape="0"/>
            </a:effectLst>
          </p:spPr>
        </p:pic>
      </p:grpSp>
      <p:grpSp>
        <p:nvGrpSpPr>
          <p:cNvPr id="37" name="Grupo 36"/>
          <p:cNvGrpSpPr/>
          <p:nvPr userDrawn="1"/>
        </p:nvGrpSpPr>
        <p:grpSpPr>
          <a:xfrm>
            <a:off x="12041065" y="13647"/>
            <a:ext cx="1263944" cy="6858001"/>
            <a:chOff x="10724501" y="-1"/>
            <a:chExt cx="1263944" cy="6858001"/>
          </a:xfrm>
        </p:grpSpPr>
        <p:sp>
          <p:nvSpPr>
            <p:cNvPr id="38" name="Rectángulo 59"/>
            <p:cNvSpPr/>
            <p:nvPr userDrawn="1"/>
          </p:nvSpPr>
          <p:spPr>
            <a:xfrm>
              <a:off x="10724501" y="-1"/>
              <a:ext cx="1263944" cy="6858001"/>
            </a:xfrm>
            <a:prstGeom prst="round1Rect">
              <a:avLst/>
            </a:prstGeom>
            <a:gradFill flip="none" rotWithShape="1">
              <a:gsLst>
                <a:gs pos="0">
                  <a:srgbClr val="C38F00"/>
                </a:gs>
                <a:gs pos="37000">
                  <a:srgbClr val="DA9900"/>
                </a:gs>
                <a:gs pos="79000">
                  <a:srgbClr val="EFBD44"/>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39" name="Imagen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1457" y="5683913"/>
              <a:ext cx="910031" cy="897075"/>
            </a:xfrm>
            <a:prstGeom prst="rect">
              <a:avLst/>
            </a:prstGeom>
            <a:noFill/>
            <a:effectLst>
              <a:glow>
                <a:schemeClr val="accent1">
                  <a:alpha val="0"/>
                </a:schemeClr>
              </a:glow>
              <a:outerShdw blurRad="50800" dist="38100" dir="2700000" algn="tl" rotWithShape="0">
                <a:srgbClr val="345778">
                  <a:alpha val="40000"/>
                </a:srgbClr>
              </a:outerShdw>
              <a:reflection endPos="0" dir="5400000" sy="-100000" algn="bl" rotWithShape="0"/>
            </a:effectLst>
          </p:spPr>
        </p:pic>
      </p:grpSp>
    </p:spTree>
    <p:extLst>
      <p:ext uri="{BB962C8B-B14F-4D97-AF65-F5344CB8AC3E}">
        <p14:creationId xmlns:p14="http://schemas.microsoft.com/office/powerpoint/2010/main" val="1572487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o/introduccion">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394718" cy="6857999"/>
          </a:xfrm>
          <a:prstGeom prst="rect">
            <a:avLst/>
          </a:prstGeom>
        </p:spPr>
      </p:pic>
      <p:sp>
        <p:nvSpPr>
          <p:cNvPr id="8" name="Rectángulo 7"/>
          <p:cNvSpPr/>
          <p:nvPr userDrawn="1"/>
        </p:nvSpPr>
        <p:spPr>
          <a:xfrm rot="10800000" flipH="1">
            <a:off x="0" y="0"/>
            <a:ext cx="4405966" cy="6857999"/>
          </a:xfrm>
          <a:prstGeom prst="rect">
            <a:avLst/>
          </a:prstGeom>
          <a:gradFill flip="none" rotWithShape="1">
            <a:gsLst>
              <a:gs pos="0">
                <a:srgbClr val="111E35">
                  <a:alpha val="25000"/>
                </a:srgbClr>
              </a:gs>
              <a:gs pos="100000">
                <a:srgbClr val="1A2D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Rectángulo 9"/>
          <p:cNvSpPr/>
          <p:nvPr userDrawn="1"/>
        </p:nvSpPr>
        <p:spPr>
          <a:xfrm>
            <a:off x="4394718" y="0"/>
            <a:ext cx="7797281" cy="6857999"/>
          </a:xfrm>
          <a:prstGeom prst="rect">
            <a:avLst/>
          </a:prstGeom>
          <a:gradFill flip="none" rotWithShape="1">
            <a:gsLst>
              <a:gs pos="0">
                <a:srgbClr val="111E35"/>
              </a:gs>
              <a:gs pos="98000">
                <a:schemeClr val="accent5">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Marcador de texto 12"/>
          <p:cNvSpPr>
            <a:spLocks noGrp="1"/>
          </p:cNvSpPr>
          <p:nvPr>
            <p:ph type="body" sz="quarter" idx="10" hasCustomPrompt="1"/>
          </p:nvPr>
        </p:nvSpPr>
        <p:spPr>
          <a:xfrm>
            <a:off x="695325" y="476250"/>
            <a:ext cx="3539050" cy="1788588"/>
          </a:xfrm>
          <a:prstGeom prst="rect">
            <a:avLst/>
          </a:prstGeom>
        </p:spPr>
        <p:txBody>
          <a:bodyPr/>
          <a:lstStyle>
            <a:lvl1pPr marL="0" indent="0">
              <a:buNone/>
              <a:defRPr sz="4400" i="1">
                <a:solidFill>
                  <a:schemeClr val="bg1"/>
                </a:solidFill>
              </a:defRPr>
            </a:lvl1pPr>
          </a:lstStyle>
          <a:p>
            <a:pPr lvl="0"/>
            <a:r>
              <a:rPr lang="es-CL" dirty="0"/>
              <a:t>Introducción</a:t>
            </a:r>
            <a:endParaRPr lang="es-ES" dirty="0"/>
          </a:p>
        </p:txBody>
      </p:sp>
      <p:sp>
        <p:nvSpPr>
          <p:cNvPr id="15" name="Marcador de texto 14"/>
          <p:cNvSpPr>
            <a:spLocks noGrp="1"/>
          </p:cNvSpPr>
          <p:nvPr>
            <p:ph type="body" sz="quarter" idx="11" hasCustomPrompt="1"/>
          </p:nvPr>
        </p:nvSpPr>
        <p:spPr>
          <a:xfrm>
            <a:off x="5033446" y="486137"/>
            <a:ext cx="6678613" cy="5822066"/>
          </a:xfrm>
          <a:prstGeom prst="rect">
            <a:avLst/>
          </a:prstGeom>
        </p:spPr>
        <p:txBody>
          <a:bodyPr/>
          <a:lstStyle>
            <a:lvl1pPr>
              <a:defRPr sz="2400" i="1">
                <a:solidFill>
                  <a:schemeClr val="bg1"/>
                </a:solidFill>
                <a:latin typeface="+mn-lt"/>
              </a:defRPr>
            </a:lvl1pPr>
            <a:lvl2pPr>
              <a:defRPr sz="1800" i="1">
                <a:solidFill>
                  <a:schemeClr val="bg1"/>
                </a:solidFill>
              </a:defRPr>
            </a:lvl2pPr>
          </a:lstStyle>
          <a:p>
            <a:pPr lvl="0"/>
            <a:r>
              <a:rPr lang="es-ES" dirty="0"/>
              <a:t>Editar el texto</a:t>
            </a:r>
          </a:p>
          <a:p>
            <a:pPr lvl="1"/>
            <a:r>
              <a:rPr lang="es-ES" dirty="0"/>
              <a:t>Segundo nivel</a:t>
            </a:r>
          </a:p>
        </p:txBody>
      </p:sp>
    </p:spTree>
    <p:extLst>
      <p:ext uri="{BB962C8B-B14F-4D97-AF65-F5344CB8AC3E}">
        <p14:creationId xmlns:p14="http://schemas.microsoft.com/office/powerpoint/2010/main" val="2023016941"/>
      </p:ext>
    </p:extLst>
  </p:cSld>
  <p:clrMapOvr>
    <a:masterClrMapping/>
  </p:clrMapOvr>
  <p:extLst>
    <p:ext uri="{DCECCB84-F9BA-43D5-87BE-67443E8EF086}">
      <p15:sldGuideLst xmlns:p15="http://schemas.microsoft.com/office/powerpoint/2012/main">
        <p15:guide id="1" orient="horz" pos="300" userDrawn="1">
          <p15:clr>
            <a:srgbClr val="FBAE40"/>
          </p15:clr>
        </p15:guide>
        <p15:guide id="2" pos="43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o destac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ángulo 5"/>
          <p:cNvSpPr/>
          <p:nvPr userDrawn="1"/>
        </p:nvSpPr>
        <p:spPr>
          <a:xfrm>
            <a:off x="-1" y="-2051"/>
            <a:ext cx="12208983" cy="6860051"/>
          </a:xfrm>
          <a:prstGeom prst="rect">
            <a:avLst/>
          </a:prstGeom>
          <a:gradFill flip="none" rotWithShape="1">
            <a:gsLst>
              <a:gs pos="0">
                <a:srgbClr val="111E35">
                  <a:alpha val="25000"/>
                </a:srgbClr>
              </a:gs>
              <a:gs pos="98000">
                <a:schemeClr val="accent5">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i="1" dirty="0"/>
          </a:p>
        </p:txBody>
      </p:sp>
      <p:sp>
        <p:nvSpPr>
          <p:cNvPr id="11" name="Rectángulo 10"/>
          <p:cNvSpPr/>
          <p:nvPr userDrawn="1"/>
        </p:nvSpPr>
        <p:spPr>
          <a:xfrm>
            <a:off x="4394719" y="1805651"/>
            <a:ext cx="7797281" cy="4247909"/>
          </a:xfrm>
          <a:prstGeom prst="rect">
            <a:avLst/>
          </a:prstGeom>
          <a:gradFill flip="none" rotWithShape="1">
            <a:gsLst>
              <a:gs pos="0">
                <a:srgbClr val="111E35"/>
              </a:gs>
              <a:gs pos="98000">
                <a:schemeClr val="accent5">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Marcador de texto 12"/>
          <p:cNvSpPr>
            <a:spLocks noGrp="1"/>
          </p:cNvSpPr>
          <p:nvPr>
            <p:ph type="body" sz="quarter" idx="10" hasCustomPrompt="1"/>
          </p:nvPr>
        </p:nvSpPr>
        <p:spPr>
          <a:xfrm>
            <a:off x="695324" y="476250"/>
            <a:ext cx="10983531" cy="1190504"/>
          </a:xfrm>
          <a:prstGeom prst="rect">
            <a:avLst/>
          </a:prstGeom>
        </p:spPr>
        <p:txBody>
          <a:bodyPr/>
          <a:lstStyle>
            <a:lvl1pPr marL="0" indent="0">
              <a:buNone/>
              <a:defRPr sz="4400" i="1">
                <a:solidFill>
                  <a:schemeClr val="bg1"/>
                </a:solidFill>
              </a:defRPr>
            </a:lvl1pPr>
          </a:lstStyle>
          <a:p>
            <a:pPr lvl="0"/>
            <a:r>
              <a:rPr lang="es-CL" dirty="0"/>
              <a:t>Título</a:t>
            </a:r>
            <a:endParaRPr lang="es-ES" dirty="0"/>
          </a:p>
        </p:txBody>
      </p:sp>
      <p:sp>
        <p:nvSpPr>
          <p:cNvPr id="15" name="Marcador de texto 14"/>
          <p:cNvSpPr>
            <a:spLocks noGrp="1"/>
          </p:cNvSpPr>
          <p:nvPr>
            <p:ph type="body" sz="quarter" idx="11" hasCustomPrompt="1"/>
          </p:nvPr>
        </p:nvSpPr>
        <p:spPr>
          <a:xfrm>
            <a:off x="4954052" y="2187615"/>
            <a:ext cx="6724804" cy="3345084"/>
          </a:xfrm>
          <a:prstGeom prst="rect">
            <a:avLst/>
          </a:prstGeom>
        </p:spPr>
        <p:txBody>
          <a:bodyPr/>
          <a:lstStyle>
            <a:lvl1pPr>
              <a:defRPr sz="2400" i="1">
                <a:solidFill>
                  <a:schemeClr val="bg1"/>
                </a:solidFill>
                <a:latin typeface="+mn-lt"/>
              </a:defRPr>
            </a:lvl1pPr>
            <a:lvl2pPr>
              <a:defRPr sz="1800" i="1">
                <a:solidFill>
                  <a:schemeClr val="bg1"/>
                </a:solidFill>
              </a:defRPr>
            </a:lvl2pPr>
          </a:lstStyle>
          <a:p>
            <a:pPr lvl="0"/>
            <a:r>
              <a:rPr lang="es-ES" dirty="0"/>
              <a:t>Editar el texto</a:t>
            </a:r>
          </a:p>
          <a:p>
            <a:pPr lvl="1"/>
            <a:r>
              <a:rPr lang="es-ES" dirty="0"/>
              <a:t>Segundo nivel</a:t>
            </a:r>
          </a:p>
        </p:txBody>
      </p:sp>
    </p:spTree>
    <p:extLst>
      <p:ext uri="{BB962C8B-B14F-4D97-AF65-F5344CB8AC3E}">
        <p14:creationId xmlns:p14="http://schemas.microsoft.com/office/powerpoint/2010/main" val="3416421460"/>
      </p:ext>
    </p:extLst>
  </p:cSld>
  <p:clrMapOvr>
    <a:masterClrMapping/>
  </p:clrMapOvr>
  <p:extLst>
    <p:ext uri="{DCECCB84-F9BA-43D5-87BE-67443E8EF086}">
      <p15:sldGuideLst xmlns:p15="http://schemas.microsoft.com/office/powerpoint/2012/main">
        <p15:guide id="1" orient="horz" pos="300">
          <p15:clr>
            <a:srgbClr val="FBAE40"/>
          </p15:clr>
        </p15:guide>
        <p15:guide id="2" pos="43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cabezado de sección 1">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11051" cy="6858000"/>
          </a:xfrm>
          <a:prstGeom prst="rect">
            <a:avLst/>
          </a:prstGeom>
        </p:spPr>
      </p:pic>
      <p:sp>
        <p:nvSpPr>
          <p:cNvPr id="8" name="Rectángulo 7"/>
          <p:cNvSpPr/>
          <p:nvPr userDrawn="1"/>
        </p:nvSpPr>
        <p:spPr>
          <a:xfrm>
            <a:off x="0" y="-2051"/>
            <a:ext cx="12208982" cy="6860051"/>
          </a:xfrm>
          <a:prstGeom prst="rect">
            <a:avLst/>
          </a:prstGeom>
          <a:gradFill flip="none" rotWithShape="1">
            <a:gsLst>
              <a:gs pos="0">
                <a:srgbClr val="111E35">
                  <a:alpha val="25000"/>
                </a:srgbClr>
              </a:gs>
              <a:gs pos="98000">
                <a:schemeClr val="accent5">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i="1" dirty="0"/>
          </a:p>
        </p:txBody>
      </p:sp>
      <p:sp>
        <p:nvSpPr>
          <p:cNvPr id="14" name="Marcador de texto 13"/>
          <p:cNvSpPr>
            <a:spLocks noGrp="1"/>
          </p:cNvSpPr>
          <p:nvPr>
            <p:ph type="body" sz="quarter" idx="10" hasCustomPrompt="1"/>
          </p:nvPr>
        </p:nvSpPr>
        <p:spPr>
          <a:xfrm>
            <a:off x="2326875" y="3079750"/>
            <a:ext cx="7407275" cy="746125"/>
          </a:xfrm>
          <a:prstGeom prst="rect">
            <a:avLst/>
          </a:prstGeom>
        </p:spPr>
        <p:txBody>
          <a:bodyPr/>
          <a:lstStyle>
            <a:lvl1pPr marL="0" indent="0">
              <a:buNone/>
              <a:defRPr sz="4400" i="1">
                <a:solidFill>
                  <a:schemeClr val="bg1"/>
                </a:solidFill>
              </a:defRPr>
            </a:lvl1pPr>
          </a:lstStyle>
          <a:p>
            <a:pPr lvl="0"/>
            <a:r>
              <a:rPr lang="es-ES" dirty="0"/>
              <a:t>Capítulo</a:t>
            </a:r>
          </a:p>
        </p:txBody>
      </p:sp>
      <p:sp>
        <p:nvSpPr>
          <p:cNvPr id="16" name="Elipse 15"/>
          <p:cNvSpPr/>
          <p:nvPr userDrawn="1"/>
        </p:nvSpPr>
        <p:spPr>
          <a:xfrm>
            <a:off x="1347598" y="3079750"/>
            <a:ext cx="747224" cy="747224"/>
          </a:xfrm>
          <a:prstGeom prst="ellipse">
            <a:avLst/>
          </a:prstGeom>
          <a:solidFill>
            <a:schemeClr val="accent5">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3530580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45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cabezado de seccion 2">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36635"/>
          </a:xfrm>
          <a:prstGeom prst="rect">
            <a:avLst/>
          </a:prstGeom>
        </p:spPr>
      </p:pic>
      <p:sp>
        <p:nvSpPr>
          <p:cNvPr id="7" name="Rectángulo 6"/>
          <p:cNvSpPr/>
          <p:nvPr userDrawn="1"/>
        </p:nvSpPr>
        <p:spPr>
          <a:xfrm>
            <a:off x="1" y="-1"/>
            <a:ext cx="12192000" cy="6836635"/>
          </a:xfrm>
          <a:prstGeom prst="rect">
            <a:avLst/>
          </a:prstGeom>
          <a:gradFill flip="none" rotWithShape="1">
            <a:gsLst>
              <a:gs pos="0">
                <a:srgbClr val="111E35">
                  <a:alpha val="25000"/>
                </a:srgbClr>
              </a:gs>
              <a:gs pos="98000">
                <a:schemeClr val="accent5">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i="1" dirty="0"/>
          </a:p>
        </p:txBody>
      </p:sp>
      <p:sp>
        <p:nvSpPr>
          <p:cNvPr id="15" name="Marcador de texto 14"/>
          <p:cNvSpPr>
            <a:spLocks noGrp="1"/>
          </p:cNvSpPr>
          <p:nvPr>
            <p:ph type="body" sz="quarter" idx="10" hasCustomPrompt="1"/>
          </p:nvPr>
        </p:nvSpPr>
        <p:spPr>
          <a:xfrm>
            <a:off x="2315638" y="3060700"/>
            <a:ext cx="7881937" cy="744538"/>
          </a:xfrm>
          <a:prstGeom prst="rect">
            <a:avLst/>
          </a:prstGeom>
        </p:spPr>
        <p:txBody>
          <a:bodyPr/>
          <a:lstStyle>
            <a:lvl1pPr marL="0" indent="0">
              <a:buNone/>
              <a:defRPr sz="4400" i="1" baseline="0">
                <a:solidFill>
                  <a:schemeClr val="bg1"/>
                </a:solidFill>
              </a:defRPr>
            </a:lvl1pPr>
          </a:lstStyle>
          <a:p>
            <a:pPr lvl="0"/>
            <a:r>
              <a:rPr lang="es-ES" dirty="0"/>
              <a:t>Capítulo</a:t>
            </a:r>
          </a:p>
        </p:txBody>
      </p:sp>
      <p:sp>
        <p:nvSpPr>
          <p:cNvPr id="6" name="Elipse 5"/>
          <p:cNvSpPr/>
          <p:nvPr userDrawn="1"/>
        </p:nvSpPr>
        <p:spPr>
          <a:xfrm>
            <a:off x="1299472" y="3079750"/>
            <a:ext cx="747224" cy="747224"/>
          </a:xfrm>
          <a:prstGeom prst="ellipse">
            <a:avLst/>
          </a:prstGeom>
          <a:solidFill>
            <a:schemeClr val="accent5">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8359593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45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cabezado de seccion 3">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208982" cy="6848475"/>
          </a:xfrm>
          <a:prstGeom prst="rect">
            <a:avLst/>
          </a:prstGeom>
        </p:spPr>
      </p:pic>
      <p:sp>
        <p:nvSpPr>
          <p:cNvPr id="7" name="Rectángulo 6"/>
          <p:cNvSpPr/>
          <p:nvPr userDrawn="1"/>
        </p:nvSpPr>
        <p:spPr>
          <a:xfrm>
            <a:off x="1" y="-2051"/>
            <a:ext cx="12208982" cy="6860051"/>
          </a:xfrm>
          <a:prstGeom prst="rect">
            <a:avLst/>
          </a:prstGeom>
          <a:gradFill flip="none" rotWithShape="1">
            <a:gsLst>
              <a:gs pos="0">
                <a:srgbClr val="111E35">
                  <a:alpha val="25000"/>
                </a:srgbClr>
              </a:gs>
              <a:gs pos="98000">
                <a:schemeClr val="accent5">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Marcador de texto 16"/>
          <p:cNvSpPr>
            <a:spLocks noGrp="1"/>
          </p:cNvSpPr>
          <p:nvPr>
            <p:ph type="body" sz="quarter" idx="10" hasCustomPrompt="1"/>
          </p:nvPr>
        </p:nvSpPr>
        <p:spPr>
          <a:xfrm>
            <a:off x="2316163" y="3060776"/>
            <a:ext cx="6156325" cy="745112"/>
          </a:xfrm>
          <a:prstGeom prst="rect">
            <a:avLst/>
          </a:prstGeom>
        </p:spPr>
        <p:txBody>
          <a:bodyPr/>
          <a:lstStyle>
            <a:lvl1pPr marL="0" indent="0">
              <a:buNone/>
              <a:defRPr sz="4400" i="1">
                <a:solidFill>
                  <a:schemeClr val="bg1"/>
                </a:solidFill>
              </a:defRPr>
            </a:lvl1pPr>
          </a:lstStyle>
          <a:p>
            <a:pPr lvl="0"/>
            <a:r>
              <a:rPr lang="es-ES" dirty="0"/>
              <a:t>Capítulo</a:t>
            </a:r>
          </a:p>
        </p:txBody>
      </p:sp>
      <p:sp>
        <p:nvSpPr>
          <p:cNvPr id="6" name="Elipse 5"/>
          <p:cNvSpPr/>
          <p:nvPr userDrawn="1"/>
        </p:nvSpPr>
        <p:spPr>
          <a:xfrm>
            <a:off x="1283430" y="3079750"/>
            <a:ext cx="747224" cy="747224"/>
          </a:xfrm>
          <a:prstGeom prst="ellipse">
            <a:avLst/>
          </a:prstGeom>
          <a:solidFill>
            <a:schemeClr val="accent5">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1479100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4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tabla horizontal">
    <p:spTree>
      <p:nvGrpSpPr>
        <p:cNvPr id="1" name=""/>
        <p:cNvGrpSpPr/>
        <p:nvPr/>
      </p:nvGrpSpPr>
      <p:grpSpPr>
        <a:xfrm>
          <a:off x="0" y="0"/>
          <a:ext cx="0" cy="0"/>
          <a:chOff x="0" y="0"/>
          <a:chExt cx="0" cy="0"/>
        </a:xfrm>
      </p:grpSpPr>
      <p:sp>
        <p:nvSpPr>
          <p:cNvPr id="25" name="Marcador de texto 25"/>
          <p:cNvSpPr>
            <a:spLocks noGrp="1"/>
          </p:cNvSpPr>
          <p:nvPr>
            <p:ph type="body" sz="quarter" idx="10" hasCustomPrompt="1"/>
          </p:nvPr>
        </p:nvSpPr>
        <p:spPr>
          <a:xfrm>
            <a:off x="1463674" y="484796"/>
            <a:ext cx="9393238" cy="1117600"/>
          </a:xfrm>
          <a:prstGeom prst="rect">
            <a:avLst/>
          </a:prstGeom>
        </p:spPr>
        <p:txBody>
          <a:bodyPr/>
          <a:lstStyle>
            <a:lvl1pPr marL="0" indent="0" algn="just">
              <a:buNone/>
              <a:defRPr sz="2400" i="1">
                <a:solidFill>
                  <a:srgbClr val="355979"/>
                </a:solidFill>
              </a:defRPr>
            </a:lvl1pPr>
          </a:lstStyle>
          <a:p>
            <a:pPr lvl="0"/>
            <a:r>
              <a:rPr lang="es-CL" noProof="0" dirty="0"/>
              <a:t>Editar el texto…</a:t>
            </a:r>
          </a:p>
        </p:txBody>
      </p:sp>
      <p:sp>
        <p:nvSpPr>
          <p:cNvPr id="26" name="Marcador de texto 27"/>
          <p:cNvSpPr>
            <a:spLocks noGrp="1"/>
          </p:cNvSpPr>
          <p:nvPr>
            <p:ph type="body" sz="quarter" idx="11" hasCustomPrompt="1"/>
          </p:nvPr>
        </p:nvSpPr>
        <p:spPr>
          <a:xfrm>
            <a:off x="1463674" y="6261905"/>
            <a:ext cx="9392991" cy="439837"/>
          </a:xfrm>
          <a:prstGeom prst="rect">
            <a:avLst/>
          </a:prstGeom>
        </p:spPr>
        <p:txBody>
          <a:bodyPr/>
          <a:lstStyle>
            <a:lvl1pPr marL="0" indent="0">
              <a:buNone/>
              <a:defRPr sz="1400">
                <a:solidFill>
                  <a:schemeClr val="tx1">
                    <a:lumMod val="85000"/>
                    <a:lumOff val="15000"/>
                  </a:schemeClr>
                </a:solidFill>
              </a:defRPr>
            </a:lvl1pPr>
          </a:lstStyle>
          <a:p>
            <a:pPr lvl="0"/>
            <a:r>
              <a:rPr lang="es-CL" noProof="0" dirty="0"/>
              <a:t>Fuente:</a:t>
            </a:r>
          </a:p>
        </p:txBody>
      </p:sp>
      <p:sp>
        <p:nvSpPr>
          <p:cNvPr id="27" name="Marcador de texto 29"/>
          <p:cNvSpPr>
            <a:spLocks noGrp="1"/>
          </p:cNvSpPr>
          <p:nvPr>
            <p:ph type="body" sz="quarter" idx="12" hasCustomPrompt="1"/>
          </p:nvPr>
        </p:nvSpPr>
        <p:spPr>
          <a:xfrm>
            <a:off x="1463674" y="1842898"/>
            <a:ext cx="9392991" cy="237413"/>
          </a:xfrm>
          <a:prstGeom prst="rect">
            <a:avLst/>
          </a:prstGeom>
        </p:spPr>
        <p:txBody>
          <a:bodyPr/>
          <a:lstStyle>
            <a:lvl1pPr marL="0" indent="0" algn="ctr">
              <a:buNone/>
              <a:defRPr sz="2000" b="1" baseline="0">
                <a:solidFill>
                  <a:schemeClr val="tx1">
                    <a:lumMod val="75000"/>
                    <a:lumOff val="25000"/>
                  </a:schemeClr>
                </a:solidFill>
              </a:defRPr>
            </a:lvl1pPr>
          </a:lstStyle>
          <a:p>
            <a:pPr lvl="0"/>
            <a:r>
              <a:rPr lang="es-CL" noProof="0" dirty="0"/>
              <a:t>Título gráfico</a:t>
            </a:r>
          </a:p>
        </p:txBody>
      </p:sp>
      <p:sp>
        <p:nvSpPr>
          <p:cNvPr id="28" name="Marcador de texto 33"/>
          <p:cNvSpPr>
            <a:spLocks noGrp="1"/>
          </p:cNvSpPr>
          <p:nvPr>
            <p:ph type="body" sz="quarter" idx="13" hasCustomPrompt="1"/>
          </p:nvPr>
        </p:nvSpPr>
        <p:spPr>
          <a:xfrm>
            <a:off x="1463674" y="2150473"/>
            <a:ext cx="9392991" cy="293687"/>
          </a:xfrm>
          <a:prstGeom prst="rect">
            <a:avLst/>
          </a:prstGeom>
        </p:spPr>
        <p:txBody>
          <a:bodyPr/>
          <a:lstStyle>
            <a:lvl1pPr marL="0" indent="0" algn="ctr">
              <a:buNone/>
              <a:defRPr sz="1800" baseline="0">
                <a:solidFill>
                  <a:schemeClr val="tx1">
                    <a:lumMod val="75000"/>
                    <a:lumOff val="25000"/>
                  </a:schemeClr>
                </a:solidFill>
              </a:defRPr>
            </a:lvl1pPr>
          </a:lstStyle>
          <a:p>
            <a:pPr lvl="0"/>
            <a:r>
              <a:rPr lang="es-CL" noProof="0" dirty="0"/>
              <a:t>(Bajada título)</a:t>
            </a:r>
          </a:p>
        </p:txBody>
      </p:sp>
      <p:sp>
        <p:nvSpPr>
          <p:cNvPr id="31" name="Marcador de tabla 30"/>
          <p:cNvSpPr>
            <a:spLocks noGrp="1"/>
          </p:cNvSpPr>
          <p:nvPr>
            <p:ph type="tbl" sz="quarter" idx="14"/>
          </p:nvPr>
        </p:nvSpPr>
        <p:spPr>
          <a:xfrm>
            <a:off x="1463674" y="2622657"/>
            <a:ext cx="9393238" cy="3460750"/>
          </a:xfrm>
          <a:prstGeom prst="rect">
            <a:avLst/>
          </a:prstGeom>
        </p:spPr>
        <p:txBody>
          <a:bodyPr/>
          <a:lstStyle/>
          <a:p>
            <a:endParaRPr lang="es-CL" noProof="0" dirty="0"/>
          </a:p>
        </p:txBody>
      </p:sp>
      <p:grpSp>
        <p:nvGrpSpPr>
          <p:cNvPr id="10" name="Grupo 9"/>
          <p:cNvGrpSpPr/>
          <p:nvPr userDrawn="1"/>
        </p:nvGrpSpPr>
        <p:grpSpPr>
          <a:xfrm>
            <a:off x="0" y="0"/>
            <a:ext cx="846161" cy="6858000"/>
            <a:chOff x="8081901" y="13647"/>
            <a:chExt cx="846161" cy="6858001"/>
          </a:xfrm>
        </p:grpSpPr>
        <p:sp>
          <p:nvSpPr>
            <p:cNvPr id="11" name="Rectángulo 34"/>
            <p:cNvSpPr/>
            <p:nvPr userDrawn="1"/>
          </p:nvSpPr>
          <p:spPr>
            <a:xfrm>
              <a:off x="8081901" y="13647"/>
              <a:ext cx="846161" cy="6858001"/>
            </a:xfrm>
            <a:prstGeom prst="round1Rect">
              <a:avLst/>
            </a:prstGeom>
            <a:gradFill flip="none" rotWithShape="1">
              <a:gsLst>
                <a:gs pos="0">
                  <a:srgbClr val="182D4F"/>
                </a:gs>
                <a:gs pos="100000">
                  <a:srgbClr val="3F6787"/>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2" name="Imagen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4345" y="6087671"/>
              <a:ext cx="601271" cy="592711"/>
            </a:xfrm>
            <a:prstGeom prst="rect">
              <a:avLst/>
            </a:prstGeom>
            <a:noFill/>
            <a:effectLst>
              <a:glow>
                <a:schemeClr val="accent1">
                  <a:alpha val="0"/>
                </a:schemeClr>
              </a:glow>
              <a:outerShdw blurRad="50800" dist="38100" dir="2700000" algn="tl" rotWithShape="0">
                <a:srgbClr val="345778">
                  <a:alpha val="40000"/>
                </a:srgbClr>
              </a:outerShdw>
              <a:reflection endPos="0" dir="5400000" sy="-100000" algn="bl" rotWithShape="0"/>
            </a:effectLst>
          </p:spPr>
        </p:pic>
      </p:grpSp>
      <p:sp>
        <p:nvSpPr>
          <p:cNvPr id="2" name="CuadroTexto 1">
            <a:extLst>
              <a:ext uri="{FF2B5EF4-FFF2-40B4-BE49-F238E27FC236}">
                <a16:creationId xmlns:a16="http://schemas.microsoft.com/office/drawing/2014/main" id="{D46239DB-5FF2-4087-BA8F-15743DD71991}"/>
              </a:ext>
            </a:extLst>
          </p:cNvPr>
          <p:cNvSpPr txBox="1"/>
          <p:nvPr userDrawn="1"/>
        </p:nvSpPr>
        <p:spPr>
          <a:xfrm>
            <a:off x="11341290" y="6346216"/>
            <a:ext cx="586853" cy="307777"/>
          </a:xfrm>
          <a:prstGeom prst="rect">
            <a:avLst/>
          </a:prstGeom>
          <a:noFill/>
        </p:spPr>
        <p:txBody>
          <a:bodyPr wrap="square" rtlCol="0">
            <a:spAutoFit/>
          </a:bodyPr>
          <a:lstStyle/>
          <a:p>
            <a:fld id="{99777B3C-6569-4208-A572-FE8BA7A463B1}" type="slidenum">
              <a:rPr lang="es-CL" sz="1400" smtClean="0"/>
              <a:t>‹Nº›</a:t>
            </a:fld>
            <a:endParaRPr lang="es-CL" sz="1400" dirty="0"/>
          </a:p>
        </p:txBody>
      </p:sp>
    </p:spTree>
    <p:extLst>
      <p:ext uri="{BB962C8B-B14F-4D97-AF65-F5344CB8AC3E}">
        <p14:creationId xmlns:p14="http://schemas.microsoft.com/office/powerpoint/2010/main" val="3834035933"/>
      </p:ext>
    </p:extLst>
  </p:cSld>
  <p:clrMapOvr>
    <a:masterClrMapping/>
  </p:clrMapOvr>
  <p:extLst>
    <p:ext uri="{DCECCB84-F9BA-43D5-87BE-67443E8EF086}">
      <p15:sldGuideLst xmlns:p15="http://schemas.microsoft.com/office/powerpoint/2012/main">
        <p15:guide id="1" orient="horz" pos="30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413773"/>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9" r:id="rId3"/>
    <p:sldLayoutId id="2147483650" r:id="rId4"/>
    <p:sldLayoutId id="2147483662" r:id="rId5"/>
    <p:sldLayoutId id="2147483651" r:id="rId6"/>
    <p:sldLayoutId id="2147483652" r:id="rId7"/>
    <p:sldLayoutId id="2147483653" r:id="rId8"/>
    <p:sldLayoutId id="2147483656" r:id="rId9"/>
    <p:sldLayoutId id="2147483654" r:id="rId10"/>
    <p:sldLayoutId id="2147483655" r:id="rId11"/>
    <p:sldLayoutId id="2147483668" r:id="rId12"/>
    <p:sldLayoutId id="2147483663" r:id="rId13"/>
    <p:sldLayoutId id="2147483661" r:id="rId14"/>
    <p:sldLayoutId id="214748365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9.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chart" Target="../charts/char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33.png"/><Relationship Id="rId1" Type="http://schemas.openxmlformats.org/officeDocument/2006/relationships/slideLayout" Target="../slideLayouts/slideLayout9.xml"/><Relationship Id="rId4" Type="http://schemas.openxmlformats.org/officeDocument/2006/relationships/chart" Target="../charts/chart2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2233803" y="1864674"/>
            <a:ext cx="5532434" cy="2010519"/>
          </a:xfrm>
        </p:spPr>
        <p:txBody>
          <a:bodyPr/>
          <a:lstStyle/>
          <a:p>
            <a:r>
              <a:rPr lang="es-CL" dirty="0"/>
              <a:t>INFORME DE POLÍTICA MONETARIA</a:t>
            </a:r>
          </a:p>
          <a:p>
            <a:r>
              <a:rPr lang="es-CL" dirty="0"/>
              <a:t>Diciembre 2020</a:t>
            </a:r>
          </a:p>
        </p:txBody>
      </p:sp>
      <p:sp>
        <p:nvSpPr>
          <p:cNvPr id="4" name="Marcador de texto 3"/>
          <p:cNvSpPr>
            <a:spLocks noGrp="1"/>
          </p:cNvSpPr>
          <p:nvPr>
            <p:ph type="body" sz="quarter" idx="12"/>
          </p:nvPr>
        </p:nvSpPr>
        <p:spPr/>
        <p:txBody>
          <a:bodyPr/>
          <a:lstStyle/>
          <a:p>
            <a:r>
              <a:rPr lang="es-CL" dirty="0"/>
              <a:t>Banco Central de Chile, 11 de diciembre 2020</a:t>
            </a:r>
            <a:endParaRPr lang="es-ES" dirty="0"/>
          </a:p>
        </p:txBody>
      </p:sp>
      <p:sp>
        <p:nvSpPr>
          <p:cNvPr id="6" name="Marcador de texto 17"/>
          <p:cNvSpPr>
            <a:spLocks noGrp="1"/>
          </p:cNvSpPr>
          <p:nvPr>
            <p:ph type="body" sz="quarter" idx="11" hasCustomPrompt="1"/>
          </p:nvPr>
        </p:nvSpPr>
        <p:spPr>
          <a:xfrm>
            <a:off x="4786084" y="4989769"/>
            <a:ext cx="3530600" cy="328068"/>
          </a:xfrm>
          <a:prstGeom prst="rect">
            <a:avLst/>
          </a:prstGeom>
        </p:spPr>
        <p:txBody>
          <a:bodyPr/>
          <a:lstStyle>
            <a:lvl1pPr marL="0" indent="0">
              <a:buNone/>
              <a:defRPr sz="2400" baseline="0">
                <a:solidFill>
                  <a:schemeClr val="bg1"/>
                </a:solidFill>
              </a:defRPr>
            </a:lvl1pPr>
          </a:lstStyle>
          <a:p>
            <a:pPr lvl="0"/>
            <a:r>
              <a:rPr lang="es-CL" dirty="0"/>
              <a:t>Rosanna Costa</a:t>
            </a:r>
          </a:p>
        </p:txBody>
      </p:sp>
      <p:sp>
        <p:nvSpPr>
          <p:cNvPr id="7" name="Marcador de texto 2"/>
          <p:cNvSpPr txBox="1">
            <a:spLocks/>
          </p:cNvSpPr>
          <p:nvPr/>
        </p:nvSpPr>
        <p:spPr>
          <a:xfrm>
            <a:off x="4786313" y="5501894"/>
            <a:ext cx="4714738" cy="43059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t>Consejera</a:t>
            </a:r>
            <a:endParaRPr lang="es-ES" dirty="0"/>
          </a:p>
        </p:txBody>
      </p:sp>
    </p:spTree>
    <p:extLst>
      <p:ext uri="{BB962C8B-B14F-4D97-AF65-F5344CB8AC3E}">
        <p14:creationId xmlns:p14="http://schemas.microsoft.com/office/powerpoint/2010/main" val="526139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texto 1">
            <a:extLst>
              <a:ext uri="{FF2B5EF4-FFF2-40B4-BE49-F238E27FC236}">
                <a16:creationId xmlns:a16="http://schemas.microsoft.com/office/drawing/2014/main" id="{211E1CC0-DCFB-4499-8068-50A947EE7AC1}"/>
              </a:ext>
            </a:extLst>
          </p:cNvPr>
          <p:cNvSpPr>
            <a:spLocks noGrp="1"/>
          </p:cNvSpPr>
          <p:nvPr>
            <p:ph type="body" sz="quarter" idx="10"/>
          </p:nvPr>
        </p:nvSpPr>
        <p:spPr>
          <a:xfrm>
            <a:off x="1111170" y="442186"/>
            <a:ext cx="10542114" cy="1117600"/>
          </a:xfrm>
          <a:noFill/>
        </p:spPr>
        <p:txBody>
          <a:bodyPr/>
          <a:lstStyle/>
          <a:p>
            <a:r>
              <a:rPr lang="es-ES" sz="2000" dirty="0"/>
              <a:t>Las condiciones financieras externas conservan un tono favorable, en medio de la abundante liquidez global, la evolución de las economías y, en lo más reciente, por los avances de las vacunas.</a:t>
            </a:r>
            <a:endParaRPr lang="es-CL" sz="2000" dirty="0"/>
          </a:p>
        </p:txBody>
      </p:sp>
      <p:sp>
        <p:nvSpPr>
          <p:cNvPr id="15" name="Marcador de texto 3">
            <a:extLst>
              <a:ext uri="{FF2B5EF4-FFF2-40B4-BE49-F238E27FC236}">
                <a16:creationId xmlns:a16="http://schemas.microsoft.com/office/drawing/2014/main" id="{F21FD041-FF9A-422E-AA4F-39CD57904509}"/>
              </a:ext>
            </a:extLst>
          </p:cNvPr>
          <p:cNvSpPr>
            <a:spLocks noGrp="1"/>
          </p:cNvSpPr>
          <p:nvPr>
            <p:ph type="body" sz="quarter" idx="11"/>
          </p:nvPr>
        </p:nvSpPr>
        <p:spPr>
          <a:xfrm>
            <a:off x="1111170" y="6167641"/>
            <a:ext cx="10136344" cy="439837"/>
          </a:xfrm>
        </p:spPr>
        <p:txBody>
          <a:bodyPr/>
          <a:lstStyle/>
          <a:p>
            <a:pPr algn="just"/>
            <a:r>
              <a:rPr lang="es-ES" sz="1000" dirty="0"/>
              <a:t>(1) Índices accionarios por región medidos en moneda local por Morgan Stanley Capital International. Para Chile se utiliza el IPSA. (2) Línea vertical punteada indica el cierre estadístico del </a:t>
            </a:r>
            <a:r>
              <a:rPr lang="es-ES" sz="1000" dirty="0" err="1"/>
              <a:t>IPoM</a:t>
            </a:r>
            <a:r>
              <a:rPr lang="es-ES" sz="1000" dirty="0"/>
              <a:t> de septiembre del 2020. Fuente: Bloomberg.</a:t>
            </a:r>
            <a:endParaRPr lang="es-CL" sz="1000" dirty="0"/>
          </a:p>
        </p:txBody>
      </p:sp>
      <p:sp>
        <p:nvSpPr>
          <p:cNvPr id="16" name="Marcador de texto 7">
            <a:extLst>
              <a:ext uri="{FF2B5EF4-FFF2-40B4-BE49-F238E27FC236}">
                <a16:creationId xmlns:a16="http://schemas.microsoft.com/office/drawing/2014/main" id="{1412C183-1C4B-4F62-81BD-B2A4476E83C1}"/>
              </a:ext>
            </a:extLst>
          </p:cNvPr>
          <p:cNvSpPr>
            <a:spLocks noGrp="1"/>
          </p:cNvSpPr>
          <p:nvPr>
            <p:ph type="body" sz="quarter" idx="12"/>
          </p:nvPr>
        </p:nvSpPr>
        <p:spPr>
          <a:xfrm>
            <a:off x="1111170" y="1411796"/>
            <a:ext cx="4644000" cy="337106"/>
          </a:xfrm>
          <a:noFill/>
        </p:spPr>
        <p:txBody>
          <a:bodyPr/>
          <a:lstStyle/>
          <a:p>
            <a:pPr algn="l"/>
            <a:r>
              <a:rPr lang="es-CL" sz="1800" dirty="0"/>
              <a:t>Mercados bursátiles (1) (2)</a:t>
            </a:r>
          </a:p>
        </p:txBody>
      </p:sp>
      <p:sp>
        <p:nvSpPr>
          <p:cNvPr id="17" name="Marcador de texto 8">
            <a:extLst>
              <a:ext uri="{FF2B5EF4-FFF2-40B4-BE49-F238E27FC236}">
                <a16:creationId xmlns:a16="http://schemas.microsoft.com/office/drawing/2014/main" id="{97C3D228-2751-4628-AD74-13C8E8B3CEA1}"/>
              </a:ext>
            </a:extLst>
          </p:cNvPr>
          <p:cNvSpPr>
            <a:spLocks noGrp="1"/>
          </p:cNvSpPr>
          <p:nvPr>
            <p:ph type="body" sz="quarter" idx="13"/>
          </p:nvPr>
        </p:nvSpPr>
        <p:spPr>
          <a:xfrm>
            <a:off x="1111170" y="1694915"/>
            <a:ext cx="4644000" cy="414116"/>
          </a:xfrm>
        </p:spPr>
        <p:txBody>
          <a:bodyPr/>
          <a:lstStyle/>
          <a:p>
            <a:pPr algn="l"/>
            <a:r>
              <a:rPr lang="es-CL" sz="1600" dirty="0"/>
              <a:t>(índice 1 de enero 2020 = 100)</a:t>
            </a:r>
          </a:p>
        </p:txBody>
      </p:sp>
      <p:sp>
        <p:nvSpPr>
          <p:cNvPr id="11" name="Marcador de texto 7">
            <a:extLst>
              <a:ext uri="{FF2B5EF4-FFF2-40B4-BE49-F238E27FC236}">
                <a16:creationId xmlns:a16="http://schemas.microsoft.com/office/drawing/2014/main" id="{21952ECA-CD72-4A22-BD53-6C0EAD4E1D71}"/>
              </a:ext>
            </a:extLst>
          </p:cNvPr>
          <p:cNvSpPr txBox="1">
            <a:spLocks/>
          </p:cNvSpPr>
          <p:nvPr/>
        </p:nvSpPr>
        <p:spPr>
          <a:xfrm>
            <a:off x="6781073" y="1312720"/>
            <a:ext cx="3131622" cy="131090"/>
          </a:xfrm>
          <a:prstGeom prst="rect">
            <a:avLst/>
          </a:prstGeom>
          <a:noFill/>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sz="1800" dirty="0"/>
              <a:t>Premios por riesgo en mercados emergentes (EMBI)</a:t>
            </a:r>
            <a:endParaRPr lang="es-CL" sz="1800" dirty="0"/>
          </a:p>
        </p:txBody>
      </p:sp>
      <p:sp>
        <p:nvSpPr>
          <p:cNvPr id="12" name="Marcador de texto 8">
            <a:extLst>
              <a:ext uri="{FF2B5EF4-FFF2-40B4-BE49-F238E27FC236}">
                <a16:creationId xmlns:a16="http://schemas.microsoft.com/office/drawing/2014/main" id="{315C87F0-41F1-48BF-AC17-D2360A93CD33}"/>
              </a:ext>
            </a:extLst>
          </p:cNvPr>
          <p:cNvSpPr txBox="1">
            <a:spLocks/>
          </p:cNvSpPr>
          <p:nvPr/>
        </p:nvSpPr>
        <p:spPr>
          <a:xfrm>
            <a:off x="6781073" y="1790451"/>
            <a:ext cx="3131621" cy="41411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800" kern="12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CL" sz="1600" dirty="0"/>
              <a:t>(puntos base)</a:t>
            </a:r>
          </a:p>
        </p:txBody>
      </p:sp>
      <p:graphicFrame>
        <p:nvGraphicFramePr>
          <p:cNvPr id="18" name="Marcador de tabla 7">
            <a:extLst>
              <a:ext uri="{FF2B5EF4-FFF2-40B4-BE49-F238E27FC236}">
                <a16:creationId xmlns:a16="http://schemas.microsoft.com/office/drawing/2014/main" id="{C5E67F1C-6055-42E4-A425-753ED539CEE9}"/>
              </a:ext>
            </a:extLst>
          </p:cNvPr>
          <p:cNvGraphicFramePr>
            <a:graphicFrameLocks noGrp="1"/>
          </p:cNvGraphicFramePr>
          <p:nvPr>
            <p:ph type="tbl" sz="quarter" idx="14"/>
            <p:extLst>
              <p:ext uri="{D42A27DB-BD31-4B8C-83A1-F6EECF244321}">
                <p14:modId xmlns:p14="http://schemas.microsoft.com/office/powerpoint/2010/main" val="3368030723"/>
              </p:ext>
            </p:extLst>
          </p:nvPr>
        </p:nvGraphicFramePr>
        <p:xfrm>
          <a:off x="1111170" y="2483374"/>
          <a:ext cx="4746291" cy="3460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Gráfico 18">
            <a:extLst>
              <a:ext uri="{FF2B5EF4-FFF2-40B4-BE49-F238E27FC236}">
                <a16:creationId xmlns:a16="http://schemas.microsoft.com/office/drawing/2014/main" id="{2953873F-45E1-4D1C-851A-6EC22E93AFC7}"/>
              </a:ext>
            </a:extLst>
          </p:cNvPr>
          <p:cNvGraphicFramePr>
            <a:graphicFrameLocks/>
          </p:cNvGraphicFramePr>
          <p:nvPr>
            <p:extLst>
              <p:ext uri="{D42A27DB-BD31-4B8C-83A1-F6EECF244321}">
                <p14:modId xmlns:p14="http://schemas.microsoft.com/office/powerpoint/2010/main" val="1422498738"/>
              </p:ext>
            </p:extLst>
          </p:nvPr>
        </p:nvGraphicFramePr>
        <p:xfrm>
          <a:off x="6781074" y="2204567"/>
          <a:ext cx="4246318" cy="38350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9871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texto 1">
            <a:extLst>
              <a:ext uri="{FF2B5EF4-FFF2-40B4-BE49-F238E27FC236}">
                <a16:creationId xmlns:a16="http://schemas.microsoft.com/office/drawing/2014/main" id="{7082F6A2-4A9D-429C-8738-9D86685C9390}"/>
              </a:ext>
            </a:extLst>
          </p:cNvPr>
          <p:cNvSpPr>
            <a:spLocks noGrp="1"/>
          </p:cNvSpPr>
          <p:nvPr>
            <p:ph type="body" sz="quarter" idx="10"/>
          </p:nvPr>
        </p:nvSpPr>
        <p:spPr>
          <a:xfrm>
            <a:off x="1463674" y="417421"/>
            <a:ext cx="9971242" cy="683998"/>
          </a:xfrm>
          <a:noFill/>
        </p:spPr>
        <p:txBody>
          <a:bodyPr/>
          <a:lstStyle/>
          <a:p>
            <a:r>
              <a:rPr lang="es-ES" sz="2000" dirty="0"/>
              <a:t>Chile ha seguido las tendencias globales sobre la evolución de la movilidad y el desempeño de la economía, con avances dispares entre sectores y una recuperación más lenta que la prevista en septiembre.</a:t>
            </a:r>
            <a:endParaRPr lang="es-CL" sz="2000" dirty="0"/>
          </a:p>
        </p:txBody>
      </p:sp>
      <p:sp>
        <p:nvSpPr>
          <p:cNvPr id="19" name="Marcador de texto 2">
            <a:extLst>
              <a:ext uri="{FF2B5EF4-FFF2-40B4-BE49-F238E27FC236}">
                <a16:creationId xmlns:a16="http://schemas.microsoft.com/office/drawing/2014/main" id="{3C37A480-E4CB-437D-97FB-F4B8D8B14DF5}"/>
              </a:ext>
            </a:extLst>
          </p:cNvPr>
          <p:cNvSpPr>
            <a:spLocks noGrp="1"/>
          </p:cNvSpPr>
          <p:nvPr>
            <p:ph type="body" sz="quarter" idx="11"/>
          </p:nvPr>
        </p:nvSpPr>
        <p:spPr>
          <a:xfrm>
            <a:off x="1463674" y="6125672"/>
            <a:ext cx="9392991" cy="372871"/>
          </a:xfrm>
        </p:spPr>
        <p:txBody>
          <a:bodyPr/>
          <a:lstStyle/>
          <a:p>
            <a:pPr algn="just"/>
            <a:r>
              <a:rPr lang="es-ES" sz="1000" dirty="0"/>
              <a:t>(*) Considera las actividades agropecuario-silvícola, pesca, EGA y gestión de desechos, y construcción. Fuente: Banco Central de Chile.			</a:t>
            </a:r>
          </a:p>
        </p:txBody>
      </p:sp>
      <p:sp>
        <p:nvSpPr>
          <p:cNvPr id="20" name="Marcador de texto 7">
            <a:extLst>
              <a:ext uri="{FF2B5EF4-FFF2-40B4-BE49-F238E27FC236}">
                <a16:creationId xmlns:a16="http://schemas.microsoft.com/office/drawing/2014/main" id="{25FB0087-1F90-4684-8B06-F2EFD3BCEF8B}"/>
              </a:ext>
            </a:extLst>
          </p:cNvPr>
          <p:cNvSpPr>
            <a:spLocks noGrp="1"/>
          </p:cNvSpPr>
          <p:nvPr>
            <p:ph type="body" sz="quarter" idx="12"/>
          </p:nvPr>
        </p:nvSpPr>
        <p:spPr>
          <a:xfrm>
            <a:off x="1463674" y="1476281"/>
            <a:ext cx="9971241" cy="307575"/>
          </a:xfrm>
          <a:noFill/>
        </p:spPr>
        <p:txBody>
          <a:bodyPr/>
          <a:lstStyle/>
          <a:p>
            <a:pPr algn="l"/>
            <a:r>
              <a:rPr lang="es-CL" sz="1800" dirty="0"/>
              <a:t>Imacec</a:t>
            </a:r>
          </a:p>
        </p:txBody>
      </p:sp>
      <p:sp>
        <p:nvSpPr>
          <p:cNvPr id="21" name="Marcador de texto 8">
            <a:extLst>
              <a:ext uri="{FF2B5EF4-FFF2-40B4-BE49-F238E27FC236}">
                <a16:creationId xmlns:a16="http://schemas.microsoft.com/office/drawing/2014/main" id="{0AC205A9-CE9B-4A00-9EC3-FF4371C9AE6B}"/>
              </a:ext>
            </a:extLst>
          </p:cNvPr>
          <p:cNvSpPr>
            <a:spLocks noGrp="1"/>
          </p:cNvSpPr>
          <p:nvPr>
            <p:ph type="body" sz="quarter" idx="13"/>
          </p:nvPr>
        </p:nvSpPr>
        <p:spPr>
          <a:xfrm>
            <a:off x="1463674" y="1783856"/>
            <a:ext cx="9971241" cy="265917"/>
          </a:xfrm>
        </p:spPr>
        <p:txBody>
          <a:bodyPr/>
          <a:lstStyle/>
          <a:p>
            <a:pPr algn="l"/>
            <a:r>
              <a:rPr lang="es-CL" sz="1600" dirty="0"/>
              <a:t>(variación anual, porcentaje)</a:t>
            </a:r>
          </a:p>
        </p:txBody>
      </p:sp>
      <p:graphicFrame>
        <p:nvGraphicFramePr>
          <p:cNvPr id="8" name="Marcador de tabla 7"/>
          <p:cNvGraphicFramePr>
            <a:graphicFrameLocks noGrp="1"/>
          </p:cNvGraphicFramePr>
          <p:nvPr>
            <p:ph type="tbl" sz="quarter" idx="14"/>
            <p:extLst>
              <p:ext uri="{D42A27DB-BD31-4B8C-83A1-F6EECF244321}">
                <p14:modId xmlns:p14="http://schemas.microsoft.com/office/powerpoint/2010/main" val="894426401"/>
              </p:ext>
            </p:extLst>
          </p:nvPr>
        </p:nvGraphicFramePr>
        <p:xfrm>
          <a:off x="1463674" y="2357348"/>
          <a:ext cx="9393238" cy="3460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6409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lipse 23">
            <a:extLst>
              <a:ext uri="{FF2B5EF4-FFF2-40B4-BE49-F238E27FC236}">
                <a16:creationId xmlns:a16="http://schemas.microsoft.com/office/drawing/2014/main" id="{BB8C0A32-2CC6-49AE-A1A3-C916DB5286FC}"/>
              </a:ext>
            </a:extLst>
          </p:cNvPr>
          <p:cNvSpPr/>
          <p:nvPr/>
        </p:nvSpPr>
        <p:spPr>
          <a:xfrm>
            <a:off x="5236963" y="1602396"/>
            <a:ext cx="2386584" cy="2112264"/>
          </a:xfrm>
          <a:prstGeom prst="ellipse">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Elipse 24">
            <a:extLst>
              <a:ext uri="{FF2B5EF4-FFF2-40B4-BE49-F238E27FC236}">
                <a16:creationId xmlns:a16="http://schemas.microsoft.com/office/drawing/2014/main" id="{78205897-237F-447A-83CB-A56993DDFBD2}"/>
              </a:ext>
            </a:extLst>
          </p:cNvPr>
          <p:cNvSpPr/>
          <p:nvPr/>
        </p:nvSpPr>
        <p:spPr>
          <a:xfrm>
            <a:off x="8825983" y="1602396"/>
            <a:ext cx="2386584" cy="2112264"/>
          </a:xfrm>
          <a:prstGeom prst="ellipse">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Elipse 18">
            <a:extLst>
              <a:ext uri="{FF2B5EF4-FFF2-40B4-BE49-F238E27FC236}">
                <a16:creationId xmlns:a16="http://schemas.microsoft.com/office/drawing/2014/main" id="{63439F14-3F29-4B6F-9075-E5397153373E}"/>
              </a:ext>
            </a:extLst>
          </p:cNvPr>
          <p:cNvSpPr/>
          <p:nvPr/>
        </p:nvSpPr>
        <p:spPr>
          <a:xfrm>
            <a:off x="1647943" y="1602396"/>
            <a:ext cx="2386584" cy="2112264"/>
          </a:xfrm>
          <a:prstGeom prst="ellipse">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Marcador de texto 1"/>
          <p:cNvSpPr>
            <a:spLocks noGrp="1"/>
          </p:cNvSpPr>
          <p:nvPr>
            <p:ph type="body" sz="quarter" idx="10"/>
          </p:nvPr>
        </p:nvSpPr>
        <p:spPr>
          <a:xfrm>
            <a:off x="1463673" y="484796"/>
            <a:ext cx="10089229" cy="1117600"/>
          </a:xfrm>
        </p:spPr>
        <p:txBody>
          <a:bodyPr/>
          <a:lstStyle/>
          <a:p>
            <a:r>
              <a:rPr lang="es-CL" sz="2000" dirty="0"/>
              <a:t>Ello ha influido en la recuperación del mercado laboral, que mantiene importantes holguras.</a:t>
            </a:r>
          </a:p>
        </p:txBody>
      </p:sp>
      <p:sp>
        <p:nvSpPr>
          <p:cNvPr id="7" name="CuadroTexto 6"/>
          <p:cNvSpPr txBox="1"/>
          <p:nvPr/>
        </p:nvSpPr>
        <p:spPr>
          <a:xfrm>
            <a:off x="1361977" y="4965622"/>
            <a:ext cx="3206649" cy="830997"/>
          </a:xfrm>
          <a:prstGeom prst="rect">
            <a:avLst/>
          </a:prstGeom>
          <a:noFill/>
        </p:spPr>
        <p:txBody>
          <a:bodyPr wrap="square" rtlCol="0">
            <a:spAutoFit/>
          </a:bodyPr>
          <a:lstStyle/>
          <a:p>
            <a:pPr algn="ctr"/>
            <a:r>
              <a:rPr lang="es-ES" sz="1600" dirty="0">
                <a:solidFill>
                  <a:schemeClr val="tx1">
                    <a:lumMod val="75000"/>
                    <a:lumOff val="25000"/>
                  </a:schemeClr>
                </a:solidFill>
              </a:rPr>
              <a:t>Se han recuperado cerca de un tercio de los puestos de trabajo perdidos durante la pandemia</a:t>
            </a:r>
            <a:endParaRPr lang="es-ES" sz="1600" dirty="0">
              <a:solidFill>
                <a:schemeClr val="tx1">
                  <a:lumMod val="75000"/>
                  <a:lumOff val="25000"/>
                </a:schemeClr>
              </a:solidFill>
              <a:highlight>
                <a:srgbClr val="FFFF00"/>
              </a:highlight>
            </a:endParaRPr>
          </a:p>
        </p:txBody>
      </p:sp>
      <p:sp>
        <p:nvSpPr>
          <p:cNvPr id="8" name="CuadroTexto 7"/>
          <p:cNvSpPr txBox="1"/>
          <p:nvPr/>
        </p:nvSpPr>
        <p:spPr>
          <a:xfrm>
            <a:off x="4822532" y="4947266"/>
            <a:ext cx="3339383" cy="1077218"/>
          </a:xfrm>
          <a:prstGeom prst="rect">
            <a:avLst/>
          </a:prstGeom>
          <a:noFill/>
        </p:spPr>
        <p:txBody>
          <a:bodyPr wrap="square" rtlCol="0">
            <a:spAutoFit/>
          </a:bodyPr>
          <a:lstStyle/>
          <a:p>
            <a:pPr algn="ctr"/>
            <a:r>
              <a:rPr lang="es-ES" sz="1600" dirty="0">
                <a:solidFill>
                  <a:schemeClr val="tx1">
                    <a:lumMod val="75000"/>
                    <a:lumOff val="25000"/>
                  </a:schemeClr>
                </a:solidFill>
              </a:rPr>
              <a:t>A octubre, los ocupados ausentes eran cerca de 900 mil personas, desde un </a:t>
            </a:r>
            <a:r>
              <a:rPr lang="es-ES" sz="1600" i="1" dirty="0">
                <a:solidFill>
                  <a:schemeClr val="tx1">
                    <a:lumMod val="75000"/>
                    <a:lumOff val="25000"/>
                  </a:schemeClr>
                </a:solidFill>
              </a:rPr>
              <a:t>peak</a:t>
            </a:r>
            <a:r>
              <a:rPr lang="es-ES" sz="1600" dirty="0">
                <a:solidFill>
                  <a:schemeClr val="tx1">
                    <a:lumMod val="75000"/>
                    <a:lumOff val="25000"/>
                  </a:schemeClr>
                </a:solidFill>
              </a:rPr>
              <a:t> de algo más de 1,3 millones en julio</a:t>
            </a:r>
          </a:p>
        </p:txBody>
      </p:sp>
      <p:sp>
        <p:nvSpPr>
          <p:cNvPr id="9" name="CuadroTexto 8"/>
          <p:cNvSpPr txBox="1"/>
          <p:nvPr/>
        </p:nvSpPr>
        <p:spPr>
          <a:xfrm>
            <a:off x="8724070" y="4966052"/>
            <a:ext cx="2828832" cy="830997"/>
          </a:xfrm>
          <a:prstGeom prst="rect">
            <a:avLst/>
          </a:prstGeom>
          <a:noFill/>
        </p:spPr>
        <p:txBody>
          <a:bodyPr wrap="square" rtlCol="0">
            <a:spAutoFit/>
          </a:bodyPr>
          <a:lstStyle/>
          <a:p>
            <a:pPr algn="ctr"/>
            <a:r>
              <a:rPr lang="es-ES" sz="1600" dirty="0">
                <a:solidFill>
                  <a:schemeClr val="tx1">
                    <a:lumMod val="75000"/>
                    <a:lumOff val="25000"/>
                  </a:schemeClr>
                </a:solidFill>
              </a:rPr>
              <a:t>Los ingresos laborales reales han evolucionado positivamente</a:t>
            </a:r>
            <a:endParaRPr lang="es-ES" sz="1600" dirty="0">
              <a:solidFill>
                <a:schemeClr val="tx1">
                  <a:lumMod val="75000"/>
                  <a:lumOff val="25000"/>
                </a:schemeClr>
              </a:solidFill>
              <a:highlight>
                <a:srgbClr val="FFFF00"/>
              </a:highlight>
            </a:endParaRPr>
          </a:p>
        </p:txBody>
      </p:sp>
      <p:pic>
        <p:nvPicPr>
          <p:cNvPr id="4" name="Imagen 3" descr="Icono&#10;&#10;Descripción generada automáticamente">
            <a:extLst>
              <a:ext uri="{FF2B5EF4-FFF2-40B4-BE49-F238E27FC236}">
                <a16:creationId xmlns:a16="http://schemas.microsoft.com/office/drawing/2014/main" id="{8041E272-EB9E-4068-B294-1A7AC25CD9AC}"/>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697100" y="1976188"/>
            <a:ext cx="971050" cy="1334607"/>
          </a:xfrm>
          <a:prstGeom prst="rect">
            <a:avLst/>
          </a:prstGeom>
        </p:spPr>
      </p:pic>
      <p:pic>
        <p:nvPicPr>
          <p:cNvPr id="6" name="Imagen 5" descr="Icono&#10;&#10;Descripción generada automáticamente">
            <a:extLst>
              <a:ext uri="{FF2B5EF4-FFF2-40B4-BE49-F238E27FC236}">
                <a16:creationId xmlns:a16="http://schemas.microsoft.com/office/drawing/2014/main" id="{CFFD4BD1-A720-4DEB-A33C-83C2BA3A3CAB}"/>
              </a:ext>
            </a:extLst>
          </p:cNvPr>
          <p:cNvPicPr>
            <a:picLocks noChangeAspect="1"/>
          </p:cNvPicPr>
          <p:nvPr/>
        </p:nvPicPr>
        <p:blipFill>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064239" y="2083285"/>
            <a:ext cx="1639081" cy="1148472"/>
          </a:xfrm>
          <a:prstGeom prst="rect">
            <a:avLst/>
          </a:prstGeom>
        </p:spPr>
      </p:pic>
      <p:pic>
        <p:nvPicPr>
          <p:cNvPr id="11" name="Imagen 10" descr="Icono&#10;&#10;Descripción generada automáticamente">
            <a:extLst>
              <a:ext uri="{FF2B5EF4-FFF2-40B4-BE49-F238E27FC236}">
                <a16:creationId xmlns:a16="http://schemas.microsoft.com/office/drawing/2014/main" id="{9B895C57-7B4C-4159-B200-208575D90711}"/>
              </a:ext>
            </a:extLst>
          </p:cNvPr>
          <p:cNvPicPr>
            <a:picLocks noChangeAspect="1"/>
          </p:cNvPicPr>
          <p:nvPr/>
        </p:nvPicPr>
        <p:blipFill>
          <a:blip r:embed="rId7" cstate="print">
            <a:duotone>
              <a:prstClr val="black"/>
              <a:schemeClr val="accent5">
                <a:tint val="45000"/>
                <a:satMod val="400000"/>
              </a:schemeClr>
            </a:duotone>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730470" y="1976187"/>
            <a:ext cx="1496073" cy="1334607"/>
          </a:xfrm>
          <a:prstGeom prst="rect">
            <a:avLst/>
          </a:prstGeom>
        </p:spPr>
      </p:pic>
      <p:pic>
        <p:nvPicPr>
          <p:cNvPr id="15" name="Imagen 14">
            <a:extLst>
              <a:ext uri="{FF2B5EF4-FFF2-40B4-BE49-F238E27FC236}">
                <a16:creationId xmlns:a16="http://schemas.microsoft.com/office/drawing/2014/main" id="{00729A74-4524-4355-B755-57AD2CE0AE8B}"/>
              </a:ext>
            </a:extLst>
          </p:cNvPr>
          <p:cNvPicPr>
            <a:picLocks noChangeAspect="1"/>
          </p:cNvPicPr>
          <p:nvPr/>
        </p:nvPicPr>
        <p:blipFill>
          <a:blip r:embed="rId9"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713164" y="3958638"/>
            <a:ext cx="600200" cy="963110"/>
          </a:xfrm>
          <a:prstGeom prst="rect">
            <a:avLst/>
          </a:prstGeom>
        </p:spPr>
      </p:pic>
      <p:pic>
        <p:nvPicPr>
          <p:cNvPr id="16" name="Imagen 15">
            <a:extLst>
              <a:ext uri="{FF2B5EF4-FFF2-40B4-BE49-F238E27FC236}">
                <a16:creationId xmlns:a16="http://schemas.microsoft.com/office/drawing/2014/main" id="{18519F07-432A-46DE-937F-A6F43AF247E1}"/>
              </a:ext>
            </a:extLst>
          </p:cNvPr>
          <p:cNvPicPr>
            <a:picLocks noChangeAspect="1"/>
          </p:cNvPicPr>
          <p:nvPr/>
        </p:nvPicPr>
        <p:blipFill>
          <a:blip r:embed="rId9"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325044" y="3958638"/>
            <a:ext cx="600200" cy="963110"/>
          </a:xfrm>
          <a:prstGeom prst="rect">
            <a:avLst/>
          </a:prstGeom>
        </p:spPr>
      </p:pic>
      <p:pic>
        <p:nvPicPr>
          <p:cNvPr id="17" name="Imagen 16">
            <a:extLst>
              <a:ext uri="{FF2B5EF4-FFF2-40B4-BE49-F238E27FC236}">
                <a16:creationId xmlns:a16="http://schemas.microsoft.com/office/drawing/2014/main" id="{5C15A857-2E76-4B89-BC10-BC701977F619}"/>
              </a:ext>
            </a:extLst>
          </p:cNvPr>
          <p:cNvPicPr>
            <a:picLocks noChangeAspect="1"/>
          </p:cNvPicPr>
          <p:nvPr/>
        </p:nvPicPr>
        <p:blipFill>
          <a:blip r:embed="rId9"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818052" y="3958638"/>
            <a:ext cx="600200" cy="963110"/>
          </a:xfrm>
          <a:prstGeom prst="rect">
            <a:avLst/>
          </a:prstGeom>
        </p:spPr>
      </p:pic>
    </p:spTree>
    <p:extLst>
      <p:ext uri="{BB962C8B-B14F-4D97-AF65-F5344CB8AC3E}">
        <p14:creationId xmlns:p14="http://schemas.microsoft.com/office/powerpoint/2010/main" val="1629576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texto 1">
            <a:extLst>
              <a:ext uri="{FF2B5EF4-FFF2-40B4-BE49-F238E27FC236}">
                <a16:creationId xmlns:a16="http://schemas.microsoft.com/office/drawing/2014/main" id="{7E7FE853-D913-4765-9BA8-5A75EBE5BDDE}"/>
              </a:ext>
            </a:extLst>
          </p:cNvPr>
          <p:cNvSpPr>
            <a:spLocks noGrp="1"/>
          </p:cNvSpPr>
          <p:nvPr>
            <p:ph type="body" sz="quarter" idx="10"/>
          </p:nvPr>
        </p:nvSpPr>
        <p:spPr>
          <a:xfrm>
            <a:off x="1463674" y="484796"/>
            <a:ext cx="10125814" cy="683998"/>
          </a:xfrm>
          <a:noFill/>
        </p:spPr>
        <p:txBody>
          <a:bodyPr/>
          <a:lstStyle/>
          <a:p>
            <a:r>
              <a:rPr lang="es-ES" sz="2000" dirty="0"/>
              <a:t>La mejora del empleo también ha sido heterogénea entre sectores. Destaca el comercio, donde el empleo no ha logrado el mismo repunte que la actividad del rubro.</a:t>
            </a:r>
            <a:endParaRPr lang="es-CL" sz="2000" dirty="0"/>
          </a:p>
        </p:txBody>
      </p:sp>
      <p:sp>
        <p:nvSpPr>
          <p:cNvPr id="18" name="Marcador de texto 2">
            <a:extLst>
              <a:ext uri="{FF2B5EF4-FFF2-40B4-BE49-F238E27FC236}">
                <a16:creationId xmlns:a16="http://schemas.microsoft.com/office/drawing/2014/main" id="{4FCFC437-D458-4379-A21F-F2035095F3B6}"/>
              </a:ext>
            </a:extLst>
          </p:cNvPr>
          <p:cNvSpPr>
            <a:spLocks noGrp="1"/>
          </p:cNvSpPr>
          <p:nvPr>
            <p:ph type="body" sz="quarter" idx="11"/>
          </p:nvPr>
        </p:nvSpPr>
        <p:spPr>
          <a:xfrm>
            <a:off x="986971" y="5755756"/>
            <a:ext cx="5648779" cy="996276"/>
          </a:xfrm>
        </p:spPr>
        <p:txBody>
          <a:bodyPr/>
          <a:lstStyle/>
          <a:p>
            <a:pPr algn="just"/>
            <a:r>
              <a:rPr lang="es-ES" sz="1000" dirty="0"/>
              <a:t>(1) Entre paréntesis, participación promedio sobre total de ocupados en 2019. (2) Incluye actividades de alojamiento y de servicio de comidas; y artísticas, de entretenimiento y recreativas. (3) Incluye actividades financieras y de seguros; inmobiliarias; profesionales, científicas y técnicas; de organizaciones y órganos extraterritoriales; de servicios administrativos y de apoyo; de los hogares como empleadores; atención de la salud humana y de asistencia social; administración pública y defensa; enseñanza; y otras actividades de servicios. Fuentes: Banco Central de Chile e Instituto Nacional de Estadísticas.</a:t>
            </a:r>
          </a:p>
        </p:txBody>
      </p:sp>
      <p:sp>
        <p:nvSpPr>
          <p:cNvPr id="19" name="Marcador de texto 7">
            <a:extLst>
              <a:ext uri="{FF2B5EF4-FFF2-40B4-BE49-F238E27FC236}">
                <a16:creationId xmlns:a16="http://schemas.microsoft.com/office/drawing/2014/main" id="{507F36DF-B0DF-412B-BC64-B80F77987A1B}"/>
              </a:ext>
            </a:extLst>
          </p:cNvPr>
          <p:cNvSpPr>
            <a:spLocks noGrp="1"/>
          </p:cNvSpPr>
          <p:nvPr>
            <p:ph type="body" sz="quarter" idx="12"/>
          </p:nvPr>
        </p:nvSpPr>
        <p:spPr>
          <a:xfrm>
            <a:off x="1463674" y="1363937"/>
            <a:ext cx="4654800" cy="276447"/>
          </a:xfrm>
          <a:noFill/>
        </p:spPr>
        <p:txBody>
          <a:bodyPr/>
          <a:lstStyle/>
          <a:p>
            <a:pPr algn="l"/>
            <a:r>
              <a:rPr lang="es-CL" sz="1800" dirty="0"/>
              <a:t>Empleo por sectores (1)</a:t>
            </a:r>
            <a:endParaRPr lang="es-CL" sz="1800" dirty="0">
              <a:highlight>
                <a:srgbClr val="FFFF00"/>
              </a:highlight>
            </a:endParaRPr>
          </a:p>
        </p:txBody>
      </p:sp>
      <p:sp>
        <p:nvSpPr>
          <p:cNvPr id="20" name="Marcador de texto 8">
            <a:extLst>
              <a:ext uri="{FF2B5EF4-FFF2-40B4-BE49-F238E27FC236}">
                <a16:creationId xmlns:a16="http://schemas.microsoft.com/office/drawing/2014/main" id="{8627B5CF-32DD-4A95-BB2E-B9C6BBE85EC1}"/>
              </a:ext>
            </a:extLst>
          </p:cNvPr>
          <p:cNvSpPr>
            <a:spLocks noGrp="1"/>
          </p:cNvSpPr>
          <p:nvPr>
            <p:ph type="body" sz="quarter" idx="13"/>
          </p:nvPr>
        </p:nvSpPr>
        <p:spPr>
          <a:xfrm>
            <a:off x="1463675" y="1683417"/>
            <a:ext cx="4654799" cy="481653"/>
          </a:xfrm>
        </p:spPr>
        <p:txBody>
          <a:bodyPr/>
          <a:lstStyle/>
          <a:p>
            <a:pPr algn="l"/>
            <a:r>
              <a:rPr lang="es-CL" sz="1600" dirty="0"/>
              <a:t>(variación anual, porcentaje)</a:t>
            </a:r>
          </a:p>
        </p:txBody>
      </p:sp>
      <p:sp>
        <p:nvSpPr>
          <p:cNvPr id="24" name="Rectángulo 23">
            <a:extLst>
              <a:ext uri="{FF2B5EF4-FFF2-40B4-BE49-F238E27FC236}">
                <a16:creationId xmlns:a16="http://schemas.microsoft.com/office/drawing/2014/main" id="{B1F93A28-18CB-4286-901A-C30EBB3F710C}"/>
              </a:ext>
            </a:extLst>
          </p:cNvPr>
          <p:cNvSpPr/>
          <p:nvPr/>
        </p:nvSpPr>
        <p:spPr>
          <a:xfrm>
            <a:off x="8379234" y="1771894"/>
            <a:ext cx="2721586" cy="2614407"/>
          </a:xfrm>
          <a:prstGeom prst="rect">
            <a:avLst/>
          </a:prstGeom>
          <a:solidFill>
            <a:srgbClr val="3F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CuadroTexto 24">
            <a:extLst>
              <a:ext uri="{FF2B5EF4-FFF2-40B4-BE49-F238E27FC236}">
                <a16:creationId xmlns:a16="http://schemas.microsoft.com/office/drawing/2014/main" id="{8556C19B-B9A2-4021-8CAA-D69F4A8902BC}"/>
              </a:ext>
            </a:extLst>
          </p:cNvPr>
          <p:cNvSpPr txBox="1"/>
          <p:nvPr/>
        </p:nvSpPr>
        <p:spPr>
          <a:xfrm>
            <a:off x="8442992" y="2053181"/>
            <a:ext cx="2594070" cy="1200329"/>
          </a:xfrm>
          <a:prstGeom prst="rect">
            <a:avLst/>
          </a:prstGeom>
          <a:noFill/>
        </p:spPr>
        <p:txBody>
          <a:bodyPr wrap="square" rtlCol="0">
            <a:spAutoFit/>
          </a:bodyPr>
          <a:lstStyle/>
          <a:p>
            <a:pPr algn="ctr"/>
            <a:r>
              <a:rPr lang="es-ES" dirty="0">
                <a:solidFill>
                  <a:schemeClr val="bg1"/>
                </a:solidFill>
              </a:rPr>
              <a:t>El empleo informal y por cuenta propia están entre las categorías que más se han recuperado</a:t>
            </a:r>
            <a:endParaRPr lang="es-CL" dirty="0">
              <a:solidFill>
                <a:schemeClr val="bg1"/>
              </a:solidFill>
            </a:endParaRPr>
          </a:p>
        </p:txBody>
      </p:sp>
      <p:pic>
        <p:nvPicPr>
          <p:cNvPr id="3" name="Imagen 2" descr="Imagen que contiene juguete, lego&#10;&#10;Descripción generada automáticamente">
            <a:extLst>
              <a:ext uri="{FF2B5EF4-FFF2-40B4-BE49-F238E27FC236}">
                <a16:creationId xmlns:a16="http://schemas.microsoft.com/office/drawing/2014/main" id="{04983398-B3F8-4A49-8182-F978C5EA7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696" y="3253510"/>
            <a:ext cx="4328247" cy="2711197"/>
          </a:xfrm>
          <a:prstGeom prst="rect">
            <a:avLst/>
          </a:prstGeom>
        </p:spPr>
      </p:pic>
      <p:graphicFrame>
        <p:nvGraphicFramePr>
          <p:cNvPr id="13" name="Marcador de tabla 12"/>
          <p:cNvGraphicFramePr>
            <a:graphicFrameLocks noGrp="1"/>
          </p:cNvGraphicFramePr>
          <p:nvPr>
            <p:ph type="tbl" sz="quarter" idx="14"/>
            <p:extLst>
              <p:ext uri="{D42A27DB-BD31-4B8C-83A1-F6EECF244321}">
                <p14:modId xmlns:p14="http://schemas.microsoft.com/office/powerpoint/2010/main" val="3868107465"/>
              </p:ext>
            </p:extLst>
          </p:nvPr>
        </p:nvGraphicFramePr>
        <p:xfrm>
          <a:off x="1283674" y="2360213"/>
          <a:ext cx="501480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9489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texto 1">
            <a:extLst>
              <a:ext uri="{FF2B5EF4-FFF2-40B4-BE49-F238E27FC236}">
                <a16:creationId xmlns:a16="http://schemas.microsoft.com/office/drawing/2014/main" id="{211E1CC0-DCFB-4499-8068-50A947EE7AC1}"/>
              </a:ext>
            </a:extLst>
          </p:cNvPr>
          <p:cNvSpPr>
            <a:spLocks noGrp="1"/>
          </p:cNvSpPr>
          <p:nvPr>
            <p:ph type="body" sz="quarter" idx="10"/>
          </p:nvPr>
        </p:nvSpPr>
        <p:spPr>
          <a:xfrm>
            <a:off x="1111170" y="442186"/>
            <a:ext cx="10542114" cy="1117600"/>
          </a:xfrm>
          <a:noFill/>
        </p:spPr>
        <p:txBody>
          <a:bodyPr/>
          <a:lstStyle/>
          <a:p>
            <a:r>
              <a:rPr lang="es-ES" sz="2000" dirty="0"/>
              <a:t>Un elemento importante en el desempeño de la economía chilena en los últimos meses han sido las medidas de apoyo a los ingresos de los hogares —transferencias del Gobierno y retiro de parte de los ahorros previsionales—, lo que ha dado un empuje significativo al consumo de bienes.</a:t>
            </a:r>
            <a:endParaRPr lang="es-CL" sz="2000" dirty="0"/>
          </a:p>
        </p:txBody>
      </p:sp>
      <p:sp>
        <p:nvSpPr>
          <p:cNvPr id="15" name="Marcador de texto 3">
            <a:extLst>
              <a:ext uri="{FF2B5EF4-FFF2-40B4-BE49-F238E27FC236}">
                <a16:creationId xmlns:a16="http://schemas.microsoft.com/office/drawing/2014/main" id="{F21FD041-FF9A-422E-AA4F-39CD57904509}"/>
              </a:ext>
            </a:extLst>
          </p:cNvPr>
          <p:cNvSpPr>
            <a:spLocks noGrp="1"/>
          </p:cNvSpPr>
          <p:nvPr>
            <p:ph type="body" sz="quarter" idx="11"/>
          </p:nvPr>
        </p:nvSpPr>
        <p:spPr>
          <a:xfrm>
            <a:off x="1268188" y="6167641"/>
            <a:ext cx="9979326" cy="439837"/>
          </a:xfrm>
        </p:spPr>
        <p:txBody>
          <a:bodyPr/>
          <a:lstStyle/>
          <a:p>
            <a:r>
              <a:rPr lang="es-CL" sz="1000" dirty="0"/>
              <a:t>Fuente: Instituto Nacional de Estadísticas.</a:t>
            </a:r>
          </a:p>
        </p:txBody>
      </p:sp>
      <p:sp>
        <p:nvSpPr>
          <p:cNvPr id="16" name="Marcador de texto 7">
            <a:extLst>
              <a:ext uri="{FF2B5EF4-FFF2-40B4-BE49-F238E27FC236}">
                <a16:creationId xmlns:a16="http://schemas.microsoft.com/office/drawing/2014/main" id="{1412C183-1C4B-4F62-81BD-B2A4476E83C1}"/>
              </a:ext>
            </a:extLst>
          </p:cNvPr>
          <p:cNvSpPr>
            <a:spLocks noGrp="1"/>
          </p:cNvSpPr>
          <p:nvPr>
            <p:ph type="body" sz="quarter" idx="12"/>
          </p:nvPr>
        </p:nvSpPr>
        <p:spPr>
          <a:xfrm>
            <a:off x="1111170" y="1411797"/>
            <a:ext cx="10542114" cy="212956"/>
          </a:xfrm>
          <a:noFill/>
        </p:spPr>
        <p:txBody>
          <a:bodyPr/>
          <a:lstStyle/>
          <a:p>
            <a:pPr algn="l"/>
            <a:r>
              <a:rPr lang="es-ES" sz="1800" dirty="0"/>
              <a:t>Índice de Actividad del Comercio al por Menor</a:t>
            </a:r>
            <a:endParaRPr lang="es-CL" sz="1800" dirty="0"/>
          </a:p>
        </p:txBody>
      </p:sp>
      <p:sp>
        <p:nvSpPr>
          <p:cNvPr id="17" name="Marcador de texto 8">
            <a:extLst>
              <a:ext uri="{FF2B5EF4-FFF2-40B4-BE49-F238E27FC236}">
                <a16:creationId xmlns:a16="http://schemas.microsoft.com/office/drawing/2014/main" id="{97C3D228-2751-4628-AD74-13C8E8B3CEA1}"/>
              </a:ext>
            </a:extLst>
          </p:cNvPr>
          <p:cNvSpPr>
            <a:spLocks noGrp="1"/>
          </p:cNvSpPr>
          <p:nvPr>
            <p:ph type="body" sz="quarter" idx="13"/>
          </p:nvPr>
        </p:nvSpPr>
        <p:spPr>
          <a:xfrm>
            <a:off x="1111170" y="1694915"/>
            <a:ext cx="10542114" cy="212957"/>
          </a:xfrm>
        </p:spPr>
        <p:txBody>
          <a:bodyPr/>
          <a:lstStyle/>
          <a:p>
            <a:pPr algn="l"/>
            <a:r>
              <a:rPr lang="es-CL" sz="1600" dirty="0"/>
              <a:t>(índice 2014 = 100, series desestacionalizadas)</a:t>
            </a:r>
          </a:p>
        </p:txBody>
      </p:sp>
      <p:sp>
        <p:nvSpPr>
          <p:cNvPr id="18" name="Marcador de texto 6">
            <a:extLst>
              <a:ext uri="{FF2B5EF4-FFF2-40B4-BE49-F238E27FC236}">
                <a16:creationId xmlns:a16="http://schemas.microsoft.com/office/drawing/2014/main" id="{302C3D1E-5FDA-44A2-B73E-FBDDD1872CDF}"/>
              </a:ext>
            </a:extLst>
          </p:cNvPr>
          <p:cNvSpPr txBox="1">
            <a:spLocks/>
          </p:cNvSpPr>
          <p:nvPr/>
        </p:nvSpPr>
        <p:spPr>
          <a:xfrm>
            <a:off x="6756443" y="2109031"/>
            <a:ext cx="4653043" cy="237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L" sz="1600" dirty="0">
                <a:solidFill>
                  <a:schemeClr val="tx1">
                    <a:lumMod val="75000"/>
                    <a:lumOff val="25000"/>
                  </a:schemeClr>
                </a:solidFill>
              </a:rPr>
              <a:t>No durables</a:t>
            </a:r>
          </a:p>
        </p:txBody>
      </p:sp>
      <p:sp>
        <p:nvSpPr>
          <p:cNvPr id="19" name="Marcador de texto 6">
            <a:extLst>
              <a:ext uri="{FF2B5EF4-FFF2-40B4-BE49-F238E27FC236}">
                <a16:creationId xmlns:a16="http://schemas.microsoft.com/office/drawing/2014/main" id="{18C7B508-3236-4DA7-9DE1-00C24A68AA4B}"/>
              </a:ext>
            </a:extLst>
          </p:cNvPr>
          <p:cNvSpPr txBox="1">
            <a:spLocks/>
          </p:cNvSpPr>
          <p:nvPr/>
        </p:nvSpPr>
        <p:spPr>
          <a:xfrm>
            <a:off x="1430159" y="2109030"/>
            <a:ext cx="4653043" cy="237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L" sz="1600" dirty="0">
                <a:solidFill>
                  <a:schemeClr val="tx1">
                    <a:lumMod val="75000"/>
                    <a:lumOff val="25000"/>
                  </a:schemeClr>
                </a:solidFill>
              </a:rPr>
              <a:t>Durables</a:t>
            </a:r>
          </a:p>
        </p:txBody>
      </p:sp>
      <p:graphicFrame>
        <p:nvGraphicFramePr>
          <p:cNvPr id="20" name="Marcador de gráfico 12">
            <a:extLst>
              <a:ext uri="{FF2B5EF4-FFF2-40B4-BE49-F238E27FC236}">
                <a16:creationId xmlns:a16="http://schemas.microsoft.com/office/drawing/2014/main" id="{C621E18E-15AF-425E-A1AF-70E7CF258B50}"/>
              </a:ext>
            </a:extLst>
          </p:cNvPr>
          <p:cNvGraphicFramePr>
            <a:graphicFrameLocks/>
          </p:cNvGraphicFramePr>
          <p:nvPr>
            <p:extLst>
              <p:ext uri="{D42A27DB-BD31-4B8C-83A1-F6EECF244321}">
                <p14:modId xmlns:p14="http://schemas.microsoft.com/office/powerpoint/2010/main" val="2432109103"/>
              </p:ext>
            </p:extLst>
          </p:nvPr>
        </p:nvGraphicFramePr>
        <p:xfrm>
          <a:off x="6756303" y="2536825"/>
          <a:ext cx="4652962" cy="3441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Marcador de gráfico 13">
            <a:extLst>
              <a:ext uri="{FF2B5EF4-FFF2-40B4-BE49-F238E27FC236}">
                <a16:creationId xmlns:a16="http://schemas.microsoft.com/office/drawing/2014/main" id="{9165B81D-4643-44B9-8954-31723D8B008E}"/>
              </a:ext>
            </a:extLst>
          </p:cNvPr>
          <p:cNvGraphicFramePr>
            <a:graphicFrameLocks/>
          </p:cNvGraphicFramePr>
          <p:nvPr>
            <p:extLst>
              <p:ext uri="{D42A27DB-BD31-4B8C-83A1-F6EECF244321}">
                <p14:modId xmlns:p14="http://schemas.microsoft.com/office/powerpoint/2010/main" val="1047060896"/>
              </p:ext>
            </p:extLst>
          </p:nvPr>
        </p:nvGraphicFramePr>
        <p:xfrm>
          <a:off x="1430240" y="2536825"/>
          <a:ext cx="4652963" cy="3441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8380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E830F4FD-4785-4C24-8946-23AF74BAE732}"/>
              </a:ext>
            </a:extLst>
          </p:cNvPr>
          <p:cNvSpPr/>
          <p:nvPr/>
        </p:nvSpPr>
        <p:spPr>
          <a:xfrm>
            <a:off x="7891272" y="4014216"/>
            <a:ext cx="3259731" cy="149047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id="{629C7A0C-6B2F-462B-92C7-D6A5C873710A}"/>
              </a:ext>
            </a:extLst>
          </p:cNvPr>
          <p:cNvSpPr/>
          <p:nvPr/>
        </p:nvSpPr>
        <p:spPr>
          <a:xfrm>
            <a:off x="7891272" y="2057400"/>
            <a:ext cx="3259731" cy="117043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Marcador de texto 1"/>
          <p:cNvSpPr>
            <a:spLocks noGrp="1"/>
          </p:cNvSpPr>
          <p:nvPr>
            <p:ph type="body" sz="quarter" idx="10"/>
          </p:nvPr>
        </p:nvSpPr>
        <p:spPr>
          <a:xfrm>
            <a:off x="1463674" y="267086"/>
            <a:ext cx="10125814" cy="683998"/>
          </a:xfrm>
          <a:noFill/>
        </p:spPr>
        <p:txBody>
          <a:bodyPr/>
          <a:lstStyle/>
          <a:p>
            <a:r>
              <a:rPr lang="es-ES" sz="2000" dirty="0"/>
              <a:t>Un efecto de este mayor impulso ha sido la sustantiva desacumulación de inventarios en  algunos rubros del comercio, en medio de una lenta reposición de los stocks por parte de las empresas.</a:t>
            </a:r>
            <a:endParaRPr lang="es-CL" sz="2000" dirty="0"/>
          </a:p>
        </p:txBody>
      </p:sp>
      <p:sp>
        <p:nvSpPr>
          <p:cNvPr id="10" name="CuadroTexto 9"/>
          <p:cNvSpPr txBox="1"/>
          <p:nvPr/>
        </p:nvSpPr>
        <p:spPr>
          <a:xfrm>
            <a:off x="8087660" y="4103627"/>
            <a:ext cx="2894285" cy="1323439"/>
          </a:xfrm>
          <a:prstGeom prst="rect">
            <a:avLst/>
          </a:prstGeom>
          <a:noFill/>
        </p:spPr>
        <p:txBody>
          <a:bodyPr wrap="square" rtlCol="0">
            <a:spAutoFit/>
          </a:bodyPr>
          <a:lstStyle/>
          <a:p>
            <a:pPr algn="just"/>
            <a:r>
              <a:rPr lang="es-ES" sz="1600" dirty="0">
                <a:solidFill>
                  <a:schemeClr val="bg1">
                    <a:lumMod val="95000"/>
                  </a:schemeClr>
                </a:solidFill>
              </a:rPr>
              <a:t>Productos como materiales de ferretería, algunos artículos de equipamiento del hogar y automóviles, entre otros, incluso agotaron sus stocks.</a:t>
            </a:r>
            <a:endParaRPr lang="es-CL" sz="1600" dirty="0">
              <a:solidFill>
                <a:schemeClr val="bg1">
                  <a:lumMod val="95000"/>
                </a:schemeClr>
              </a:solidFill>
            </a:endParaRPr>
          </a:p>
        </p:txBody>
      </p:sp>
      <p:sp>
        <p:nvSpPr>
          <p:cNvPr id="8" name="CuadroTexto 7"/>
          <p:cNvSpPr txBox="1"/>
          <p:nvPr/>
        </p:nvSpPr>
        <p:spPr>
          <a:xfrm>
            <a:off x="8005365" y="2232310"/>
            <a:ext cx="2976580" cy="830997"/>
          </a:xfrm>
          <a:prstGeom prst="rect">
            <a:avLst/>
          </a:prstGeom>
          <a:noFill/>
        </p:spPr>
        <p:txBody>
          <a:bodyPr wrap="square" rtlCol="0">
            <a:spAutoFit/>
          </a:bodyPr>
          <a:lstStyle/>
          <a:p>
            <a:pPr algn="just"/>
            <a:r>
              <a:rPr lang="es-ES" sz="1600" dirty="0">
                <a:solidFill>
                  <a:schemeClr val="bg1">
                    <a:lumMod val="95000"/>
                  </a:schemeClr>
                </a:solidFill>
              </a:rPr>
              <a:t>Las importaciones de bienes de consumo no han tenido el mismo dinamismo que las ventas.</a:t>
            </a:r>
            <a:endParaRPr lang="es-CL" sz="1600" dirty="0">
              <a:solidFill>
                <a:schemeClr val="bg1">
                  <a:lumMod val="95000"/>
                </a:schemeClr>
              </a:solidFill>
            </a:endParaRPr>
          </a:p>
        </p:txBody>
      </p:sp>
      <p:graphicFrame>
        <p:nvGraphicFramePr>
          <p:cNvPr id="11" name="Marcador de tabla 7">
            <a:extLst>
              <a:ext uri="{FF2B5EF4-FFF2-40B4-BE49-F238E27FC236}">
                <a16:creationId xmlns:a16="http://schemas.microsoft.com/office/drawing/2014/main" id="{97CA555A-6A1E-410E-ABDB-2F179ACE1424}"/>
              </a:ext>
            </a:extLst>
          </p:cNvPr>
          <p:cNvGraphicFramePr>
            <a:graphicFrameLocks noGrp="1"/>
          </p:cNvGraphicFramePr>
          <p:nvPr>
            <p:ph type="tbl" sz="quarter" idx="14"/>
            <p:extLst>
              <p:ext uri="{D42A27DB-BD31-4B8C-83A1-F6EECF244321}">
                <p14:modId xmlns:p14="http://schemas.microsoft.com/office/powerpoint/2010/main" val="818952320"/>
              </p:ext>
            </p:extLst>
          </p:nvPr>
        </p:nvGraphicFramePr>
        <p:xfrm>
          <a:off x="1463673" y="1969080"/>
          <a:ext cx="6120000" cy="1260000"/>
        </p:xfrm>
        <a:graphic>
          <a:graphicData uri="http://schemas.openxmlformats.org/drawingml/2006/chart">
            <c:chart xmlns:c="http://schemas.openxmlformats.org/drawingml/2006/chart" xmlns:r="http://schemas.openxmlformats.org/officeDocument/2006/relationships" r:id="rId2"/>
          </a:graphicData>
        </a:graphic>
      </p:graphicFrame>
      <p:sp>
        <p:nvSpPr>
          <p:cNvPr id="13" name="Marcador de texto 3">
            <a:extLst>
              <a:ext uri="{FF2B5EF4-FFF2-40B4-BE49-F238E27FC236}">
                <a16:creationId xmlns:a16="http://schemas.microsoft.com/office/drawing/2014/main" id="{D816B2E4-0A7D-4CF6-AEC1-124C240ACB34}"/>
              </a:ext>
            </a:extLst>
          </p:cNvPr>
          <p:cNvSpPr txBox="1">
            <a:spLocks/>
          </p:cNvSpPr>
          <p:nvPr/>
        </p:nvSpPr>
        <p:spPr>
          <a:xfrm>
            <a:off x="1463676" y="1127103"/>
            <a:ext cx="10051386" cy="299525"/>
          </a:xfrm>
          <a:prstGeom prst="rect">
            <a:avLst/>
          </a:prstGeom>
          <a:noFill/>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CL" sz="1800"/>
              <a:t>Ventas e importaciones reales (*)</a:t>
            </a:r>
            <a:endParaRPr lang="es-CL" sz="1800" dirty="0"/>
          </a:p>
        </p:txBody>
      </p:sp>
      <p:sp>
        <p:nvSpPr>
          <p:cNvPr id="15" name="Marcador de texto 4">
            <a:extLst>
              <a:ext uri="{FF2B5EF4-FFF2-40B4-BE49-F238E27FC236}">
                <a16:creationId xmlns:a16="http://schemas.microsoft.com/office/drawing/2014/main" id="{412077D9-05FB-4B20-A13F-24DC22A73BDA}"/>
              </a:ext>
            </a:extLst>
          </p:cNvPr>
          <p:cNvSpPr txBox="1">
            <a:spLocks/>
          </p:cNvSpPr>
          <p:nvPr/>
        </p:nvSpPr>
        <p:spPr>
          <a:xfrm>
            <a:off x="1463676" y="1417123"/>
            <a:ext cx="10051386" cy="29952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800" kern="12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sz="1600"/>
              <a:t>(índice base 2014=100, desestacionalizado)</a:t>
            </a:r>
            <a:endParaRPr lang="es-CL" sz="1600" dirty="0"/>
          </a:p>
        </p:txBody>
      </p:sp>
      <p:sp>
        <p:nvSpPr>
          <p:cNvPr id="16" name="Marcador de texto 6">
            <a:extLst>
              <a:ext uri="{FF2B5EF4-FFF2-40B4-BE49-F238E27FC236}">
                <a16:creationId xmlns:a16="http://schemas.microsoft.com/office/drawing/2014/main" id="{53C77E12-549B-4D90-B149-FBDF958CD990}"/>
              </a:ext>
            </a:extLst>
          </p:cNvPr>
          <p:cNvSpPr txBox="1">
            <a:spLocks/>
          </p:cNvSpPr>
          <p:nvPr/>
        </p:nvSpPr>
        <p:spPr>
          <a:xfrm>
            <a:off x="1463674" y="1711246"/>
            <a:ext cx="4653043" cy="237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L" sz="1600" dirty="0">
                <a:solidFill>
                  <a:schemeClr val="tx1">
                    <a:lumMod val="75000"/>
                    <a:lumOff val="25000"/>
                  </a:schemeClr>
                </a:solidFill>
              </a:rPr>
              <a:t>(a) Automóviles</a:t>
            </a:r>
          </a:p>
        </p:txBody>
      </p:sp>
      <p:graphicFrame>
        <p:nvGraphicFramePr>
          <p:cNvPr id="17" name="Gráfico 16">
            <a:extLst>
              <a:ext uri="{FF2B5EF4-FFF2-40B4-BE49-F238E27FC236}">
                <a16:creationId xmlns:a16="http://schemas.microsoft.com/office/drawing/2014/main" id="{A7A92FA6-A44A-4F66-B793-363BCF44D91C}"/>
              </a:ext>
            </a:extLst>
          </p:cNvPr>
          <p:cNvGraphicFramePr>
            <a:graphicFrameLocks/>
          </p:cNvGraphicFramePr>
          <p:nvPr>
            <p:extLst>
              <p:ext uri="{D42A27DB-BD31-4B8C-83A1-F6EECF244321}">
                <p14:modId xmlns:p14="http://schemas.microsoft.com/office/powerpoint/2010/main" val="3591166011"/>
              </p:ext>
            </p:extLst>
          </p:nvPr>
        </p:nvGraphicFramePr>
        <p:xfrm>
          <a:off x="1463673" y="3451999"/>
          <a:ext cx="6120000" cy="1260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Marcador de texto 6">
            <a:extLst>
              <a:ext uri="{FF2B5EF4-FFF2-40B4-BE49-F238E27FC236}">
                <a16:creationId xmlns:a16="http://schemas.microsoft.com/office/drawing/2014/main" id="{351E8B66-161F-441F-8476-D147070BB79D}"/>
              </a:ext>
            </a:extLst>
          </p:cNvPr>
          <p:cNvSpPr txBox="1">
            <a:spLocks/>
          </p:cNvSpPr>
          <p:nvPr/>
        </p:nvSpPr>
        <p:spPr>
          <a:xfrm>
            <a:off x="1463673" y="3166770"/>
            <a:ext cx="4653043" cy="237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L" sz="1600" dirty="0">
                <a:solidFill>
                  <a:schemeClr val="tx1">
                    <a:lumMod val="75000"/>
                    <a:lumOff val="25000"/>
                  </a:schemeClr>
                </a:solidFill>
              </a:rPr>
              <a:t>(b) Electrónica y electrodomésticos</a:t>
            </a:r>
          </a:p>
        </p:txBody>
      </p:sp>
      <p:graphicFrame>
        <p:nvGraphicFramePr>
          <p:cNvPr id="19" name="Gráfico 18">
            <a:extLst>
              <a:ext uri="{FF2B5EF4-FFF2-40B4-BE49-F238E27FC236}">
                <a16:creationId xmlns:a16="http://schemas.microsoft.com/office/drawing/2014/main" id="{DD1B898C-CE85-46EC-A3E7-5F7F26844DF3}"/>
              </a:ext>
            </a:extLst>
          </p:cNvPr>
          <p:cNvGraphicFramePr>
            <a:graphicFrameLocks/>
          </p:cNvGraphicFramePr>
          <p:nvPr>
            <p:extLst>
              <p:ext uri="{D42A27DB-BD31-4B8C-83A1-F6EECF244321}">
                <p14:modId xmlns:p14="http://schemas.microsoft.com/office/powerpoint/2010/main" val="290936228"/>
              </p:ext>
            </p:extLst>
          </p:nvPr>
        </p:nvGraphicFramePr>
        <p:xfrm>
          <a:off x="1463673" y="4884984"/>
          <a:ext cx="6120000" cy="1260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Marcador de texto 6">
            <a:extLst>
              <a:ext uri="{FF2B5EF4-FFF2-40B4-BE49-F238E27FC236}">
                <a16:creationId xmlns:a16="http://schemas.microsoft.com/office/drawing/2014/main" id="{4961DBE9-1AA8-46A0-9668-664C5266F214}"/>
              </a:ext>
            </a:extLst>
          </p:cNvPr>
          <p:cNvSpPr txBox="1">
            <a:spLocks/>
          </p:cNvSpPr>
          <p:nvPr/>
        </p:nvSpPr>
        <p:spPr>
          <a:xfrm>
            <a:off x="1463673" y="4610420"/>
            <a:ext cx="4653043" cy="237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L" sz="1600" dirty="0">
                <a:solidFill>
                  <a:schemeClr val="tx1">
                    <a:lumMod val="75000"/>
                    <a:lumOff val="25000"/>
                  </a:schemeClr>
                </a:solidFill>
              </a:rPr>
              <a:t>(c) Vestuario y calzado</a:t>
            </a:r>
          </a:p>
        </p:txBody>
      </p:sp>
      <p:sp>
        <p:nvSpPr>
          <p:cNvPr id="21" name="Marcador de texto 2">
            <a:extLst>
              <a:ext uri="{FF2B5EF4-FFF2-40B4-BE49-F238E27FC236}">
                <a16:creationId xmlns:a16="http://schemas.microsoft.com/office/drawing/2014/main" id="{2395B782-16EB-4F7C-9E65-841A11F5BB02}"/>
              </a:ext>
            </a:extLst>
          </p:cNvPr>
          <p:cNvSpPr>
            <a:spLocks noGrp="1"/>
          </p:cNvSpPr>
          <p:nvPr>
            <p:ph type="body" sz="quarter" idx="11"/>
          </p:nvPr>
        </p:nvSpPr>
        <p:spPr>
          <a:xfrm>
            <a:off x="1463674" y="6182135"/>
            <a:ext cx="10051386" cy="566304"/>
          </a:xfrm>
        </p:spPr>
        <p:txBody>
          <a:bodyPr/>
          <a:lstStyle/>
          <a:p>
            <a:pPr algn="just"/>
            <a:r>
              <a:rPr lang="es-ES" sz="1000" dirty="0"/>
              <a:t>(*) Importaciones nominales deflactadas por IPC de Autos Nuevos, Vestuario y Calzado y Electrónicos (incluye: línea blanca, electrodomésticos, fax, equipos de audio y celulares), según corresponda. Importaciones de Electrónica y Electrodomésticos incluye celulares, computadores, televisores y electrodomésticos. Fuentes: Banco Central de Chile e INE.</a:t>
            </a:r>
            <a:endParaRPr lang="es-ES" dirty="0"/>
          </a:p>
          <a:p>
            <a:pPr algn="just"/>
            <a:endParaRPr lang="es-CL" dirty="0"/>
          </a:p>
        </p:txBody>
      </p:sp>
    </p:spTree>
    <p:extLst>
      <p:ext uri="{BB962C8B-B14F-4D97-AF65-F5344CB8AC3E}">
        <p14:creationId xmlns:p14="http://schemas.microsoft.com/office/powerpoint/2010/main" val="1626947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texto 1">
            <a:extLst>
              <a:ext uri="{FF2B5EF4-FFF2-40B4-BE49-F238E27FC236}">
                <a16:creationId xmlns:a16="http://schemas.microsoft.com/office/drawing/2014/main" id="{2933A9F6-B62D-4053-BA47-8394C6873487}"/>
              </a:ext>
            </a:extLst>
          </p:cNvPr>
          <p:cNvSpPr>
            <a:spLocks noGrp="1"/>
          </p:cNvSpPr>
          <p:nvPr>
            <p:ph type="body" sz="quarter" idx="10"/>
          </p:nvPr>
        </p:nvSpPr>
        <p:spPr>
          <a:xfrm>
            <a:off x="1228436" y="237051"/>
            <a:ext cx="9992693" cy="944903"/>
          </a:xfrm>
          <a:noFill/>
        </p:spPr>
        <p:txBody>
          <a:bodyPr/>
          <a:lstStyle/>
          <a:p>
            <a:r>
              <a:rPr lang="es-ES" sz="2000" dirty="0"/>
              <a:t>Esto ejerció una presión sobre los precios de algunas líneas de bienes, que influyó en los elevados y sorpresivos registros del IPC en septiembre y octubre. No obstante, esto fue parcialmente compensado en noviembre.</a:t>
            </a:r>
            <a:endParaRPr lang="es-CL" sz="2000" dirty="0">
              <a:highlight>
                <a:srgbClr val="FFFF00"/>
              </a:highlight>
            </a:endParaRPr>
          </a:p>
        </p:txBody>
      </p:sp>
      <p:sp>
        <p:nvSpPr>
          <p:cNvPr id="19" name="Marcador de texto 2">
            <a:extLst>
              <a:ext uri="{FF2B5EF4-FFF2-40B4-BE49-F238E27FC236}">
                <a16:creationId xmlns:a16="http://schemas.microsoft.com/office/drawing/2014/main" id="{AD58941E-3EFB-41C0-9CEB-F113D35CCF01}"/>
              </a:ext>
            </a:extLst>
          </p:cNvPr>
          <p:cNvSpPr>
            <a:spLocks noGrp="1"/>
          </p:cNvSpPr>
          <p:nvPr>
            <p:ph type="body" sz="quarter" idx="11"/>
          </p:nvPr>
        </p:nvSpPr>
        <p:spPr>
          <a:xfrm>
            <a:off x="1111170" y="5904597"/>
            <a:ext cx="5102817" cy="439837"/>
          </a:xfrm>
        </p:spPr>
        <p:txBody>
          <a:bodyPr/>
          <a:lstStyle/>
          <a:p>
            <a:pPr algn="just"/>
            <a:r>
              <a:rPr lang="es-ES" sz="1000" dirty="0"/>
              <a:t>Fuentes: Banco Central de Chile e Instituto Nacional de Estadísticas.</a:t>
            </a:r>
          </a:p>
        </p:txBody>
      </p:sp>
      <p:sp>
        <p:nvSpPr>
          <p:cNvPr id="20" name="Marcador de texto 7">
            <a:extLst>
              <a:ext uri="{FF2B5EF4-FFF2-40B4-BE49-F238E27FC236}">
                <a16:creationId xmlns:a16="http://schemas.microsoft.com/office/drawing/2014/main" id="{DE1802B7-0051-4E93-958E-8748E787654A}"/>
              </a:ext>
            </a:extLst>
          </p:cNvPr>
          <p:cNvSpPr>
            <a:spLocks noGrp="1"/>
          </p:cNvSpPr>
          <p:nvPr>
            <p:ph type="body" sz="quarter" idx="12"/>
          </p:nvPr>
        </p:nvSpPr>
        <p:spPr>
          <a:xfrm>
            <a:off x="1228436" y="1435413"/>
            <a:ext cx="4535778" cy="253597"/>
          </a:xfrm>
          <a:noFill/>
        </p:spPr>
        <p:txBody>
          <a:bodyPr/>
          <a:lstStyle/>
          <a:p>
            <a:pPr algn="l"/>
            <a:r>
              <a:rPr lang="es-CL" sz="1800" dirty="0"/>
              <a:t>IPC</a:t>
            </a:r>
          </a:p>
        </p:txBody>
      </p:sp>
      <p:sp>
        <p:nvSpPr>
          <p:cNvPr id="27" name="Rectángulo 26">
            <a:extLst>
              <a:ext uri="{FF2B5EF4-FFF2-40B4-BE49-F238E27FC236}">
                <a16:creationId xmlns:a16="http://schemas.microsoft.com/office/drawing/2014/main" id="{5A27CDA5-15C8-4FA6-A422-3A8A84C8CD44}"/>
              </a:ext>
            </a:extLst>
          </p:cNvPr>
          <p:cNvSpPr/>
          <p:nvPr/>
        </p:nvSpPr>
        <p:spPr>
          <a:xfrm>
            <a:off x="9278083" y="4616097"/>
            <a:ext cx="2278188" cy="646331"/>
          </a:xfrm>
          <a:prstGeom prst="rect">
            <a:avLst/>
          </a:prstGeom>
        </p:spPr>
        <p:txBody>
          <a:bodyPr wrap="none">
            <a:spAutoFit/>
          </a:bodyPr>
          <a:lstStyle/>
          <a:p>
            <a:pPr algn="ctr"/>
            <a:r>
              <a:rPr lang="es-ES" sz="3600" b="1" dirty="0">
                <a:solidFill>
                  <a:schemeClr val="bg1"/>
                </a:solidFill>
              </a:rPr>
              <a:t>2,7% anual</a:t>
            </a:r>
          </a:p>
        </p:txBody>
      </p:sp>
      <p:sp>
        <p:nvSpPr>
          <p:cNvPr id="24" name="CuadroTexto 23">
            <a:extLst>
              <a:ext uri="{FF2B5EF4-FFF2-40B4-BE49-F238E27FC236}">
                <a16:creationId xmlns:a16="http://schemas.microsoft.com/office/drawing/2014/main" id="{9C20C3B1-A848-408D-A7F8-ECFB5A22004D}"/>
              </a:ext>
            </a:extLst>
          </p:cNvPr>
          <p:cNvSpPr txBox="1"/>
          <p:nvPr/>
        </p:nvSpPr>
        <p:spPr>
          <a:xfrm>
            <a:off x="9056383" y="5261472"/>
            <a:ext cx="2698572" cy="646331"/>
          </a:xfrm>
          <a:prstGeom prst="rect">
            <a:avLst/>
          </a:prstGeom>
          <a:noFill/>
        </p:spPr>
        <p:txBody>
          <a:bodyPr wrap="square" rtlCol="0">
            <a:spAutoFit/>
          </a:bodyPr>
          <a:lstStyle/>
          <a:p>
            <a:pPr algn="ctr"/>
            <a:r>
              <a:rPr lang="es-ES" b="1" dirty="0">
                <a:solidFill>
                  <a:schemeClr val="bg1"/>
                </a:solidFill>
              </a:rPr>
              <a:t>fue la inflación en noviembre</a:t>
            </a:r>
            <a:endParaRPr lang="es-CL" b="1" dirty="0">
              <a:solidFill>
                <a:schemeClr val="bg1"/>
              </a:solidFill>
            </a:endParaRPr>
          </a:p>
        </p:txBody>
      </p:sp>
      <p:graphicFrame>
        <p:nvGraphicFramePr>
          <p:cNvPr id="22" name="Marcador de gráfico 16">
            <a:extLst>
              <a:ext uri="{FF2B5EF4-FFF2-40B4-BE49-F238E27FC236}">
                <a16:creationId xmlns:a16="http://schemas.microsoft.com/office/drawing/2014/main" id="{37EC82CB-5100-4000-8448-9ABB7E5D5F4D}"/>
              </a:ext>
            </a:extLst>
          </p:cNvPr>
          <p:cNvGraphicFramePr>
            <a:graphicFrameLocks/>
          </p:cNvGraphicFramePr>
          <p:nvPr>
            <p:extLst>
              <p:ext uri="{D42A27DB-BD31-4B8C-83A1-F6EECF244321}">
                <p14:modId xmlns:p14="http://schemas.microsoft.com/office/powerpoint/2010/main" val="3601898065"/>
              </p:ext>
            </p:extLst>
          </p:nvPr>
        </p:nvGraphicFramePr>
        <p:xfrm>
          <a:off x="6503565" y="2266346"/>
          <a:ext cx="4652963" cy="3441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Marcador de gráfico 19">
            <a:extLst>
              <a:ext uri="{FF2B5EF4-FFF2-40B4-BE49-F238E27FC236}">
                <a16:creationId xmlns:a16="http://schemas.microsoft.com/office/drawing/2014/main" id="{E013B69B-076D-4EB4-94C8-FCD4D0B99014}"/>
              </a:ext>
            </a:extLst>
          </p:cNvPr>
          <p:cNvGraphicFramePr>
            <a:graphicFrameLocks/>
          </p:cNvGraphicFramePr>
          <p:nvPr>
            <p:extLst>
              <p:ext uri="{D42A27DB-BD31-4B8C-83A1-F6EECF244321}">
                <p14:modId xmlns:p14="http://schemas.microsoft.com/office/powerpoint/2010/main" val="2429694871"/>
              </p:ext>
            </p:extLst>
          </p:nvPr>
        </p:nvGraphicFramePr>
        <p:xfrm>
          <a:off x="1336097" y="2293332"/>
          <a:ext cx="4652962" cy="3441700"/>
        </p:xfrm>
        <a:graphic>
          <a:graphicData uri="http://schemas.openxmlformats.org/drawingml/2006/chart">
            <c:chart xmlns:c="http://schemas.openxmlformats.org/drawingml/2006/chart" xmlns:r="http://schemas.openxmlformats.org/officeDocument/2006/relationships" r:id="rId4"/>
          </a:graphicData>
        </a:graphic>
      </p:graphicFrame>
      <p:sp>
        <p:nvSpPr>
          <p:cNvPr id="28" name="Marcador de texto 8">
            <a:extLst>
              <a:ext uri="{FF2B5EF4-FFF2-40B4-BE49-F238E27FC236}">
                <a16:creationId xmlns:a16="http://schemas.microsoft.com/office/drawing/2014/main" id="{88414FA9-5AA1-4D6E-88DF-050D661D7016}"/>
              </a:ext>
            </a:extLst>
          </p:cNvPr>
          <p:cNvSpPr>
            <a:spLocks noGrp="1"/>
          </p:cNvSpPr>
          <p:nvPr>
            <p:ph type="body" sz="quarter" idx="13"/>
          </p:nvPr>
        </p:nvSpPr>
        <p:spPr>
          <a:xfrm>
            <a:off x="1228436" y="1709652"/>
            <a:ext cx="4644000" cy="414116"/>
          </a:xfrm>
        </p:spPr>
        <p:txBody>
          <a:bodyPr/>
          <a:lstStyle/>
          <a:p>
            <a:pPr algn="l"/>
            <a:r>
              <a:rPr lang="es-ES" sz="1600" dirty="0"/>
              <a:t>(variación anual, porcentaje)</a:t>
            </a:r>
            <a:endParaRPr lang="es-CL" sz="1600" dirty="0"/>
          </a:p>
        </p:txBody>
      </p:sp>
      <p:sp>
        <p:nvSpPr>
          <p:cNvPr id="10" name="Marcador de texto 7">
            <a:extLst>
              <a:ext uri="{FF2B5EF4-FFF2-40B4-BE49-F238E27FC236}">
                <a16:creationId xmlns:a16="http://schemas.microsoft.com/office/drawing/2014/main" id="{73DA1232-642D-486D-B0AF-74723D44EAE5}"/>
              </a:ext>
            </a:extLst>
          </p:cNvPr>
          <p:cNvSpPr txBox="1">
            <a:spLocks/>
          </p:cNvSpPr>
          <p:nvPr/>
        </p:nvSpPr>
        <p:spPr>
          <a:xfrm>
            <a:off x="6703479" y="1435413"/>
            <a:ext cx="4535778" cy="253597"/>
          </a:xfrm>
          <a:prstGeom prst="rect">
            <a:avLst/>
          </a:prstGeom>
          <a:noFill/>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CL" sz="1800" dirty="0"/>
              <a:t>IPC sin volátiles</a:t>
            </a:r>
          </a:p>
        </p:txBody>
      </p:sp>
      <p:sp>
        <p:nvSpPr>
          <p:cNvPr id="11" name="Marcador de texto 8">
            <a:extLst>
              <a:ext uri="{FF2B5EF4-FFF2-40B4-BE49-F238E27FC236}">
                <a16:creationId xmlns:a16="http://schemas.microsoft.com/office/drawing/2014/main" id="{8131519D-7475-4CD3-98AF-105E816582F7}"/>
              </a:ext>
            </a:extLst>
          </p:cNvPr>
          <p:cNvSpPr txBox="1">
            <a:spLocks/>
          </p:cNvSpPr>
          <p:nvPr/>
        </p:nvSpPr>
        <p:spPr>
          <a:xfrm>
            <a:off x="6703479" y="1725572"/>
            <a:ext cx="4644000" cy="41411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800" kern="12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sz="1600"/>
              <a:t>(variación anual, porcentaje)</a:t>
            </a:r>
            <a:endParaRPr lang="es-CL" sz="1600" dirty="0"/>
          </a:p>
        </p:txBody>
      </p:sp>
    </p:spTree>
    <p:extLst>
      <p:ext uri="{BB962C8B-B14F-4D97-AF65-F5344CB8AC3E}">
        <p14:creationId xmlns:p14="http://schemas.microsoft.com/office/powerpoint/2010/main" val="530179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texto 1">
            <a:extLst>
              <a:ext uri="{FF2B5EF4-FFF2-40B4-BE49-F238E27FC236}">
                <a16:creationId xmlns:a16="http://schemas.microsoft.com/office/drawing/2014/main" id="{38B24862-1488-4A39-9432-01C97AEC57EF}"/>
              </a:ext>
            </a:extLst>
          </p:cNvPr>
          <p:cNvSpPr>
            <a:spLocks noGrp="1"/>
          </p:cNvSpPr>
          <p:nvPr>
            <p:ph type="body" sz="quarter" idx="10"/>
          </p:nvPr>
        </p:nvSpPr>
        <p:spPr>
          <a:xfrm>
            <a:off x="1147665" y="337020"/>
            <a:ext cx="10557807" cy="683998"/>
          </a:xfrm>
          <a:noFill/>
        </p:spPr>
        <p:txBody>
          <a:bodyPr/>
          <a:lstStyle/>
          <a:p>
            <a:pPr algn="l"/>
            <a:r>
              <a:rPr lang="es-ES" sz="2000" dirty="0"/>
              <a:t>El crédito a empresas aumentó significativamente a mediados de año, respondiendo a las medidas implementadas por el Banco Central y el Gobierno. En los últimos meses éste se ha desacelerado, en medio de la mejora de los flujos de caja y la mayor carga financiera de las empresas.</a:t>
            </a:r>
            <a:endParaRPr lang="es-CL" sz="2000" dirty="0"/>
          </a:p>
        </p:txBody>
      </p:sp>
      <p:sp>
        <p:nvSpPr>
          <p:cNvPr id="18" name="Marcador de texto 2">
            <a:extLst>
              <a:ext uri="{FF2B5EF4-FFF2-40B4-BE49-F238E27FC236}">
                <a16:creationId xmlns:a16="http://schemas.microsoft.com/office/drawing/2014/main" id="{2C197F9C-C4D6-4D92-A9E8-487947D31D2F}"/>
              </a:ext>
            </a:extLst>
          </p:cNvPr>
          <p:cNvSpPr>
            <a:spLocks noGrp="1"/>
          </p:cNvSpPr>
          <p:nvPr>
            <p:ph type="body" sz="quarter" idx="11"/>
          </p:nvPr>
        </p:nvSpPr>
        <p:spPr>
          <a:xfrm>
            <a:off x="1463675" y="6059466"/>
            <a:ext cx="10125812" cy="449800"/>
          </a:xfrm>
        </p:spPr>
        <p:txBody>
          <a:bodyPr/>
          <a:lstStyle/>
          <a:p>
            <a:pPr algn="just"/>
            <a:r>
              <a:rPr lang="es-ES" sz="1000" dirty="0"/>
              <a:t>(1) Para el cuarto trimestre del 2020, considera información hasta el día 24 de noviembre. Período 2011-2019 corresponde al promedio de los datos trimestrales. (2) Excluye reprogramaciones y </a:t>
            </a:r>
            <a:r>
              <a:rPr lang="es-ES" sz="1000" i="1" dirty="0"/>
              <a:t>factoring</a:t>
            </a:r>
            <a:r>
              <a:rPr lang="es-ES" sz="1000" dirty="0"/>
              <a:t>. (3) Datos reales construidos con el empalme del IPC base anual 2018, frecuencia mensual. Fuente: Banco Central de Chile en base a información de la Comisión para el Mercado Financiero.					</a:t>
            </a:r>
          </a:p>
          <a:p>
            <a:pPr algn="just"/>
            <a:r>
              <a:rPr lang="es-ES" sz="1000" dirty="0"/>
              <a:t>				</a:t>
            </a:r>
          </a:p>
          <a:p>
            <a:pPr algn="just"/>
            <a:r>
              <a:rPr lang="es-ES" dirty="0"/>
              <a:t>		</a:t>
            </a:r>
          </a:p>
        </p:txBody>
      </p:sp>
      <p:sp>
        <p:nvSpPr>
          <p:cNvPr id="19" name="Marcador de texto 7">
            <a:extLst>
              <a:ext uri="{FF2B5EF4-FFF2-40B4-BE49-F238E27FC236}">
                <a16:creationId xmlns:a16="http://schemas.microsoft.com/office/drawing/2014/main" id="{07F65716-DF9E-4FB5-872E-19BE8807A100}"/>
              </a:ext>
            </a:extLst>
          </p:cNvPr>
          <p:cNvSpPr>
            <a:spLocks noGrp="1"/>
          </p:cNvSpPr>
          <p:nvPr>
            <p:ph type="body" sz="quarter" idx="12"/>
          </p:nvPr>
        </p:nvSpPr>
        <p:spPr>
          <a:xfrm>
            <a:off x="1250496" y="1676710"/>
            <a:ext cx="5333184" cy="308008"/>
          </a:xfrm>
          <a:noFill/>
        </p:spPr>
        <p:txBody>
          <a:bodyPr/>
          <a:lstStyle/>
          <a:p>
            <a:r>
              <a:rPr lang="es-CL" sz="1800" dirty="0"/>
              <a:t>Número de nuevos créditos comerciales otorgados (1)</a:t>
            </a:r>
          </a:p>
        </p:txBody>
      </p:sp>
      <p:sp>
        <p:nvSpPr>
          <p:cNvPr id="20" name="Marcador de texto 8">
            <a:extLst>
              <a:ext uri="{FF2B5EF4-FFF2-40B4-BE49-F238E27FC236}">
                <a16:creationId xmlns:a16="http://schemas.microsoft.com/office/drawing/2014/main" id="{2A463A2D-3CA1-4D44-930A-F77CE31A8F1D}"/>
              </a:ext>
            </a:extLst>
          </p:cNvPr>
          <p:cNvSpPr>
            <a:spLocks noGrp="1"/>
          </p:cNvSpPr>
          <p:nvPr>
            <p:ph type="body" sz="quarter" idx="13"/>
          </p:nvPr>
        </p:nvSpPr>
        <p:spPr>
          <a:xfrm>
            <a:off x="1404500" y="1984718"/>
            <a:ext cx="4861546" cy="297573"/>
          </a:xfrm>
        </p:spPr>
        <p:txBody>
          <a:bodyPr/>
          <a:lstStyle/>
          <a:p>
            <a:r>
              <a:rPr lang="es-CL" sz="1600" dirty="0"/>
              <a:t>(miles de operaciones)</a:t>
            </a:r>
          </a:p>
        </p:txBody>
      </p:sp>
      <p:graphicFrame>
        <p:nvGraphicFramePr>
          <p:cNvPr id="8" name="Marcador de tabla 7">
            <a:extLst>
              <a:ext uri="{FF2B5EF4-FFF2-40B4-BE49-F238E27FC236}">
                <a16:creationId xmlns:a16="http://schemas.microsoft.com/office/drawing/2014/main" id="{533D3310-8E38-4DFA-B911-1361CF514A7B}"/>
              </a:ext>
            </a:extLst>
          </p:cNvPr>
          <p:cNvGraphicFramePr>
            <a:graphicFrameLocks noGrp="1"/>
          </p:cNvGraphicFramePr>
          <p:nvPr>
            <p:ph type="tbl" sz="quarter" idx="14"/>
            <p:extLst>
              <p:ext uri="{D42A27DB-BD31-4B8C-83A1-F6EECF244321}">
                <p14:modId xmlns:p14="http://schemas.microsoft.com/office/powerpoint/2010/main" val="3487203644"/>
              </p:ext>
            </p:extLst>
          </p:nvPr>
        </p:nvGraphicFramePr>
        <p:xfrm>
          <a:off x="1463674" y="2493241"/>
          <a:ext cx="4802372" cy="3460750"/>
        </p:xfrm>
        <a:graphic>
          <a:graphicData uri="http://schemas.openxmlformats.org/drawingml/2006/chart">
            <c:chart xmlns:c="http://schemas.openxmlformats.org/drawingml/2006/chart" xmlns:r="http://schemas.openxmlformats.org/officeDocument/2006/relationships" r:id="rId2"/>
          </a:graphicData>
        </a:graphic>
      </p:graphicFrame>
      <p:sp>
        <p:nvSpPr>
          <p:cNvPr id="7" name="Marcador de texto 7">
            <a:extLst>
              <a:ext uri="{FF2B5EF4-FFF2-40B4-BE49-F238E27FC236}">
                <a16:creationId xmlns:a16="http://schemas.microsoft.com/office/drawing/2014/main" id="{07F65716-DF9E-4FB5-872E-19BE8807A100}"/>
              </a:ext>
            </a:extLst>
          </p:cNvPr>
          <p:cNvSpPr txBox="1">
            <a:spLocks/>
          </p:cNvSpPr>
          <p:nvPr/>
        </p:nvSpPr>
        <p:spPr>
          <a:xfrm>
            <a:off x="6583680" y="1676710"/>
            <a:ext cx="5333184" cy="308008"/>
          </a:xfrm>
          <a:prstGeom prst="rect">
            <a:avLst/>
          </a:prstGeom>
          <a:noFill/>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1800" dirty="0"/>
              <a:t>Colocaciones reales (3)</a:t>
            </a:r>
          </a:p>
        </p:txBody>
      </p:sp>
      <p:sp>
        <p:nvSpPr>
          <p:cNvPr id="9" name="Marcador de texto 8">
            <a:extLst>
              <a:ext uri="{FF2B5EF4-FFF2-40B4-BE49-F238E27FC236}">
                <a16:creationId xmlns:a16="http://schemas.microsoft.com/office/drawing/2014/main" id="{2A463A2D-3CA1-4D44-930A-F77CE31A8F1D}"/>
              </a:ext>
            </a:extLst>
          </p:cNvPr>
          <p:cNvSpPr txBox="1">
            <a:spLocks/>
          </p:cNvSpPr>
          <p:nvPr/>
        </p:nvSpPr>
        <p:spPr>
          <a:xfrm>
            <a:off x="6737684" y="1984718"/>
            <a:ext cx="4861546" cy="29757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800" kern="12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1600" dirty="0"/>
              <a:t>(variación anual, porcentaje)</a:t>
            </a:r>
          </a:p>
        </p:txBody>
      </p:sp>
      <p:graphicFrame>
        <p:nvGraphicFramePr>
          <p:cNvPr id="10" name="Gráfico 9"/>
          <p:cNvGraphicFramePr>
            <a:graphicFrameLocks/>
          </p:cNvGraphicFramePr>
          <p:nvPr/>
        </p:nvGraphicFramePr>
        <p:xfrm>
          <a:off x="6795072" y="2387766"/>
          <a:ext cx="4910400" cy="345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2003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1239740" y="279059"/>
            <a:ext cx="10348880" cy="1117600"/>
          </a:xfrm>
        </p:spPr>
        <p:txBody>
          <a:bodyPr/>
          <a:lstStyle/>
          <a:p>
            <a:pPr algn="l"/>
            <a:r>
              <a:rPr lang="es-ES" sz="2000" dirty="0"/>
              <a:t>Las medidas adoptadas para incentivar el crédito tuvieron una buena acogida por parte del sistema financiero, y éste fluyó a empresas de todos los tamaños y con diferente impacto en ventas.</a:t>
            </a:r>
            <a:endParaRPr lang="es-CL" sz="2000" dirty="0"/>
          </a:p>
        </p:txBody>
      </p:sp>
      <p:sp>
        <p:nvSpPr>
          <p:cNvPr id="3" name="Marcador de texto 2"/>
          <p:cNvSpPr>
            <a:spLocks noGrp="1"/>
          </p:cNvSpPr>
          <p:nvPr>
            <p:ph type="body" sz="quarter" idx="11"/>
          </p:nvPr>
        </p:nvSpPr>
        <p:spPr>
          <a:xfrm>
            <a:off x="1463674" y="5917853"/>
            <a:ext cx="9392991" cy="439837"/>
          </a:xfrm>
        </p:spPr>
        <p:txBody>
          <a:bodyPr/>
          <a:lstStyle/>
          <a:p>
            <a:r>
              <a:rPr lang="es-ES" sz="1000" dirty="0"/>
              <a:t>(1) La razón deuda a ventas se calcula a nivel de cada firma para cada período. El numerador corresponde al stock de deuda bancaria y externa de cada firma. El denominador se calcula como el promedio de las ventas reales de cada firma (deflactadas con la UF) entre el tercer trimestre del 2018 y el del 2019. El endeudamiento por estrato de ventas se calcula como la mediana entre las firmas correspondientes a cada estrato. (2) Estrato 1 y 2: ventas anuales menores a UF25.000. Estrato 3: ventas anuales mayores a UF 25.000 y menor a UF 100.000. Estrato 4: ventas anuales mayores a UF 100.000. Fuentes: Banco Central de Chile, Comisión para el Mercado Financiero y Servicios de Impuesto Internos.				</a:t>
            </a:r>
          </a:p>
          <a:p>
            <a:endParaRPr lang="es-CL" sz="1000" dirty="0"/>
          </a:p>
        </p:txBody>
      </p:sp>
      <p:sp>
        <p:nvSpPr>
          <p:cNvPr id="4" name="Marcador de texto 3"/>
          <p:cNvSpPr>
            <a:spLocks noGrp="1"/>
          </p:cNvSpPr>
          <p:nvPr>
            <p:ph type="body" sz="quarter" idx="12"/>
          </p:nvPr>
        </p:nvSpPr>
        <p:spPr>
          <a:xfrm>
            <a:off x="1463674" y="1575049"/>
            <a:ext cx="9392991" cy="237413"/>
          </a:xfrm>
        </p:spPr>
        <p:txBody>
          <a:bodyPr/>
          <a:lstStyle/>
          <a:p>
            <a:r>
              <a:rPr lang="es-CL" dirty="0"/>
              <a:t>Endeudamiento (1) (2)</a:t>
            </a:r>
          </a:p>
        </p:txBody>
      </p:sp>
      <p:sp>
        <p:nvSpPr>
          <p:cNvPr id="5" name="Marcador de texto 4"/>
          <p:cNvSpPr>
            <a:spLocks noGrp="1"/>
          </p:cNvSpPr>
          <p:nvPr>
            <p:ph type="body" sz="quarter" idx="13"/>
          </p:nvPr>
        </p:nvSpPr>
        <p:spPr>
          <a:xfrm>
            <a:off x="1463674" y="1882624"/>
            <a:ext cx="9392991" cy="293687"/>
          </a:xfrm>
        </p:spPr>
        <p:txBody>
          <a:bodyPr/>
          <a:lstStyle/>
          <a:p>
            <a:r>
              <a:rPr lang="es-CL" dirty="0"/>
              <a:t>(razón deuda/ventas)</a:t>
            </a:r>
          </a:p>
        </p:txBody>
      </p:sp>
      <p:graphicFrame>
        <p:nvGraphicFramePr>
          <p:cNvPr id="7" name="Marcador de tabla 6">
            <a:extLst>
              <a:ext uri="{FF2B5EF4-FFF2-40B4-BE49-F238E27FC236}">
                <a16:creationId xmlns:a16="http://schemas.microsoft.com/office/drawing/2014/main" id="{00000000-0008-0000-0100-000002000000}"/>
              </a:ext>
            </a:extLst>
          </p:cNvPr>
          <p:cNvGraphicFramePr>
            <a:graphicFrameLocks noGrp="1"/>
          </p:cNvGraphicFramePr>
          <p:nvPr>
            <p:ph type="tbl" sz="quarter" idx="14"/>
          </p:nvPr>
        </p:nvGraphicFramePr>
        <p:xfrm>
          <a:off x="1463675" y="2354701"/>
          <a:ext cx="9393238" cy="3460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9519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33">
            <a:extLst>
              <a:ext uri="{FF2B5EF4-FFF2-40B4-BE49-F238E27FC236}">
                <a16:creationId xmlns:a16="http://schemas.microsoft.com/office/drawing/2014/main" id="{67680985-2A30-41B5-A0BB-C8EAED49201D}"/>
              </a:ext>
            </a:extLst>
          </p:cNvPr>
          <p:cNvSpPr/>
          <p:nvPr/>
        </p:nvSpPr>
        <p:spPr>
          <a:xfrm>
            <a:off x="1463674" y="1232642"/>
            <a:ext cx="10211653" cy="3944222"/>
          </a:xfrm>
          <a:prstGeom prst="rect">
            <a:avLst/>
          </a:prstGeom>
          <a:solidFill>
            <a:srgbClr val="E5E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rgbClr val="1D243B"/>
              </a:solidFill>
            </a:endParaRPr>
          </a:p>
        </p:txBody>
      </p:sp>
      <p:sp>
        <p:nvSpPr>
          <p:cNvPr id="2" name="Marcador de texto 1"/>
          <p:cNvSpPr>
            <a:spLocks noGrp="1"/>
          </p:cNvSpPr>
          <p:nvPr>
            <p:ph type="body" sz="quarter" idx="10"/>
          </p:nvPr>
        </p:nvSpPr>
        <p:spPr>
          <a:xfrm>
            <a:off x="1463674" y="484796"/>
            <a:ext cx="10125814" cy="683998"/>
          </a:xfrm>
          <a:noFill/>
        </p:spPr>
        <p:txBody>
          <a:bodyPr/>
          <a:lstStyle/>
          <a:p>
            <a:r>
              <a:rPr lang="es-ES" sz="2000" dirty="0"/>
              <a:t>Se proyecta que la actividad continuará recuperándose paulatinamente, para retomar los niveles de septiembre del 2019 hacia el 2022.</a:t>
            </a:r>
            <a:endParaRPr lang="es-CL" sz="2000" dirty="0">
              <a:highlight>
                <a:srgbClr val="FFFF00"/>
              </a:highlight>
            </a:endParaRPr>
          </a:p>
        </p:txBody>
      </p:sp>
      <p:grpSp>
        <p:nvGrpSpPr>
          <p:cNvPr id="26" name="Grupo 25">
            <a:extLst>
              <a:ext uri="{FF2B5EF4-FFF2-40B4-BE49-F238E27FC236}">
                <a16:creationId xmlns:a16="http://schemas.microsoft.com/office/drawing/2014/main" id="{342016B1-2F04-436A-B289-98D4E2E5F243}"/>
              </a:ext>
            </a:extLst>
          </p:cNvPr>
          <p:cNvGrpSpPr/>
          <p:nvPr/>
        </p:nvGrpSpPr>
        <p:grpSpPr>
          <a:xfrm>
            <a:off x="3100286" y="5609663"/>
            <a:ext cx="6935114" cy="1013273"/>
            <a:chOff x="3165373" y="5433234"/>
            <a:chExt cx="6935114" cy="1013273"/>
          </a:xfrm>
        </p:grpSpPr>
        <p:grpSp>
          <p:nvGrpSpPr>
            <p:cNvPr id="10" name="Grupo 9">
              <a:extLst>
                <a:ext uri="{FF2B5EF4-FFF2-40B4-BE49-F238E27FC236}">
                  <a16:creationId xmlns:a16="http://schemas.microsoft.com/office/drawing/2014/main" id="{C41C509E-9FC0-4ED9-8109-FF0020B50C8F}"/>
                </a:ext>
              </a:extLst>
            </p:cNvPr>
            <p:cNvGrpSpPr/>
            <p:nvPr/>
          </p:nvGrpSpPr>
          <p:grpSpPr>
            <a:xfrm>
              <a:off x="7885370" y="5433234"/>
              <a:ext cx="2215117" cy="1001358"/>
              <a:chOff x="1451634" y="4871835"/>
              <a:chExt cx="2215117" cy="1001358"/>
            </a:xfrm>
          </p:grpSpPr>
          <p:sp>
            <p:nvSpPr>
              <p:cNvPr id="7" name="Rectángulo 6">
                <a:extLst>
                  <a:ext uri="{FF2B5EF4-FFF2-40B4-BE49-F238E27FC236}">
                    <a16:creationId xmlns:a16="http://schemas.microsoft.com/office/drawing/2014/main" id="{C6BC20A5-4B10-42E3-902F-65ACD289C352}"/>
                  </a:ext>
                </a:extLst>
              </p:cNvPr>
              <p:cNvSpPr/>
              <p:nvPr/>
            </p:nvSpPr>
            <p:spPr>
              <a:xfrm>
                <a:off x="1451634" y="4871835"/>
                <a:ext cx="2215117" cy="1001358"/>
              </a:xfrm>
              <a:prstGeom prst="rect">
                <a:avLst/>
              </a:prstGeom>
              <a:solidFill>
                <a:srgbClr val="406A9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1D243B"/>
                  </a:solidFill>
                </a:endParaRPr>
              </a:p>
            </p:txBody>
          </p:sp>
          <p:sp>
            <p:nvSpPr>
              <p:cNvPr id="11" name="Marcador de texto 3">
                <a:extLst>
                  <a:ext uri="{FF2B5EF4-FFF2-40B4-BE49-F238E27FC236}">
                    <a16:creationId xmlns:a16="http://schemas.microsoft.com/office/drawing/2014/main" id="{280C8770-BA02-4F3A-A023-7699F6E2D6E8}"/>
                  </a:ext>
                </a:extLst>
              </p:cNvPr>
              <p:cNvSpPr txBox="1">
                <a:spLocks/>
              </p:cNvSpPr>
              <p:nvPr/>
            </p:nvSpPr>
            <p:spPr>
              <a:xfrm>
                <a:off x="1553321" y="5192053"/>
                <a:ext cx="886299" cy="345995"/>
              </a:xfrm>
              <a:prstGeom prst="rect">
                <a:avLst/>
              </a:prstGeom>
            </p:spPr>
            <p:txBody>
              <a:bodyPr/>
              <a:lstStyle>
                <a:defPPr>
                  <a:defRPr lang="en-US"/>
                </a:defPPr>
                <a:lvl1pPr indent="0" defTabSz="914400">
                  <a:lnSpc>
                    <a:spcPct val="90000"/>
                  </a:lnSpc>
                  <a:spcBef>
                    <a:spcPts val="1000"/>
                  </a:spcBef>
                  <a:buFont typeface="Arial" panose="020B0604020202020204" pitchFamily="34" charset="0"/>
                  <a:buNone/>
                  <a:defRPr sz="1400">
                    <a:solidFill>
                      <a:schemeClr val="bg1"/>
                    </a:solidFill>
                    <a:latin typeface="+mj-lt"/>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s-CL" sz="2400" b="1" dirty="0">
                    <a:solidFill>
                      <a:schemeClr val="accent5">
                        <a:lumMod val="50000"/>
                      </a:schemeClr>
                    </a:solidFill>
                    <a:latin typeface="+mn-lt"/>
                  </a:rPr>
                  <a:t>2022</a:t>
                </a:r>
              </a:p>
            </p:txBody>
          </p:sp>
          <p:sp>
            <p:nvSpPr>
              <p:cNvPr id="12" name="Marcador de texto 3">
                <a:extLst>
                  <a:ext uri="{FF2B5EF4-FFF2-40B4-BE49-F238E27FC236}">
                    <a16:creationId xmlns:a16="http://schemas.microsoft.com/office/drawing/2014/main" id="{C1A70E03-EC0A-48D9-B1CE-8A4CE550E53A}"/>
                  </a:ext>
                </a:extLst>
              </p:cNvPr>
              <p:cNvSpPr txBox="1">
                <a:spLocks/>
              </p:cNvSpPr>
              <p:nvPr/>
            </p:nvSpPr>
            <p:spPr>
              <a:xfrm>
                <a:off x="2880098" y="4879062"/>
                <a:ext cx="786653" cy="345995"/>
              </a:xfrm>
              <a:prstGeom prst="rect">
                <a:avLst/>
              </a:prstGeom>
            </p:spPr>
            <p:txBody>
              <a:bodyPr/>
              <a:lstStyle>
                <a:defPPr>
                  <a:defRPr lang="en-US"/>
                </a:defPPr>
                <a:lvl1pPr indent="0" defTabSz="914400">
                  <a:lnSpc>
                    <a:spcPct val="90000"/>
                  </a:lnSpc>
                  <a:spcBef>
                    <a:spcPts val="1000"/>
                  </a:spcBef>
                  <a:buFont typeface="Arial" panose="020B0604020202020204" pitchFamily="34" charset="0"/>
                  <a:buNone/>
                  <a:defRPr sz="1400">
                    <a:solidFill>
                      <a:schemeClr val="bg1"/>
                    </a:solidFill>
                    <a:latin typeface="+mj-lt"/>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s-CL" sz="1800" b="1" dirty="0">
                    <a:solidFill>
                      <a:schemeClr val="accent5">
                        <a:lumMod val="50000"/>
                      </a:schemeClr>
                    </a:solidFill>
                  </a:rPr>
                  <a:t>4,0 %</a:t>
                </a:r>
              </a:p>
            </p:txBody>
          </p:sp>
          <p:sp>
            <p:nvSpPr>
              <p:cNvPr id="13" name="Marcador de texto 3">
                <a:extLst>
                  <a:ext uri="{FF2B5EF4-FFF2-40B4-BE49-F238E27FC236}">
                    <a16:creationId xmlns:a16="http://schemas.microsoft.com/office/drawing/2014/main" id="{8329573A-5F16-4BA1-8CAE-6CDFB42A0E5F}"/>
                  </a:ext>
                </a:extLst>
              </p:cNvPr>
              <p:cNvSpPr txBox="1">
                <a:spLocks/>
              </p:cNvSpPr>
              <p:nvPr/>
            </p:nvSpPr>
            <p:spPr>
              <a:xfrm>
                <a:off x="2880098" y="5526359"/>
                <a:ext cx="786653" cy="345995"/>
              </a:xfrm>
              <a:prstGeom prst="rect">
                <a:avLst/>
              </a:prstGeom>
            </p:spPr>
            <p:txBody>
              <a:bodyPr/>
              <a:lstStyle>
                <a:defPPr>
                  <a:defRPr lang="en-US"/>
                </a:defPPr>
                <a:lvl1pPr indent="0" defTabSz="914400">
                  <a:lnSpc>
                    <a:spcPct val="90000"/>
                  </a:lnSpc>
                  <a:spcBef>
                    <a:spcPts val="1000"/>
                  </a:spcBef>
                  <a:buFont typeface="Arial" panose="020B0604020202020204" pitchFamily="34" charset="0"/>
                  <a:buNone/>
                  <a:defRPr sz="1400">
                    <a:solidFill>
                      <a:schemeClr val="bg1"/>
                    </a:solidFill>
                    <a:latin typeface="+mj-lt"/>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s-CL" sz="1800" b="1" dirty="0">
                    <a:solidFill>
                      <a:schemeClr val="accent5">
                        <a:lumMod val="50000"/>
                      </a:schemeClr>
                    </a:solidFill>
                  </a:rPr>
                  <a:t>3,0 %</a:t>
                </a:r>
              </a:p>
            </p:txBody>
          </p:sp>
          <p:cxnSp>
            <p:nvCxnSpPr>
              <p:cNvPr id="16" name="Conector recto 15">
                <a:extLst>
                  <a:ext uri="{FF2B5EF4-FFF2-40B4-BE49-F238E27FC236}">
                    <a16:creationId xmlns:a16="http://schemas.microsoft.com/office/drawing/2014/main" id="{F4C4FD47-13D2-43DC-A292-58EFBA5E304B}"/>
                  </a:ext>
                </a:extLst>
              </p:cNvPr>
              <p:cNvCxnSpPr/>
              <p:nvPr/>
            </p:nvCxnSpPr>
            <p:spPr>
              <a:xfrm>
                <a:off x="2562712" y="5052060"/>
                <a:ext cx="0" cy="663402"/>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AD95AF33-1AE2-4AE7-8762-526A8FF00990}"/>
                  </a:ext>
                </a:extLst>
              </p:cNvPr>
              <p:cNvCxnSpPr/>
              <p:nvPr/>
            </p:nvCxnSpPr>
            <p:spPr>
              <a:xfrm>
                <a:off x="2339974" y="5052060"/>
                <a:ext cx="424962"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E3197AFD-746C-403C-A537-F10E039B0A93}"/>
                  </a:ext>
                </a:extLst>
              </p:cNvPr>
              <p:cNvCxnSpPr/>
              <p:nvPr/>
            </p:nvCxnSpPr>
            <p:spPr>
              <a:xfrm>
                <a:off x="2339974" y="5720275"/>
                <a:ext cx="424962"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 name="Grupo 3">
              <a:extLst>
                <a:ext uri="{FF2B5EF4-FFF2-40B4-BE49-F238E27FC236}">
                  <a16:creationId xmlns:a16="http://schemas.microsoft.com/office/drawing/2014/main" id="{30174FB3-1B5B-4AB1-919F-84D65762F144}"/>
                </a:ext>
              </a:extLst>
            </p:cNvPr>
            <p:cNvGrpSpPr/>
            <p:nvPr/>
          </p:nvGrpSpPr>
          <p:grpSpPr>
            <a:xfrm>
              <a:off x="3165373" y="5445149"/>
              <a:ext cx="2238134" cy="1001358"/>
              <a:chOff x="1451634" y="1972039"/>
              <a:chExt cx="2238134" cy="1001358"/>
            </a:xfrm>
          </p:grpSpPr>
          <p:sp>
            <p:nvSpPr>
              <p:cNvPr id="8" name="Rectángulo 7">
                <a:extLst>
                  <a:ext uri="{FF2B5EF4-FFF2-40B4-BE49-F238E27FC236}">
                    <a16:creationId xmlns:a16="http://schemas.microsoft.com/office/drawing/2014/main" id="{72265E7E-9E27-45D3-9CD8-DDAA907EB320}"/>
                  </a:ext>
                </a:extLst>
              </p:cNvPr>
              <p:cNvSpPr/>
              <p:nvPr/>
            </p:nvSpPr>
            <p:spPr>
              <a:xfrm>
                <a:off x="1451634" y="1972039"/>
                <a:ext cx="2215117" cy="1001358"/>
              </a:xfrm>
              <a:prstGeom prst="rect">
                <a:avLst/>
              </a:prstGeom>
              <a:solidFill>
                <a:srgbClr val="406A9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1D243B"/>
                  </a:solidFill>
                </a:endParaRPr>
              </a:p>
            </p:txBody>
          </p:sp>
          <p:sp>
            <p:nvSpPr>
              <p:cNvPr id="20" name="Marcador de texto 3">
                <a:extLst>
                  <a:ext uri="{FF2B5EF4-FFF2-40B4-BE49-F238E27FC236}">
                    <a16:creationId xmlns:a16="http://schemas.microsoft.com/office/drawing/2014/main" id="{1BBE2BD2-5EF5-49B8-BBE9-78B61692BE53}"/>
                  </a:ext>
                </a:extLst>
              </p:cNvPr>
              <p:cNvSpPr txBox="1">
                <a:spLocks/>
              </p:cNvSpPr>
              <p:nvPr/>
            </p:nvSpPr>
            <p:spPr>
              <a:xfrm>
                <a:off x="1518409" y="2283877"/>
                <a:ext cx="842080" cy="345995"/>
              </a:xfrm>
              <a:prstGeom prst="rect">
                <a:avLst/>
              </a:prstGeom>
            </p:spPr>
            <p:txBody>
              <a:bodyPr/>
              <a:lstStyle>
                <a:defPPr>
                  <a:defRPr lang="en-US"/>
                </a:defPPr>
                <a:lvl1pPr indent="0" defTabSz="914400">
                  <a:lnSpc>
                    <a:spcPct val="90000"/>
                  </a:lnSpc>
                  <a:spcBef>
                    <a:spcPts val="1000"/>
                  </a:spcBef>
                  <a:buFont typeface="Arial" panose="020B0604020202020204" pitchFamily="34" charset="0"/>
                  <a:buNone/>
                  <a:defRPr sz="1400">
                    <a:solidFill>
                      <a:schemeClr val="bg1"/>
                    </a:solidFill>
                    <a:latin typeface="+mj-lt"/>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s-CL" sz="2400" b="1" dirty="0">
                    <a:solidFill>
                      <a:schemeClr val="accent5">
                        <a:lumMod val="50000"/>
                      </a:schemeClr>
                    </a:solidFill>
                    <a:latin typeface="+mn-lt"/>
                  </a:rPr>
                  <a:t>2020</a:t>
                </a:r>
                <a:endParaRPr lang="es-CL" sz="1800" b="1" dirty="0">
                  <a:solidFill>
                    <a:schemeClr val="accent5">
                      <a:lumMod val="50000"/>
                    </a:schemeClr>
                  </a:solidFill>
                  <a:latin typeface="+mn-lt"/>
                </a:endParaRPr>
              </a:p>
            </p:txBody>
          </p:sp>
          <p:sp>
            <p:nvSpPr>
              <p:cNvPr id="22" name="Marcador de texto 3">
                <a:extLst>
                  <a:ext uri="{FF2B5EF4-FFF2-40B4-BE49-F238E27FC236}">
                    <a16:creationId xmlns:a16="http://schemas.microsoft.com/office/drawing/2014/main" id="{AAED0F82-BBB5-45EE-ACA2-68619583E10E}"/>
                  </a:ext>
                </a:extLst>
              </p:cNvPr>
              <p:cNvSpPr txBox="1">
                <a:spLocks/>
              </p:cNvSpPr>
              <p:nvPr/>
            </p:nvSpPr>
            <p:spPr>
              <a:xfrm>
                <a:off x="2785452" y="2011697"/>
                <a:ext cx="904316" cy="341505"/>
              </a:xfrm>
              <a:prstGeom prst="rect">
                <a:avLst/>
              </a:prstGeom>
            </p:spPr>
            <p:txBody>
              <a:bodyPr/>
              <a:lstStyle>
                <a:defPPr>
                  <a:defRPr lang="en-US"/>
                </a:defPPr>
                <a:lvl1pPr indent="0" defTabSz="914400">
                  <a:lnSpc>
                    <a:spcPct val="90000"/>
                  </a:lnSpc>
                  <a:spcBef>
                    <a:spcPts val="1000"/>
                  </a:spcBef>
                  <a:buFont typeface="Arial" panose="020B0604020202020204" pitchFamily="34" charset="0"/>
                  <a:buNone/>
                  <a:defRPr sz="1400">
                    <a:solidFill>
                      <a:schemeClr val="bg1"/>
                    </a:solidFill>
                    <a:latin typeface="+mj-lt"/>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s-CL" sz="1800" b="1" dirty="0">
                    <a:solidFill>
                      <a:schemeClr val="accent5">
                        <a:lumMod val="50000"/>
                      </a:schemeClr>
                    </a:solidFill>
                  </a:rPr>
                  <a:t>-5,75 %</a:t>
                </a:r>
              </a:p>
            </p:txBody>
          </p:sp>
          <p:sp>
            <p:nvSpPr>
              <p:cNvPr id="23" name="Marcador de texto 3">
                <a:extLst>
                  <a:ext uri="{FF2B5EF4-FFF2-40B4-BE49-F238E27FC236}">
                    <a16:creationId xmlns:a16="http://schemas.microsoft.com/office/drawing/2014/main" id="{A515A0A6-AAEF-4404-8CFA-49DD613C6C5E}"/>
                  </a:ext>
                </a:extLst>
              </p:cNvPr>
              <p:cNvSpPr txBox="1">
                <a:spLocks/>
              </p:cNvSpPr>
              <p:nvPr/>
            </p:nvSpPr>
            <p:spPr>
              <a:xfrm>
                <a:off x="2785452" y="2629872"/>
                <a:ext cx="881300" cy="333967"/>
              </a:xfrm>
              <a:prstGeom prst="rect">
                <a:avLst/>
              </a:prstGeom>
            </p:spPr>
            <p:txBody>
              <a:bodyPr/>
              <a:lstStyle>
                <a:defPPr>
                  <a:defRPr lang="en-US"/>
                </a:defPPr>
                <a:lvl1pPr indent="0" defTabSz="914400">
                  <a:lnSpc>
                    <a:spcPct val="90000"/>
                  </a:lnSpc>
                  <a:spcBef>
                    <a:spcPts val="1000"/>
                  </a:spcBef>
                  <a:buFont typeface="Arial" panose="020B0604020202020204" pitchFamily="34" charset="0"/>
                  <a:buNone/>
                  <a:defRPr sz="1400">
                    <a:solidFill>
                      <a:schemeClr val="bg1"/>
                    </a:solidFill>
                    <a:latin typeface="+mj-lt"/>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s-CL" sz="1800" b="1" dirty="0">
                    <a:solidFill>
                      <a:schemeClr val="accent5">
                        <a:lumMod val="50000"/>
                      </a:schemeClr>
                    </a:solidFill>
                  </a:rPr>
                  <a:t>-6,25 %</a:t>
                </a:r>
              </a:p>
            </p:txBody>
          </p:sp>
          <p:cxnSp>
            <p:nvCxnSpPr>
              <p:cNvPr id="27" name="Conector recto 26">
                <a:extLst>
                  <a:ext uri="{FF2B5EF4-FFF2-40B4-BE49-F238E27FC236}">
                    <a16:creationId xmlns:a16="http://schemas.microsoft.com/office/drawing/2014/main" id="{E8AE5FB2-AA12-4676-B5EF-A82D7416E06C}"/>
                  </a:ext>
                </a:extLst>
              </p:cNvPr>
              <p:cNvCxnSpPr/>
              <p:nvPr/>
            </p:nvCxnSpPr>
            <p:spPr>
              <a:xfrm>
                <a:off x="2562712" y="2141807"/>
                <a:ext cx="0" cy="663402"/>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DCC6195F-2DB0-4ADE-9E32-C8DAC61425BF}"/>
                  </a:ext>
                </a:extLst>
              </p:cNvPr>
              <p:cNvCxnSpPr/>
              <p:nvPr/>
            </p:nvCxnSpPr>
            <p:spPr>
              <a:xfrm>
                <a:off x="2339974" y="2141807"/>
                <a:ext cx="424962"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B515E484-34C1-4723-838D-09CE152CF9C3}"/>
                  </a:ext>
                </a:extLst>
              </p:cNvPr>
              <p:cNvCxnSpPr/>
              <p:nvPr/>
            </p:nvCxnSpPr>
            <p:spPr>
              <a:xfrm>
                <a:off x="2339974" y="2810022"/>
                <a:ext cx="424962"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Grupo 4">
              <a:extLst>
                <a:ext uri="{FF2B5EF4-FFF2-40B4-BE49-F238E27FC236}">
                  <a16:creationId xmlns:a16="http://schemas.microsoft.com/office/drawing/2014/main" id="{D39FAB28-C7B7-4C49-97FE-EEE7E499254F}"/>
                </a:ext>
              </a:extLst>
            </p:cNvPr>
            <p:cNvGrpSpPr/>
            <p:nvPr/>
          </p:nvGrpSpPr>
          <p:grpSpPr>
            <a:xfrm>
              <a:off x="5533433" y="5445149"/>
              <a:ext cx="2215117" cy="1001358"/>
              <a:chOff x="1451634" y="3448808"/>
              <a:chExt cx="2215117" cy="1001358"/>
            </a:xfrm>
          </p:grpSpPr>
          <p:sp>
            <p:nvSpPr>
              <p:cNvPr id="6" name="Rectángulo 5">
                <a:extLst>
                  <a:ext uri="{FF2B5EF4-FFF2-40B4-BE49-F238E27FC236}">
                    <a16:creationId xmlns:a16="http://schemas.microsoft.com/office/drawing/2014/main" id="{0221DAE0-16E0-4199-B533-36343C7DEEAA}"/>
                  </a:ext>
                </a:extLst>
              </p:cNvPr>
              <p:cNvSpPr/>
              <p:nvPr/>
            </p:nvSpPr>
            <p:spPr>
              <a:xfrm>
                <a:off x="1451634" y="3448808"/>
                <a:ext cx="2215117" cy="1001358"/>
              </a:xfrm>
              <a:prstGeom prst="rect">
                <a:avLst/>
              </a:prstGeom>
              <a:solidFill>
                <a:srgbClr val="406A9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1D243B"/>
                  </a:solidFill>
                </a:endParaRPr>
              </a:p>
            </p:txBody>
          </p:sp>
          <p:sp>
            <p:nvSpPr>
              <p:cNvPr id="21" name="Marcador de texto 3">
                <a:extLst>
                  <a:ext uri="{FF2B5EF4-FFF2-40B4-BE49-F238E27FC236}">
                    <a16:creationId xmlns:a16="http://schemas.microsoft.com/office/drawing/2014/main" id="{E51EDAEE-19B3-45EB-8BE0-9AEF683B3007}"/>
                  </a:ext>
                </a:extLst>
              </p:cNvPr>
              <p:cNvSpPr txBox="1">
                <a:spLocks/>
              </p:cNvSpPr>
              <p:nvPr/>
            </p:nvSpPr>
            <p:spPr>
              <a:xfrm>
                <a:off x="1553321" y="3801588"/>
                <a:ext cx="886299" cy="345995"/>
              </a:xfrm>
              <a:prstGeom prst="rect">
                <a:avLst/>
              </a:prstGeom>
            </p:spPr>
            <p:txBody>
              <a:bodyPr/>
              <a:lstStyle>
                <a:defPPr>
                  <a:defRPr lang="en-US"/>
                </a:defPPr>
                <a:lvl1pPr indent="0" defTabSz="914400">
                  <a:lnSpc>
                    <a:spcPct val="90000"/>
                  </a:lnSpc>
                  <a:spcBef>
                    <a:spcPts val="1000"/>
                  </a:spcBef>
                  <a:buFont typeface="Arial" panose="020B0604020202020204" pitchFamily="34" charset="0"/>
                  <a:buNone/>
                  <a:defRPr sz="1400">
                    <a:solidFill>
                      <a:schemeClr val="bg1"/>
                    </a:solidFill>
                    <a:latin typeface="+mj-lt"/>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s-CL" sz="2400" b="1" dirty="0">
                    <a:solidFill>
                      <a:schemeClr val="accent5">
                        <a:lumMod val="50000"/>
                      </a:schemeClr>
                    </a:solidFill>
                    <a:latin typeface="+mn-lt"/>
                  </a:rPr>
                  <a:t>2021</a:t>
                </a:r>
                <a:endParaRPr lang="es-CL" sz="1800" b="1" dirty="0">
                  <a:solidFill>
                    <a:schemeClr val="accent5">
                      <a:lumMod val="50000"/>
                    </a:schemeClr>
                  </a:solidFill>
                  <a:latin typeface="+mn-lt"/>
                </a:endParaRPr>
              </a:p>
            </p:txBody>
          </p:sp>
          <p:sp>
            <p:nvSpPr>
              <p:cNvPr id="24" name="Marcador de texto 3">
                <a:extLst>
                  <a:ext uri="{FF2B5EF4-FFF2-40B4-BE49-F238E27FC236}">
                    <a16:creationId xmlns:a16="http://schemas.microsoft.com/office/drawing/2014/main" id="{D7A690EA-D46D-418E-8E25-F8F3561A88B2}"/>
                  </a:ext>
                </a:extLst>
              </p:cNvPr>
              <p:cNvSpPr txBox="1">
                <a:spLocks/>
              </p:cNvSpPr>
              <p:nvPr/>
            </p:nvSpPr>
            <p:spPr>
              <a:xfrm>
                <a:off x="2880098" y="3456922"/>
                <a:ext cx="786653" cy="345995"/>
              </a:xfrm>
              <a:prstGeom prst="rect">
                <a:avLst/>
              </a:prstGeom>
            </p:spPr>
            <p:txBody>
              <a:bodyPr/>
              <a:lstStyle>
                <a:defPPr>
                  <a:defRPr lang="en-US"/>
                </a:defPPr>
                <a:lvl1pPr indent="0" defTabSz="914400">
                  <a:lnSpc>
                    <a:spcPct val="90000"/>
                  </a:lnSpc>
                  <a:spcBef>
                    <a:spcPts val="1000"/>
                  </a:spcBef>
                  <a:buFont typeface="Arial" panose="020B0604020202020204" pitchFamily="34" charset="0"/>
                  <a:buNone/>
                  <a:defRPr sz="1400">
                    <a:solidFill>
                      <a:schemeClr val="bg1"/>
                    </a:solidFill>
                    <a:latin typeface="+mj-lt"/>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s-CL" sz="1800" b="1" dirty="0">
                    <a:solidFill>
                      <a:schemeClr val="accent5">
                        <a:lumMod val="50000"/>
                      </a:schemeClr>
                    </a:solidFill>
                  </a:rPr>
                  <a:t>6,5 %</a:t>
                </a:r>
              </a:p>
            </p:txBody>
          </p:sp>
          <p:sp>
            <p:nvSpPr>
              <p:cNvPr id="25" name="Marcador de texto 3">
                <a:extLst>
                  <a:ext uri="{FF2B5EF4-FFF2-40B4-BE49-F238E27FC236}">
                    <a16:creationId xmlns:a16="http://schemas.microsoft.com/office/drawing/2014/main" id="{769CA24D-12F1-40AA-94B9-26B66F57A2B0}"/>
                  </a:ext>
                </a:extLst>
              </p:cNvPr>
              <p:cNvSpPr txBox="1">
                <a:spLocks/>
              </p:cNvSpPr>
              <p:nvPr/>
            </p:nvSpPr>
            <p:spPr>
              <a:xfrm>
                <a:off x="2880098" y="4085143"/>
                <a:ext cx="786653" cy="345995"/>
              </a:xfrm>
              <a:prstGeom prst="rect">
                <a:avLst/>
              </a:prstGeom>
            </p:spPr>
            <p:txBody>
              <a:bodyPr/>
              <a:lstStyle>
                <a:defPPr>
                  <a:defRPr lang="en-US"/>
                </a:defPPr>
                <a:lvl1pPr indent="0" defTabSz="914400">
                  <a:lnSpc>
                    <a:spcPct val="90000"/>
                  </a:lnSpc>
                  <a:spcBef>
                    <a:spcPts val="1000"/>
                  </a:spcBef>
                  <a:buFont typeface="Arial" panose="020B0604020202020204" pitchFamily="34" charset="0"/>
                  <a:buNone/>
                  <a:defRPr sz="1400">
                    <a:solidFill>
                      <a:schemeClr val="bg1"/>
                    </a:solidFill>
                    <a:latin typeface="+mj-lt"/>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s-CL" sz="1800" b="1" dirty="0">
                    <a:solidFill>
                      <a:schemeClr val="accent5">
                        <a:lumMod val="50000"/>
                      </a:schemeClr>
                    </a:solidFill>
                  </a:rPr>
                  <a:t>5,5 % </a:t>
                </a:r>
              </a:p>
            </p:txBody>
          </p:sp>
          <p:cxnSp>
            <p:nvCxnSpPr>
              <p:cNvPr id="31" name="Conector recto 30">
                <a:extLst>
                  <a:ext uri="{FF2B5EF4-FFF2-40B4-BE49-F238E27FC236}">
                    <a16:creationId xmlns:a16="http://schemas.microsoft.com/office/drawing/2014/main" id="{028A9928-17B3-4B87-88FF-1419D08BD562}"/>
                  </a:ext>
                </a:extLst>
              </p:cNvPr>
              <p:cNvCxnSpPr/>
              <p:nvPr/>
            </p:nvCxnSpPr>
            <p:spPr>
              <a:xfrm>
                <a:off x="2562712" y="3610121"/>
                <a:ext cx="0" cy="663402"/>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DCE3CE74-E060-4C66-A4A7-33C4D351B586}"/>
                  </a:ext>
                </a:extLst>
              </p:cNvPr>
              <p:cNvCxnSpPr/>
              <p:nvPr/>
            </p:nvCxnSpPr>
            <p:spPr>
              <a:xfrm>
                <a:off x="2339974" y="3610121"/>
                <a:ext cx="424962"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2B2B8CEE-9FF9-4F5B-BCFB-9B6061240B9F}"/>
                  </a:ext>
                </a:extLst>
              </p:cNvPr>
              <p:cNvCxnSpPr/>
              <p:nvPr/>
            </p:nvCxnSpPr>
            <p:spPr>
              <a:xfrm>
                <a:off x="2339974" y="4278336"/>
                <a:ext cx="424962"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35" name="Marcador de texto 7">
            <a:extLst>
              <a:ext uri="{FF2B5EF4-FFF2-40B4-BE49-F238E27FC236}">
                <a16:creationId xmlns:a16="http://schemas.microsoft.com/office/drawing/2014/main" id="{C18DC957-362C-4AB3-9A33-9BAFE6540DC1}"/>
              </a:ext>
            </a:extLst>
          </p:cNvPr>
          <p:cNvSpPr txBox="1">
            <a:spLocks/>
          </p:cNvSpPr>
          <p:nvPr/>
        </p:nvSpPr>
        <p:spPr>
          <a:xfrm>
            <a:off x="4452056" y="5163730"/>
            <a:ext cx="4231574" cy="337106"/>
          </a:xfrm>
          <a:prstGeom prst="rect">
            <a:avLst/>
          </a:prstGeom>
          <a:noFill/>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1800" dirty="0"/>
              <a:t>Proyecciones en los últimos </a:t>
            </a:r>
            <a:r>
              <a:rPr lang="es-CL" sz="1800" dirty="0" err="1"/>
              <a:t>IPoM</a:t>
            </a:r>
            <a:endParaRPr lang="es-CL" sz="1800" dirty="0"/>
          </a:p>
        </p:txBody>
      </p:sp>
      <p:grpSp>
        <p:nvGrpSpPr>
          <p:cNvPr id="3" name="Group 4"/>
          <p:cNvGrpSpPr>
            <a:grpSpLocks noChangeAspect="1"/>
          </p:cNvGrpSpPr>
          <p:nvPr/>
        </p:nvGrpSpPr>
        <p:grpSpPr bwMode="auto">
          <a:xfrm>
            <a:off x="1693863" y="1403350"/>
            <a:ext cx="9788525" cy="3652838"/>
            <a:chOff x="1067" y="884"/>
            <a:chExt cx="6166" cy="2301"/>
          </a:xfrm>
        </p:grpSpPr>
        <p:sp>
          <p:nvSpPr>
            <p:cNvPr id="9" name="AutoShape 3"/>
            <p:cNvSpPr>
              <a:spLocks noChangeAspect="1" noChangeArrowheads="1" noTextEdit="1"/>
            </p:cNvSpPr>
            <p:nvPr/>
          </p:nvSpPr>
          <p:spPr bwMode="auto">
            <a:xfrm>
              <a:off x="1067" y="884"/>
              <a:ext cx="6140" cy="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8"/>
            <p:cNvSpPr>
              <a:spLocks noChangeArrowheads="1"/>
            </p:cNvSpPr>
            <p:nvPr/>
          </p:nvSpPr>
          <p:spPr bwMode="auto">
            <a:xfrm>
              <a:off x="3896" y="915"/>
              <a:ext cx="31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9"/>
            <p:cNvSpPr>
              <a:spLocks noChangeArrowheads="1"/>
            </p:cNvSpPr>
            <p:nvPr/>
          </p:nvSpPr>
          <p:spPr bwMode="auto">
            <a:xfrm>
              <a:off x="4198" y="915"/>
              <a:ext cx="45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2020 (f)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10"/>
            <p:cNvSpPr>
              <a:spLocks noChangeArrowheads="1"/>
            </p:cNvSpPr>
            <p:nvPr/>
          </p:nvSpPr>
          <p:spPr bwMode="auto">
            <a:xfrm>
              <a:off x="5464" y="915"/>
              <a:ext cx="45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2021 (f)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11"/>
            <p:cNvSpPr>
              <a:spLocks noChangeArrowheads="1"/>
            </p:cNvSpPr>
            <p:nvPr/>
          </p:nvSpPr>
          <p:spPr bwMode="auto">
            <a:xfrm>
              <a:off x="6359" y="915"/>
              <a:ext cx="45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2022 (f)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12"/>
            <p:cNvSpPr>
              <a:spLocks noChangeArrowheads="1"/>
            </p:cNvSpPr>
            <p:nvPr/>
          </p:nvSpPr>
          <p:spPr bwMode="auto">
            <a:xfrm>
              <a:off x="4198" y="1098"/>
              <a:ext cx="36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IPoM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13"/>
            <p:cNvSpPr>
              <a:spLocks noChangeArrowheads="1"/>
            </p:cNvSpPr>
            <p:nvPr/>
          </p:nvSpPr>
          <p:spPr bwMode="auto">
            <a:xfrm>
              <a:off x="4198" y="1255"/>
              <a:ext cx="40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Sep.20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14"/>
            <p:cNvSpPr>
              <a:spLocks noChangeArrowheads="1"/>
            </p:cNvSpPr>
            <p:nvPr/>
          </p:nvSpPr>
          <p:spPr bwMode="auto">
            <a:xfrm>
              <a:off x="4839" y="1098"/>
              <a:ext cx="36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IPoM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15"/>
            <p:cNvSpPr>
              <a:spLocks noChangeArrowheads="1"/>
            </p:cNvSpPr>
            <p:nvPr/>
          </p:nvSpPr>
          <p:spPr bwMode="auto">
            <a:xfrm>
              <a:off x="4839" y="1255"/>
              <a:ext cx="37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Dic.20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16"/>
            <p:cNvSpPr>
              <a:spLocks noChangeArrowheads="1"/>
            </p:cNvSpPr>
            <p:nvPr/>
          </p:nvSpPr>
          <p:spPr bwMode="auto">
            <a:xfrm>
              <a:off x="5464" y="1098"/>
              <a:ext cx="36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IPoM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17"/>
            <p:cNvSpPr>
              <a:spLocks noChangeArrowheads="1"/>
            </p:cNvSpPr>
            <p:nvPr/>
          </p:nvSpPr>
          <p:spPr bwMode="auto">
            <a:xfrm>
              <a:off x="5464" y="1255"/>
              <a:ext cx="40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Sep.20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18"/>
            <p:cNvSpPr>
              <a:spLocks noChangeArrowheads="1"/>
            </p:cNvSpPr>
            <p:nvPr/>
          </p:nvSpPr>
          <p:spPr bwMode="auto">
            <a:xfrm>
              <a:off x="5920" y="1098"/>
              <a:ext cx="36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IPoM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19"/>
            <p:cNvSpPr>
              <a:spLocks noChangeArrowheads="1"/>
            </p:cNvSpPr>
            <p:nvPr/>
          </p:nvSpPr>
          <p:spPr bwMode="auto">
            <a:xfrm>
              <a:off x="5920" y="1255"/>
              <a:ext cx="37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Dic.20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20"/>
            <p:cNvSpPr>
              <a:spLocks noChangeArrowheads="1"/>
            </p:cNvSpPr>
            <p:nvPr/>
          </p:nvSpPr>
          <p:spPr bwMode="auto">
            <a:xfrm>
              <a:off x="6359" y="1098"/>
              <a:ext cx="36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IPoM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21"/>
            <p:cNvSpPr>
              <a:spLocks noChangeArrowheads="1"/>
            </p:cNvSpPr>
            <p:nvPr/>
          </p:nvSpPr>
          <p:spPr bwMode="auto">
            <a:xfrm>
              <a:off x="6359" y="1255"/>
              <a:ext cx="40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Sep.20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22"/>
            <p:cNvSpPr>
              <a:spLocks noChangeArrowheads="1"/>
            </p:cNvSpPr>
            <p:nvPr/>
          </p:nvSpPr>
          <p:spPr bwMode="auto">
            <a:xfrm>
              <a:off x="6815" y="1098"/>
              <a:ext cx="36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IPoM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23"/>
            <p:cNvSpPr>
              <a:spLocks noChangeArrowheads="1"/>
            </p:cNvSpPr>
            <p:nvPr/>
          </p:nvSpPr>
          <p:spPr bwMode="auto">
            <a:xfrm>
              <a:off x="6815" y="1255"/>
              <a:ext cx="37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Dic.20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24"/>
            <p:cNvSpPr>
              <a:spLocks noChangeArrowheads="1"/>
            </p:cNvSpPr>
            <p:nvPr/>
          </p:nvSpPr>
          <p:spPr bwMode="auto">
            <a:xfrm>
              <a:off x="1088" y="1553"/>
              <a:ext cx="22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panose="020F0502020204030204" pitchFamily="34" charset="0"/>
                </a:rPr>
                <a:t>PIB</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Rectangle 25"/>
            <p:cNvSpPr>
              <a:spLocks noChangeArrowheads="1"/>
            </p:cNvSpPr>
            <p:nvPr/>
          </p:nvSpPr>
          <p:spPr bwMode="auto">
            <a:xfrm>
              <a:off x="3944" y="1553"/>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26"/>
            <p:cNvSpPr>
              <a:spLocks noChangeArrowheads="1"/>
            </p:cNvSpPr>
            <p:nvPr/>
          </p:nvSpPr>
          <p:spPr bwMode="auto">
            <a:xfrm>
              <a:off x="4283" y="1553"/>
              <a:ext cx="49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-5,5/-4,5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27"/>
            <p:cNvSpPr>
              <a:spLocks noChangeArrowheads="1"/>
            </p:cNvSpPr>
            <p:nvPr/>
          </p:nvSpPr>
          <p:spPr bwMode="auto">
            <a:xfrm>
              <a:off x="4849" y="1553"/>
              <a:ext cx="615"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-6,25/-5,75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28"/>
            <p:cNvSpPr>
              <a:spLocks noChangeArrowheads="1"/>
            </p:cNvSpPr>
            <p:nvPr/>
          </p:nvSpPr>
          <p:spPr bwMode="auto">
            <a:xfrm>
              <a:off x="5496" y="1553"/>
              <a:ext cx="40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4,0-5,0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29"/>
            <p:cNvSpPr>
              <a:spLocks noChangeArrowheads="1"/>
            </p:cNvSpPr>
            <p:nvPr/>
          </p:nvSpPr>
          <p:spPr bwMode="auto">
            <a:xfrm>
              <a:off x="5930" y="1553"/>
              <a:ext cx="43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5,5-6,5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30"/>
            <p:cNvSpPr>
              <a:spLocks noChangeArrowheads="1"/>
            </p:cNvSpPr>
            <p:nvPr/>
          </p:nvSpPr>
          <p:spPr bwMode="auto">
            <a:xfrm>
              <a:off x="6391" y="1553"/>
              <a:ext cx="40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3,0-4,0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31"/>
            <p:cNvSpPr>
              <a:spLocks noChangeArrowheads="1"/>
            </p:cNvSpPr>
            <p:nvPr/>
          </p:nvSpPr>
          <p:spPr bwMode="auto">
            <a:xfrm>
              <a:off x="6825" y="1553"/>
              <a:ext cx="40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3,0-4,0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32"/>
            <p:cNvSpPr>
              <a:spLocks noChangeArrowheads="1"/>
            </p:cNvSpPr>
            <p:nvPr/>
          </p:nvSpPr>
          <p:spPr bwMode="auto">
            <a:xfrm>
              <a:off x="1088" y="1710"/>
              <a:ext cx="92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Demanda interna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33"/>
            <p:cNvSpPr>
              <a:spLocks noChangeArrowheads="1"/>
            </p:cNvSpPr>
            <p:nvPr/>
          </p:nvSpPr>
          <p:spPr bwMode="auto">
            <a:xfrm>
              <a:off x="3944" y="1710"/>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34"/>
            <p:cNvSpPr>
              <a:spLocks noChangeArrowheads="1"/>
            </p:cNvSpPr>
            <p:nvPr/>
          </p:nvSpPr>
          <p:spPr bwMode="auto">
            <a:xfrm>
              <a:off x="4404" y="1710"/>
              <a:ext cx="25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-7,1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35"/>
            <p:cNvSpPr>
              <a:spLocks noChangeArrowheads="1"/>
            </p:cNvSpPr>
            <p:nvPr/>
          </p:nvSpPr>
          <p:spPr bwMode="auto">
            <a:xfrm>
              <a:off x="5035" y="1710"/>
              <a:ext cx="25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36"/>
            <p:cNvSpPr>
              <a:spLocks noChangeArrowheads="1"/>
            </p:cNvSpPr>
            <p:nvPr/>
          </p:nvSpPr>
          <p:spPr bwMode="auto">
            <a:xfrm>
              <a:off x="5596" y="1710"/>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37"/>
            <p:cNvSpPr>
              <a:spLocks noChangeArrowheads="1"/>
            </p:cNvSpPr>
            <p:nvPr/>
          </p:nvSpPr>
          <p:spPr bwMode="auto">
            <a:xfrm>
              <a:off x="6041" y="1710"/>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9,4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38"/>
            <p:cNvSpPr>
              <a:spLocks noChangeArrowheads="1"/>
            </p:cNvSpPr>
            <p:nvPr/>
          </p:nvSpPr>
          <p:spPr bwMode="auto">
            <a:xfrm>
              <a:off x="6492" y="1710"/>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2,7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39"/>
            <p:cNvSpPr>
              <a:spLocks noChangeArrowheads="1"/>
            </p:cNvSpPr>
            <p:nvPr/>
          </p:nvSpPr>
          <p:spPr bwMode="auto">
            <a:xfrm>
              <a:off x="6921" y="1710"/>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40"/>
            <p:cNvSpPr>
              <a:spLocks noChangeArrowheads="1"/>
            </p:cNvSpPr>
            <p:nvPr/>
          </p:nvSpPr>
          <p:spPr bwMode="auto">
            <a:xfrm>
              <a:off x="1088" y="1867"/>
              <a:ext cx="210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Demanda interna (sin var. de existencias)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41"/>
            <p:cNvSpPr>
              <a:spLocks noChangeArrowheads="1"/>
            </p:cNvSpPr>
            <p:nvPr/>
          </p:nvSpPr>
          <p:spPr bwMode="auto">
            <a:xfrm>
              <a:off x="3944" y="1867"/>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42"/>
            <p:cNvSpPr>
              <a:spLocks noChangeArrowheads="1"/>
            </p:cNvSpPr>
            <p:nvPr/>
          </p:nvSpPr>
          <p:spPr bwMode="auto">
            <a:xfrm>
              <a:off x="4404" y="1867"/>
              <a:ext cx="25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43"/>
            <p:cNvSpPr>
              <a:spLocks noChangeArrowheads="1"/>
            </p:cNvSpPr>
            <p:nvPr/>
          </p:nvSpPr>
          <p:spPr bwMode="auto">
            <a:xfrm>
              <a:off x="5035" y="1867"/>
              <a:ext cx="25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-7,8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44"/>
            <p:cNvSpPr>
              <a:spLocks noChangeArrowheads="1"/>
            </p:cNvSpPr>
            <p:nvPr/>
          </p:nvSpPr>
          <p:spPr bwMode="auto">
            <a:xfrm>
              <a:off x="5596" y="1867"/>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45"/>
            <p:cNvSpPr>
              <a:spLocks noChangeArrowheads="1"/>
            </p:cNvSpPr>
            <p:nvPr/>
          </p:nvSpPr>
          <p:spPr bwMode="auto">
            <a:xfrm>
              <a:off x="6041" y="1867"/>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46"/>
            <p:cNvSpPr>
              <a:spLocks noChangeArrowheads="1"/>
            </p:cNvSpPr>
            <p:nvPr/>
          </p:nvSpPr>
          <p:spPr bwMode="auto">
            <a:xfrm>
              <a:off x="6492" y="1867"/>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47"/>
            <p:cNvSpPr>
              <a:spLocks noChangeArrowheads="1"/>
            </p:cNvSpPr>
            <p:nvPr/>
          </p:nvSpPr>
          <p:spPr bwMode="auto">
            <a:xfrm>
              <a:off x="6921" y="1867"/>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48"/>
            <p:cNvSpPr>
              <a:spLocks noChangeArrowheads="1"/>
            </p:cNvSpPr>
            <p:nvPr/>
          </p:nvSpPr>
          <p:spPr bwMode="auto">
            <a:xfrm>
              <a:off x="1088" y="2024"/>
              <a:ext cx="178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       Formación bruta de capital fijo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49"/>
            <p:cNvSpPr>
              <a:spLocks noChangeArrowheads="1"/>
            </p:cNvSpPr>
            <p:nvPr/>
          </p:nvSpPr>
          <p:spPr bwMode="auto">
            <a:xfrm>
              <a:off x="3944" y="2024"/>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4,2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50"/>
            <p:cNvSpPr>
              <a:spLocks noChangeArrowheads="1"/>
            </p:cNvSpPr>
            <p:nvPr/>
          </p:nvSpPr>
          <p:spPr bwMode="auto">
            <a:xfrm>
              <a:off x="4373" y="2024"/>
              <a:ext cx="31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51"/>
            <p:cNvSpPr>
              <a:spLocks noChangeArrowheads="1"/>
            </p:cNvSpPr>
            <p:nvPr/>
          </p:nvSpPr>
          <p:spPr bwMode="auto">
            <a:xfrm>
              <a:off x="5003" y="2024"/>
              <a:ext cx="31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52"/>
            <p:cNvSpPr>
              <a:spLocks noChangeArrowheads="1"/>
            </p:cNvSpPr>
            <p:nvPr/>
          </p:nvSpPr>
          <p:spPr bwMode="auto">
            <a:xfrm>
              <a:off x="5596" y="2024"/>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53"/>
            <p:cNvSpPr>
              <a:spLocks noChangeArrowheads="1"/>
            </p:cNvSpPr>
            <p:nvPr/>
          </p:nvSpPr>
          <p:spPr bwMode="auto">
            <a:xfrm>
              <a:off x="6041" y="2024"/>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54"/>
            <p:cNvSpPr>
              <a:spLocks noChangeArrowheads="1"/>
            </p:cNvSpPr>
            <p:nvPr/>
          </p:nvSpPr>
          <p:spPr bwMode="auto">
            <a:xfrm>
              <a:off x="6492" y="2024"/>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4,9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55"/>
            <p:cNvSpPr>
              <a:spLocks noChangeArrowheads="1"/>
            </p:cNvSpPr>
            <p:nvPr/>
          </p:nvSpPr>
          <p:spPr bwMode="auto">
            <a:xfrm>
              <a:off x="6921" y="2024"/>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56"/>
            <p:cNvSpPr>
              <a:spLocks noChangeArrowheads="1"/>
            </p:cNvSpPr>
            <p:nvPr/>
          </p:nvSpPr>
          <p:spPr bwMode="auto">
            <a:xfrm>
              <a:off x="1088" y="2181"/>
              <a:ext cx="985"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       Consumo total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57"/>
            <p:cNvSpPr>
              <a:spLocks noChangeArrowheads="1"/>
            </p:cNvSpPr>
            <p:nvPr/>
          </p:nvSpPr>
          <p:spPr bwMode="auto">
            <a:xfrm>
              <a:off x="3944" y="2181"/>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58"/>
            <p:cNvSpPr>
              <a:spLocks noChangeArrowheads="1"/>
            </p:cNvSpPr>
            <p:nvPr/>
          </p:nvSpPr>
          <p:spPr bwMode="auto">
            <a:xfrm>
              <a:off x="4404" y="2181"/>
              <a:ext cx="25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-4,2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59"/>
            <p:cNvSpPr>
              <a:spLocks noChangeArrowheads="1"/>
            </p:cNvSpPr>
            <p:nvPr/>
          </p:nvSpPr>
          <p:spPr bwMode="auto">
            <a:xfrm>
              <a:off x="5035" y="2181"/>
              <a:ext cx="25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60"/>
            <p:cNvSpPr>
              <a:spLocks noChangeArrowheads="1"/>
            </p:cNvSpPr>
            <p:nvPr/>
          </p:nvSpPr>
          <p:spPr bwMode="auto">
            <a:xfrm>
              <a:off x="5596" y="2181"/>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6,8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61"/>
            <p:cNvSpPr>
              <a:spLocks noChangeArrowheads="1"/>
            </p:cNvSpPr>
            <p:nvPr/>
          </p:nvSpPr>
          <p:spPr bwMode="auto">
            <a:xfrm>
              <a:off x="6010" y="2181"/>
              <a:ext cx="28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62"/>
            <p:cNvSpPr>
              <a:spLocks noChangeArrowheads="1"/>
            </p:cNvSpPr>
            <p:nvPr/>
          </p:nvSpPr>
          <p:spPr bwMode="auto">
            <a:xfrm>
              <a:off x="6492" y="2181"/>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63"/>
            <p:cNvSpPr>
              <a:spLocks noChangeArrowheads="1"/>
            </p:cNvSpPr>
            <p:nvPr/>
          </p:nvSpPr>
          <p:spPr bwMode="auto">
            <a:xfrm>
              <a:off x="6921" y="2181"/>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64"/>
            <p:cNvSpPr>
              <a:spLocks noChangeArrowheads="1"/>
            </p:cNvSpPr>
            <p:nvPr/>
          </p:nvSpPr>
          <p:spPr bwMode="auto">
            <a:xfrm>
              <a:off x="1088" y="2338"/>
              <a:ext cx="180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Exportaciones de bienes y servicios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65"/>
            <p:cNvSpPr>
              <a:spLocks noChangeArrowheads="1"/>
            </p:cNvSpPr>
            <p:nvPr/>
          </p:nvSpPr>
          <p:spPr bwMode="auto">
            <a:xfrm>
              <a:off x="3928" y="2338"/>
              <a:ext cx="25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66"/>
            <p:cNvSpPr>
              <a:spLocks noChangeArrowheads="1"/>
            </p:cNvSpPr>
            <p:nvPr/>
          </p:nvSpPr>
          <p:spPr bwMode="auto">
            <a:xfrm>
              <a:off x="4404" y="2338"/>
              <a:ext cx="25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67"/>
            <p:cNvSpPr>
              <a:spLocks noChangeArrowheads="1"/>
            </p:cNvSpPr>
            <p:nvPr/>
          </p:nvSpPr>
          <p:spPr bwMode="auto">
            <a:xfrm>
              <a:off x="5035" y="2338"/>
              <a:ext cx="25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Rectangle 68"/>
            <p:cNvSpPr>
              <a:spLocks noChangeArrowheads="1"/>
            </p:cNvSpPr>
            <p:nvPr/>
          </p:nvSpPr>
          <p:spPr bwMode="auto">
            <a:xfrm>
              <a:off x="5596" y="2338"/>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69"/>
            <p:cNvSpPr>
              <a:spLocks noChangeArrowheads="1"/>
            </p:cNvSpPr>
            <p:nvPr/>
          </p:nvSpPr>
          <p:spPr bwMode="auto">
            <a:xfrm>
              <a:off x="6041" y="2338"/>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4,3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70"/>
            <p:cNvSpPr>
              <a:spLocks noChangeArrowheads="1"/>
            </p:cNvSpPr>
            <p:nvPr/>
          </p:nvSpPr>
          <p:spPr bwMode="auto">
            <a:xfrm>
              <a:off x="6492" y="2338"/>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71"/>
            <p:cNvSpPr>
              <a:spLocks noChangeArrowheads="1"/>
            </p:cNvSpPr>
            <p:nvPr/>
          </p:nvSpPr>
          <p:spPr bwMode="auto">
            <a:xfrm>
              <a:off x="6921" y="2338"/>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72"/>
            <p:cNvSpPr>
              <a:spLocks noChangeArrowheads="1"/>
            </p:cNvSpPr>
            <p:nvPr/>
          </p:nvSpPr>
          <p:spPr bwMode="auto">
            <a:xfrm>
              <a:off x="1088" y="2495"/>
              <a:ext cx="182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Importaciones de bienes y servicios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Rectangle 73"/>
            <p:cNvSpPr>
              <a:spLocks noChangeArrowheads="1"/>
            </p:cNvSpPr>
            <p:nvPr/>
          </p:nvSpPr>
          <p:spPr bwMode="auto">
            <a:xfrm>
              <a:off x="3928" y="2495"/>
              <a:ext cx="25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Rectangle 74"/>
            <p:cNvSpPr>
              <a:spLocks noChangeArrowheads="1"/>
            </p:cNvSpPr>
            <p:nvPr/>
          </p:nvSpPr>
          <p:spPr bwMode="auto">
            <a:xfrm>
              <a:off x="4404" y="2495"/>
              <a:ext cx="25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-9,4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Rectangle 75"/>
            <p:cNvSpPr>
              <a:spLocks noChangeArrowheads="1"/>
            </p:cNvSpPr>
            <p:nvPr/>
          </p:nvSpPr>
          <p:spPr bwMode="auto">
            <a:xfrm>
              <a:off x="5003" y="2495"/>
              <a:ext cx="31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Rectangle 76"/>
            <p:cNvSpPr>
              <a:spLocks noChangeArrowheads="1"/>
            </p:cNvSpPr>
            <p:nvPr/>
          </p:nvSpPr>
          <p:spPr bwMode="auto">
            <a:xfrm>
              <a:off x="5596" y="2495"/>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Rectangle 77"/>
            <p:cNvSpPr>
              <a:spLocks noChangeArrowheads="1"/>
            </p:cNvSpPr>
            <p:nvPr/>
          </p:nvSpPr>
          <p:spPr bwMode="auto">
            <a:xfrm>
              <a:off x="6010" y="2495"/>
              <a:ext cx="28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78"/>
            <p:cNvSpPr>
              <a:spLocks noChangeArrowheads="1"/>
            </p:cNvSpPr>
            <p:nvPr/>
          </p:nvSpPr>
          <p:spPr bwMode="auto">
            <a:xfrm>
              <a:off x="6492" y="2495"/>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79"/>
            <p:cNvSpPr>
              <a:spLocks noChangeArrowheads="1"/>
            </p:cNvSpPr>
            <p:nvPr/>
          </p:nvSpPr>
          <p:spPr bwMode="auto">
            <a:xfrm>
              <a:off x="6921" y="2495"/>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3,4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Rectangle 80"/>
            <p:cNvSpPr>
              <a:spLocks noChangeArrowheads="1"/>
            </p:cNvSpPr>
            <p:nvPr/>
          </p:nvSpPr>
          <p:spPr bwMode="auto">
            <a:xfrm>
              <a:off x="1088" y="2652"/>
              <a:ext cx="145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Cuenta corriente (% del PIB)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81"/>
            <p:cNvSpPr>
              <a:spLocks noChangeArrowheads="1"/>
            </p:cNvSpPr>
            <p:nvPr/>
          </p:nvSpPr>
          <p:spPr bwMode="auto">
            <a:xfrm>
              <a:off x="3928" y="2652"/>
              <a:ext cx="25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Rectangle 82"/>
            <p:cNvSpPr>
              <a:spLocks noChangeArrowheads="1"/>
            </p:cNvSpPr>
            <p:nvPr/>
          </p:nvSpPr>
          <p:spPr bwMode="auto">
            <a:xfrm>
              <a:off x="4404" y="2652"/>
              <a:ext cx="25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Rectangle 83"/>
            <p:cNvSpPr>
              <a:spLocks noChangeArrowheads="1"/>
            </p:cNvSpPr>
            <p:nvPr/>
          </p:nvSpPr>
          <p:spPr bwMode="auto">
            <a:xfrm>
              <a:off x="5056" y="2652"/>
              <a:ext cx="2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Rectangle 84"/>
            <p:cNvSpPr>
              <a:spLocks noChangeArrowheads="1"/>
            </p:cNvSpPr>
            <p:nvPr/>
          </p:nvSpPr>
          <p:spPr bwMode="auto">
            <a:xfrm>
              <a:off x="5575" y="2652"/>
              <a:ext cx="25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Rectangle 85"/>
            <p:cNvSpPr>
              <a:spLocks noChangeArrowheads="1"/>
            </p:cNvSpPr>
            <p:nvPr/>
          </p:nvSpPr>
          <p:spPr bwMode="auto">
            <a:xfrm>
              <a:off x="6026" y="2652"/>
              <a:ext cx="25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Rectangle 86"/>
            <p:cNvSpPr>
              <a:spLocks noChangeArrowheads="1"/>
            </p:cNvSpPr>
            <p:nvPr/>
          </p:nvSpPr>
          <p:spPr bwMode="auto">
            <a:xfrm>
              <a:off x="6471" y="2652"/>
              <a:ext cx="25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87"/>
            <p:cNvSpPr>
              <a:spLocks noChangeArrowheads="1"/>
            </p:cNvSpPr>
            <p:nvPr/>
          </p:nvSpPr>
          <p:spPr bwMode="auto">
            <a:xfrm>
              <a:off x="6905" y="2652"/>
              <a:ext cx="25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Rectangle 88"/>
            <p:cNvSpPr>
              <a:spLocks noChangeArrowheads="1"/>
            </p:cNvSpPr>
            <p:nvPr/>
          </p:nvSpPr>
          <p:spPr bwMode="auto">
            <a:xfrm>
              <a:off x="1088" y="2809"/>
              <a:ext cx="171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Ahorro nacional bruto (% del PIB)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Rectangle 89"/>
            <p:cNvSpPr>
              <a:spLocks noChangeArrowheads="1"/>
            </p:cNvSpPr>
            <p:nvPr/>
          </p:nvSpPr>
          <p:spPr bwMode="auto">
            <a:xfrm>
              <a:off x="3912" y="2809"/>
              <a:ext cx="28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90"/>
            <p:cNvSpPr>
              <a:spLocks noChangeArrowheads="1"/>
            </p:cNvSpPr>
            <p:nvPr/>
          </p:nvSpPr>
          <p:spPr bwMode="auto">
            <a:xfrm>
              <a:off x="4389" y="2809"/>
              <a:ext cx="28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Rectangle 91"/>
            <p:cNvSpPr>
              <a:spLocks noChangeArrowheads="1"/>
            </p:cNvSpPr>
            <p:nvPr/>
          </p:nvSpPr>
          <p:spPr bwMode="auto">
            <a:xfrm>
              <a:off x="5024" y="2809"/>
              <a:ext cx="28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19,7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Rectangle 92"/>
            <p:cNvSpPr>
              <a:spLocks noChangeArrowheads="1"/>
            </p:cNvSpPr>
            <p:nvPr/>
          </p:nvSpPr>
          <p:spPr bwMode="auto">
            <a:xfrm>
              <a:off x="5565" y="2809"/>
              <a:ext cx="28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16,8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Rectangle 93"/>
            <p:cNvSpPr>
              <a:spLocks noChangeArrowheads="1"/>
            </p:cNvSpPr>
            <p:nvPr/>
          </p:nvSpPr>
          <p:spPr bwMode="auto">
            <a:xfrm>
              <a:off x="6010" y="2809"/>
              <a:ext cx="28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Rectangle 94"/>
            <p:cNvSpPr>
              <a:spLocks noChangeArrowheads="1"/>
            </p:cNvSpPr>
            <p:nvPr/>
          </p:nvSpPr>
          <p:spPr bwMode="auto">
            <a:xfrm>
              <a:off x="6460" y="2809"/>
              <a:ext cx="28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Rectangle 95"/>
            <p:cNvSpPr>
              <a:spLocks noChangeArrowheads="1"/>
            </p:cNvSpPr>
            <p:nvPr/>
          </p:nvSpPr>
          <p:spPr bwMode="auto">
            <a:xfrm>
              <a:off x="6889" y="2809"/>
              <a:ext cx="28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17,6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Rectangle 96"/>
            <p:cNvSpPr>
              <a:spLocks noChangeArrowheads="1"/>
            </p:cNvSpPr>
            <p:nvPr/>
          </p:nvSpPr>
          <p:spPr bwMode="auto">
            <a:xfrm>
              <a:off x="1088" y="2965"/>
              <a:ext cx="256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Formación bruta de capital fijo nominal (% del PIB)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Rectangle 97"/>
            <p:cNvSpPr>
              <a:spLocks noChangeArrowheads="1"/>
            </p:cNvSpPr>
            <p:nvPr/>
          </p:nvSpPr>
          <p:spPr bwMode="auto">
            <a:xfrm>
              <a:off x="3912" y="2965"/>
              <a:ext cx="28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22,4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Rectangle 98"/>
            <p:cNvSpPr>
              <a:spLocks noChangeArrowheads="1"/>
            </p:cNvSpPr>
            <p:nvPr/>
          </p:nvSpPr>
          <p:spPr bwMode="auto">
            <a:xfrm>
              <a:off x="4389" y="2965"/>
              <a:ext cx="28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21,0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Rectangle 99"/>
            <p:cNvSpPr>
              <a:spLocks noChangeArrowheads="1"/>
            </p:cNvSpPr>
            <p:nvPr/>
          </p:nvSpPr>
          <p:spPr bwMode="auto">
            <a:xfrm>
              <a:off x="5024" y="2965"/>
              <a:ext cx="28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20,5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Rectangle 100"/>
            <p:cNvSpPr>
              <a:spLocks noChangeArrowheads="1"/>
            </p:cNvSpPr>
            <p:nvPr/>
          </p:nvSpPr>
          <p:spPr bwMode="auto">
            <a:xfrm>
              <a:off x="5565" y="2965"/>
              <a:ext cx="28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21,8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Rectangle 101"/>
            <p:cNvSpPr>
              <a:spLocks noChangeArrowheads="1"/>
            </p:cNvSpPr>
            <p:nvPr/>
          </p:nvSpPr>
          <p:spPr bwMode="auto">
            <a:xfrm>
              <a:off x="6010" y="2965"/>
              <a:ext cx="28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20,6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Rectangle 102"/>
            <p:cNvSpPr>
              <a:spLocks noChangeArrowheads="1"/>
            </p:cNvSpPr>
            <p:nvPr/>
          </p:nvSpPr>
          <p:spPr bwMode="auto">
            <a:xfrm>
              <a:off x="6460" y="2965"/>
              <a:ext cx="28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22,2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Rectangle 103"/>
            <p:cNvSpPr>
              <a:spLocks noChangeArrowheads="1"/>
            </p:cNvSpPr>
            <p:nvPr/>
          </p:nvSpPr>
          <p:spPr bwMode="auto">
            <a:xfrm>
              <a:off x="6889" y="2965"/>
              <a:ext cx="28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21,2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Line 104"/>
            <p:cNvSpPr>
              <a:spLocks noChangeShapeType="1"/>
            </p:cNvSpPr>
            <p:nvPr/>
          </p:nvSpPr>
          <p:spPr bwMode="auto">
            <a:xfrm>
              <a:off x="1067" y="884"/>
              <a:ext cx="0" cy="230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05"/>
            <p:cNvSpPr>
              <a:spLocks noChangeArrowheads="1"/>
            </p:cNvSpPr>
            <p:nvPr/>
          </p:nvSpPr>
          <p:spPr bwMode="auto">
            <a:xfrm>
              <a:off x="1067" y="884"/>
              <a:ext cx="5" cy="23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Line 106"/>
            <p:cNvSpPr>
              <a:spLocks noChangeShapeType="1"/>
            </p:cNvSpPr>
            <p:nvPr/>
          </p:nvSpPr>
          <p:spPr bwMode="auto">
            <a:xfrm>
              <a:off x="3864" y="889"/>
              <a:ext cx="0" cy="22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07"/>
            <p:cNvSpPr>
              <a:spLocks noChangeArrowheads="1"/>
            </p:cNvSpPr>
            <p:nvPr/>
          </p:nvSpPr>
          <p:spPr bwMode="auto">
            <a:xfrm>
              <a:off x="3864" y="889"/>
              <a:ext cx="5" cy="22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Line 108"/>
            <p:cNvSpPr>
              <a:spLocks noChangeShapeType="1"/>
            </p:cNvSpPr>
            <p:nvPr/>
          </p:nvSpPr>
          <p:spPr bwMode="auto">
            <a:xfrm>
              <a:off x="4177" y="889"/>
              <a:ext cx="0" cy="22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09"/>
            <p:cNvSpPr>
              <a:spLocks noChangeArrowheads="1"/>
            </p:cNvSpPr>
            <p:nvPr/>
          </p:nvSpPr>
          <p:spPr bwMode="auto">
            <a:xfrm>
              <a:off x="4177" y="889"/>
              <a:ext cx="5" cy="22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Line 110"/>
            <p:cNvSpPr>
              <a:spLocks noChangeShapeType="1"/>
            </p:cNvSpPr>
            <p:nvPr/>
          </p:nvSpPr>
          <p:spPr bwMode="auto">
            <a:xfrm>
              <a:off x="5443" y="889"/>
              <a:ext cx="0" cy="22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11"/>
            <p:cNvSpPr>
              <a:spLocks noChangeArrowheads="1"/>
            </p:cNvSpPr>
            <p:nvPr/>
          </p:nvSpPr>
          <p:spPr bwMode="auto">
            <a:xfrm>
              <a:off x="5443" y="889"/>
              <a:ext cx="5" cy="22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Line 112"/>
            <p:cNvSpPr>
              <a:spLocks noChangeShapeType="1"/>
            </p:cNvSpPr>
            <p:nvPr/>
          </p:nvSpPr>
          <p:spPr bwMode="auto">
            <a:xfrm>
              <a:off x="6338" y="889"/>
              <a:ext cx="0" cy="22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13"/>
            <p:cNvSpPr>
              <a:spLocks noChangeArrowheads="1"/>
            </p:cNvSpPr>
            <p:nvPr/>
          </p:nvSpPr>
          <p:spPr bwMode="auto">
            <a:xfrm>
              <a:off x="6338" y="889"/>
              <a:ext cx="5" cy="22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Line 114"/>
            <p:cNvSpPr>
              <a:spLocks noChangeShapeType="1"/>
            </p:cNvSpPr>
            <p:nvPr/>
          </p:nvSpPr>
          <p:spPr bwMode="auto">
            <a:xfrm>
              <a:off x="7202" y="889"/>
              <a:ext cx="0" cy="22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15"/>
            <p:cNvSpPr>
              <a:spLocks noChangeArrowheads="1"/>
            </p:cNvSpPr>
            <p:nvPr/>
          </p:nvSpPr>
          <p:spPr bwMode="auto">
            <a:xfrm>
              <a:off x="7202" y="889"/>
              <a:ext cx="5" cy="22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Line 116"/>
            <p:cNvSpPr>
              <a:spLocks noChangeShapeType="1"/>
            </p:cNvSpPr>
            <p:nvPr/>
          </p:nvSpPr>
          <p:spPr bwMode="auto">
            <a:xfrm>
              <a:off x="1072" y="884"/>
              <a:ext cx="613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17"/>
            <p:cNvSpPr>
              <a:spLocks noChangeArrowheads="1"/>
            </p:cNvSpPr>
            <p:nvPr/>
          </p:nvSpPr>
          <p:spPr bwMode="auto">
            <a:xfrm>
              <a:off x="1072" y="884"/>
              <a:ext cx="613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Line 118"/>
            <p:cNvSpPr>
              <a:spLocks noChangeShapeType="1"/>
            </p:cNvSpPr>
            <p:nvPr/>
          </p:nvSpPr>
          <p:spPr bwMode="auto">
            <a:xfrm>
              <a:off x="1072" y="1480"/>
              <a:ext cx="613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19"/>
            <p:cNvSpPr>
              <a:spLocks noChangeArrowheads="1"/>
            </p:cNvSpPr>
            <p:nvPr/>
          </p:nvSpPr>
          <p:spPr bwMode="auto">
            <a:xfrm>
              <a:off x="1072" y="1480"/>
              <a:ext cx="613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Line 120"/>
            <p:cNvSpPr>
              <a:spLocks noChangeShapeType="1"/>
            </p:cNvSpPr>
            <p:nvPr/>
          </p:nvSpPr>
          <p:spPr bwMode="auto">
            <a:xfrm>
              <a:off x="1072" y="3180"/>
              <a:ext cx="613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21"/>
            <p:cNvSpPr>
              <a:spLocks noChangeArrowheads="1"/>
            </p:cNvSpPr>
            <p:nvPr/>
          </p:nvSpPr>
          <p:spPr bwMode="auto">
            <a:xfrm>
              <a:off x="1072" y="3180"/>
              <a:ext cx="613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1258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BA0C92A-EC36-4E35-B39B-AE850E65194E}"/>
              </a:ext>
            </a:extLst>
          </p:cNvPr>
          <p:cNvSpPr/>
          <p:nvPr/>
        </p:nvSpPr>
        <p:spPr>
          <a:xfrm>
            <a:off x="3371851" y="731520"/>
            <a:ext cx="8210550" cy="5394960"/>
          </a:xfrm>
          <a:prstGeom prst="rect">
            <a:avLst/>
          </a:prstGeom>
          <a:solidFill>
            <a:srgbClr val="3E6686">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rgbClr val="1D243B"/>
              </a:solidFill>
            </a:endParaRPr>
          </a:p>
        </p:txBody>
      </p:sp>
      <p:sp>
        <p:nvSpPr>
          <p:cNvPr id="9" name="CuadroTexto 8">
            <a:extLst>
              <a:ext uri="{FF2B5EF4-FFF2-40B4-BE49-F238E27FC236}">
                <a16:creationId xmlns:a16="http://schemas.microsoft.com/office/drawing/2014/main" id="{EE0FAEF2-A72F-4AA0-8195-E07BAF4230F1}"/>
              </a:ext>
            </a:extLst>
          </p:cNvPr>
          <p:cNvSpPr txBox="1"/>
          <p:nvPr/>
        </p:nvSpPr>
        <p:spPr>
          <a:xfrm>
            <a:off x="3638549" y="1228368"/>
            <a:ext cx="7820025" cy="4524315"/>
          </a:xfrm>
          <a:prstGeom prst="rect">
            <a:avLst/>
          </a:prstGeom>
          <a:noFill/>
        </p:spPr>
        <p:txBody>
          <a:bodyPr wrap="square" rtlCol="0">
            <a:spAutoFit/>
          </a:bodyPr>
          <a:lstStyle/>
          <a:p>
            <a:pPr marL="285750" indent="-285750" algn="just">
              <a:buFont typeface="Arial" panose="020B0604020202020204" pitchFamily="34" charset="0"/>
              <a:buChar char="•"/>
            </a:pPr>
            <a:r>
              <a:rPr lang="es-ES" i="1" dirty="0">
                <a:solidFill>
                  <a:srgbClr val="2A3F65"/>
                </a:solidFill>
              </a:rPr>
              <a:t>La economía ha seguido recuperándose gracias a la gradual apertura de los negocios. </a:t>
            </a:r>
            <a:r>
              <a:rPr lang="es-CL" i="1" dirty="0">
                <a:solidFill>
                  <a:srgbClr val="2A3F65"/>
                </a:solidFill>
              </a:rPr>
              <a:t>No obstante, dicha recuperación ha sido más lenta que lo previsto y heterogénea.</a:t>
            </a:r>
          </a:p>
          <a:p>
            <a:pPr marL="285750" indent="-285750" algn="just">
              <a:buFont typeface="Arial" panose="020B0604020202020204" pitchFamily="34" charset="0"/>
              <a:buChar char="•"/>
            </a:pPr>
            <a:endParaRPr lang="es-CL" i="1" dirty="0">
              <a:solidFill>
                <a:srgbClr val="2A3F65"/>
              </a:solidFill>
            </a:endParaRPr>
          </a:p>
          <a:p>
            <a:pPr marL="285750" indent="-285750" algn="just">
              <a:buFont typeface="Arial" panose="020B0604020202020204" pitchFamily="34" charset="0"/>
              <a:buChar char="•"/>
            </a:pPr>
            <a:r>
              <a:rPr lang="es-ES" i="1" dirty="0">
                <a:solidFill>
                  <a:srgbClr val="2A3F65"/>
                </a:solidFill>
              </a:rPr>
              <a:t>El consumo ha tenido un impulso importante por la recuperación del empleo y las transferencias fiscales más el retiro de parte de los ahorros previsionales, cuyo efecto es transitorio y tiene costos de largo plazo que deben ser considerados. </a:t>
            </a:r>
          </a:p>
          <a:p>
            <a:pPr marL="285750" indent="-285750" algn="just">
              <a:buFont typeface="Arial" panose="020B0604020202020204" pitchFamily="34" charset="0"/>
              <a:buChar char="•"/>
            </a:pPr>
            <a:endParaRPr lang="es-ES" i="1" dirty="0">
              <a:solidFill>
                <a:srgbClr val="2A3F65"/>
              </a:solidFill>
            </a:endParaRPr>
          </a:p>
          <a:p>
            <a:pPr marL="285750" indent="-285750" algn="just">
              <a:buFont typeface="Arial" panose="020B0604020202020204" pitchFamily="34" charset="0"/>
              <a:buChar char="•"/>
            </a:pPr>
            <a:r>
              <a:rPr lang="es-ES" i="1" dirty="0">
                <a:solidFill>
                  <a:srgbClr val="2A3F65"/>
                </a:solidFill>
              </a:rPr>
              <a:t>En un contexto de restricciones de oferta, ello ha generado presiones inflacionarias en el corto plazo. Sin embargo, difícilmente comprometen la meta en el horizonte de política.</a:t>
            </a:r>
          </a:p>
          <a:p>
            <a:pPr marL="285750" indent="-285750" algn="just">
              <a:buFont typeface="Arial" panose="020B0604020202020204" pitchFamily="34" charset="0"/>
              <a:buChar char="•"/>
            </a:pPr>
            <a:endParaRPr lang="es-ES" i="1" dirty="0">
              <a:solidFill>
                <a:srgbClr val="2A3F65"/>
              </a:solidFill>
            </a:endParaRPr>
          </a:p>
          <a:p>
            <a:pPr marL="285750" indent="-285750" algn="just">
              <a:buFont typeface="Arial" panose="020B0604020202020204" pitchFamily="34" charset="0"/>
              <a:buChar char="•"/>
            </a:pPr>
            <a:r>
              <a:rPr lang="es-ES" i="1" dirty="0">
                <a:solidFill>
                  <a:srgbClr val="2A3F65"/>
                </a:solidFill>
              </a:rPr>
              <a:t>Hacia adelante el escenario sigue incierto. Una vacunación universal podría mejorar el panorama, pero hasta entonces, rebrotes del Covid-19 podrían obligar a retroceder en el plan de apertura de las comunas.</a:t>
            </a:r>
          </a:p>
        </p:txBody>
      </p:sp>
      <p:pic>
        <p:nvPicPr>
          <p:cNvPr id="10" name="Imagen 9" descr="Imagen que contiene Interfaz de usuario gráfica&#10;&#10;Descripción generada automáticamente">
            <a:extLst>
              <a:ext uri="{FF2B5EF4-FFF2-40B4-BE49-F238E27FC236}">
                <a16:creationId xmlns:a16="http://schemas.microsoft.com/office/drawing/2014/main" id="{ED833A74-FB3C-4D6E-A849-9940F6D98B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965" y="771168"/>
            <a:ext cx="2174512" cy="2174512"/>
          </a:xfrm>
          <a:prstGeom prst="rect">
            <a:avLst/>
          </a:prstGeom>
          <a:ln w="19050">
            <a:solidFill>
              <a:srgbClr val="FF0000"/>
            </a:solidFill>
          </a:ln>
        </p:spPr>
      </p:pic>
      <p:pic>
        <p:nvPicPr>
          <p:cNvPr id="11" name="Imagen 10" descr="Interfaz de usuario gráfica, Aplicación&#10;&#10;Descripción generada automáticamente">
            <a:extLst>
              <a:ext uri="{FF2B5EF4-FFF2-40B4-BE49-F238E27FC236}">
                <a16:creationId xmlns:a16="http://schemas.microsoft.com/office/drawing/2014/main" id="{399C05AB-5DF6-424E-8D43-38D61A4D86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965" y="3951968"/>
            <a:ext cx="2174512" cy="2174512"/>
          </a:xfrm>
          <a:prstGeom prst="rect">
            <a:avLst/>
          </a:prstGeom>
          <a:ln w="19050">
            <a:solidFill>
              <a:srgbClr val="FF0000"/>
            </a:solidFill>
          </a:ln>
        </p:spPr>
      </p:pic>
    </p:spTree>
    <p:extLst>
      <p:ext uri="{BB962C8B-B14F-4D97-AF65-F5344CB8AC3E}">
        <p14:creationId xmlns:p14="http://schemas.microsoft.com/office/powerpoint/2010/main" val="903727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1213903" y="250735"/>
            <a:ext cx="10234758" cy="683998"/>
          </a:xfrm>
          <a:noFill/>
        </p:spPr>
        <p:txBody>
          <a:bodyPr/>
          <a:lstStyle/>
          <a:p>
            <a:pPr algn="l"/>
            <a:r>
              <a:rPr lang="es-ES" sz="2000" dirty="0"/>
              <a:t>El retiro de ahorros previsionales, junto con la mejora de los ingresos del trabajo y las transferencias gubernamentales, apoyarán la expansión del consumo privado el próximo año.</a:t>
            </a:r>
            <a:endParaRPr lang="es-CL" sz="2000" dirty="0"/>
          </a:p>
        </p:txBody>
      </p:sp>
      <p:sp>
        <p:nvSpPr>
          <p:cNvPr id="23" name="CuadroTexto 22">
            <a:extLst>
              <a:ext uri="{FF2B5EF4-FFF2-40B4-BE49-F238E27FC236}">
                <a16:creationId xmlns:a16="http://schemas.microsoft.com/office/drawing/2014/main" id="{3AA754FB-C781-41F7-B4DF-993BB23C2AEE}"/>
              </a:ext>
            </a:extLst>
          </p:cNvPr>
          <p:cNvSpPr txBox="1"/>
          <p:nvPr/>
        </p:nvSpPr>
        <p:spPr>
          <a:xfrm>
            <a:off x="1580610" y="1389560"/>
            <a:ext cx="3805205" cy="1200329"/>
          </a:xfrm>
          <a:prstGeom prst="rect">
            <a:avLst/>
          </a:prstGeom>
          <a:noFill/>
        </p:spPr>
        <p:txBody>
          <a:bodyPr wrap="square" rtlCol="0">
            <a:spAutoFit/>
          </a:bodyPr>
          <a:lstStyle/>
          <a:p>
            <a:r>
              <a:rPr lang="es-CL" b="1" dirty="0">
                <a:solidFill>
                  <a:schemeClr val="tx1">
                    <a:lumMod val="75000"/>
                    <a:lumOff val="25000"/>
                  </a:schemeClr>
                </a:solidFill>
              </a:rPr>
              <a:t>Consumo total</a:t>
            </a:r>
          </a:p>
          <a:p>
            <a:r>
              <a:rPr lang="es-CL" sz="1600" dirty="0">
                <a:solidFill>
                  <a:schemeClr val="tx1">
                    <a:lumMod val="75000"/>
                    <a:lumOff val="25000"/>
                  </a:schemeClr>
                </a:solidFill>
              </a:rPr>
              <a:t>(variación real anual, porcentaje)</a:t>
            </a:r>
            <a:endParaRPr lang="es-CL" sz="1600" dirty="0"/>
          </a:p>
          <a:p>
            <a:endParaRPr lang="es-CL" dirty="0">
              <a:solidFill>
                <a:schemeClr val="tx1">
                  <a:lumMod val="75000"/>
                  <a:lumOff val="25000"/>
                </a:schemeClr>
              </a:solidFill>
            </a:endParaRPr>
          </a:p>
          <a:p>
            <a:endParaRPr lang="es-CL" dirty="0">
              <a:solidFill>
                <a:schemeClr val="tx1">
                  <a:lumMod val="75000"/>
                  <a:lumOff val="25000"/>
                </a:schemeClr>
              </a:solidFill>
            </a:endParaRPr>
          </a:p>
        </p:txBody>
      </p:sp>
      <p:graphicFrame>
        <p:nvGraphicFramePr>
          <p:cNvPr id="22" name="Gráfico 21">
            <a:extLst>
              <a:ext uri="{FF2B5EF4-FFF2-40B4-BE49-F238E27FC236}">
                <a16:creationId xmlns:a16="http://schemas.microsoft.com/office/drawing/2014/main" id="{48F44CB0-5147-49C5-A69C-53718A5B316E}"/>
              </a:ext>
            </a:extLst>
          </p:cNvPr>
          <p:cNvGraphicFramePr>
            <a:graphicFrameLocks/>
          </p:cNvGraphicFramePr>
          <p:nvPr/>
        </p:nvGraphicFramePr>
        <p:xfrm>
          <a:off x="1580610" y="2141971"/>
          <a:ext cx="9392400" cy="3459600"/>
        </p:xfrm>
        <a:graphic>
          <a:graphicData uri="http://schemas.openxmlformats.org/drawingml/2006/chart">
            <c:chart xmlns:c="http://schemas.openxmlformats.org/drawingml/2006/chart" xmlns:r="http://schemas.openxmlformats.org/officeDocument/2006/relationships" r:id="rId2"/>
          </a:graphicData>
        </a:graphic>
      </p:graphicFrame>
      <p:sp>
        <p:nvSpPr>
          <p:cNvPr id="24" name="Marcador de texto 2"/>
          <p:cNvSpPr>
            <a:spLocks noGrp="1"/>
          </p:cNvSpPr>
          <p:nvPr>
            <p:ph type="body" sz="quarter" idx="11"/>
          </p:nvPr>
        </p:nvSpPr>
        <p:spPr>
          <a:xfrm>
            <a:off x="1463674" y="6056398"/>
            <a:ext cx="9392991" cy="439837"/>
          </a:xfrm>
        </p:spPr>
        <p:txBody>
          <a:bodyPr/>
          <a:lstStyle/>
          <a:p>
            <a:r>
              <a:rPr lang="es-ES" sz="1000" dirty="0"/>
              <a:t>(f) Proyección.</a:t>
            </a:r>
          </a:p>
          <a:p>
            <a:r>
              <a:rPr lang="es-ES" sz="1000" dirty="0"/>
              <a:t>Fuente: Banco Central de Chile.</a:t>
            </a:r>
            <a:endParaRPr lang="es-CL" sz="1000" dirty="0"/>
          </a:p>
        </p:txBody>
      </p:sp>
    </p:spTree>
    <p:extLst>
      <p:ext uri="{BB962C8B-B14F-4D97-AF65-F5344CB8AC3E}">
        <p14:creationId xmlns:p14="http://schemas.microsoft.com/office/powerpoint/2010/main" val="3276204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1463674" y="295417"/>
            <a:ext cx="10125814" cy="683998"/>
          </a:xfrm>
          <a:noFill/>
        </p:spPr>
        <p:txBody>
          <a:bodyPr/>
          <a:lstStyle/>
          <a:p>
            <a:r>
              <a:rPr lang="es-ES" sz="2000" dirty="0"/>
              <a:t>En la inversión, el repunte previsto para el bienio 2021-2022 será más lento, en un contexto de alta incertidumbre y mayor endeudamiento.</a:t>
            </a:r>
            <a:endParaRPr lang="es-CL" sz="2000" dirty="0"/>
          </a:p>
        </p:txBody>
      </p:sp>
      <p:sp>
        <p:nvSpPr>
          <p:cNvPr id="8" name="CuadroTexto 7">
            <a:extLst>
              <a:ext uri="{FF2B5EF4-FFF2-40B4-BE49-F238E27FC236}">
                <a16:creationId xmlns:a16="http://schemas.microsoft.com/office/drawing/2014/main" id="{2A35374C-7DAB-400A-8600-CDA92ADCF8D5}"/>
              </a:ext>
            </a:extLst>
          </p:cNvPr>
          <p:cNvSpPr txBox="1"/>
          <p:nvPr/>
        </p:nvSpPr>
        <p:spPr>
          <a:xfrm>
            <a:off x="1580610" y="1158651"/>
            <a:ext cx="3805205" cy="1200329"/>
          </a:xfrm>
          <a:prstGeom prst="rect">
            <a:avLst/>
          </a:prstGeom>
          <a:noFill/>
        </p:spPr>
        <p:txBody>
          <a:bodyPr wrap="square" rtlCol="0">
            <a:spAutoFit/>
          </a:bodyPr>
          <a:lstStyle/>
          <a:p>
            <a:r>
              <a:rPr lang="es-CL" b="1" dirty="0">
                <a:solidFill>
                  <a:schemeClr val="tx1">
                    <a:lumMod val="75000"/>
                    <a:lumOff val="25000"/>
                  </a:schemeClr>
                </a:solidFill>
              </a:rPr>
              <a:t>Formación bruta capital fijo</a:t>
            </a:r>
          </a:p>
          <a:p>
            <a:r>
              <a:rPr lang="es-CL" sz="1600" dirty="0">
                <a:solidFill>
                  <a:schemeClr val="tx1">
                    <a:lumMod val="75000"/>
                    <a:lumOff val="25000"/>
                  </a:schemeClr>
                </a:solidFill>
              </a:rPr>
              <a:t>(variación real anual, porcentaje)</a:t>
            </a:r>
            <a:endParaRPr lang="es-CL" sz="1600" dirty="0"/>
          </a:p>
          <a:p>
            <a:endParaRPr lang="es-CL" dirty="0">
              <a:solidFill>
                <a:schemeClr val="tx1">
                  <a:lumMod val="75000"/>
                  <a:lumOff val="25000"/>
                </a:schemeClr>
              </a:solidFill>
            </a:endParaRPr>
          </a:p>
          <a:p>
            <a:endParaRPr lang="es-CL" dirty="0">
              <a:solidFill>
                <a:schemeClr val="tx1">
                  <a:lumMod val="75000"/>
                  <a:lumOff val="25000"/>
                </a:schemeClr>
              </a:solidFill>
            </a:endParaRPr>
          </a:p>
        </p:txBody>
      </p:sp>
      <p:graphicFrame>
        <p:nvGraphicFramePr>
          <p:cNvPr id="16" name="1 Gráfico">
            <a:extLst>
              <a:ext uri="{FF2B5EF4-FFF2-40B4-BE49-F238E27FC236}">
                <a16:creationId xmlns:a16="http://schemas.microsoft.com/office/drawing/2014/main" id="{00000000-0008-0000-0000-000002000000}"/>
              </a:ext>
            </a:extLst>
          </p:cNvPr>
          <p:cNvGraphicFramePr>
            <a:graphicFrameLocks/>
          </p:cNvGraphicFramePr>
          <p:nvPr/>
        </p:nvGraphicFramePr>
        <p:xfrm>
          <a:off x="1580610" y="2154429"/>
          <a:ext cx="5143463" cy="3420000"/>
        </p:xfrm>
        <a:graphic>
          <a:graphicData uri="http://schemas.openxmlformats.org/drawingml/2006/chart">
            <c:chart xmlns:c="http://schemas.openxmlformats.org/drawingml/2006/chart" xmlns:r="http://schemas.openxmlformats.org/officeDocument/2006/relationships" r:id="rId2"/>
          </a:graphicData>
        </a:graphic>
      </p:graphicFrame>
      <p:sp>
        <p:nvSpPr>
          <p:cNvPr id="21" name="Marcador de texto 2"/>
          <p:cNvSpPr>
            <a:spLocks noGrp="1"/>
          </p:cNvSpPr>
          <p:nvPr>
            <p:ph type="body" sz="quarter" idx="11"/>
          </p:nvPr>
        </p:nvSpPr>
        <p:spPr>
          <a:xfrm>
            <a:off x="1463674" y="5797780"/>
            <a:ext cx="5260399" cy="439837"/>
          </a:xfrm>
        </p:spPr>
        <p:txBody>
          <a:bodyPr/>
          <a:lstStyle/>
          <a:p>
            <a:r>
              <a:rPr lang="es-ES" sz="1000" dirty="0"/>
              <a:t>(*) Los datos efectivos hasta el 2018 provienen de información contenida en Cuentas Nacionales para la inversión por clase de actividad económica. Para las proyecciones del 2019, 2020, 2021 y 2022 se utilizan modelos de proyección del Banco Central y fuentes sectoriales, como los planes de inversión y el Catastro de la CBC. Fuente: Banco Central de Chile.				</a:t>
            </a:r>
          </a:p>
          <a:p>
            <a:endParaRPr lang="es-CL" sz="1000" dirty="0"/>
          </a:p>
        </p:txBody>
      </p:sp>
      <p:sp>
        <p:nvSpPr>
          <p:cNvPr id="34" name="Rectángulo 33">
            <a:extLst>
              <a:ext uri="{FF2B5EF4-FFF2-40B4-BE49-F238E27FC236}">
                <a16:creationId xmlns:a16="http://schemas.microsoft.com/office/drawing/2014/main" id="{01BC0C60-210A-4619-8072-AABE7F893F39}"/>
              </a:ext>
            </a:extLst>
          </p:cNvPr>
          <p:cNvSpPr/>
          <p:nvPr/>
        </p:nvSpPr>
        <p:spPr>
          <a:xfrm>
            <a:off x="8580847" y="1338444"/>
            <a:ext cx="2899029" cy="1427150"/>
          </a:xfrm>
          <a:prstGeom prst="rect">
            <a:avLst/>
          </a:prstGeom>
          <a:solidFill>
            <a:srgbClr val="3E66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5" name="CuadroTexto 34"/>
          <p:cNvSpPr txBox="1"/>
          <p:nvPr/>
        </p:nvSpPr>
        <p:spPr>
          <a:xfrm>
            <a:off x="8719394" y="1366951"/>
            <a:ext cx="2742450" cy="1384995"/>
          </a:xfrm>
          <a:prstGeom prst="rect">
            <a:avLst/>
          </a:prstGeom>
          <a:noFill/>
        </p:spPr>
        <p:txBody>
          <a:bodyPr wrap="square" rtlCol="0">
            <a:spAutoFit/>
          </a:bodyPr>
          <a:lstStyle/>
          <a:p>
            <a:r>
              <a:rPr lang="es-ES" sz="1400" dirty="0">
                <a:solidFill>
                  <a:schemeClr val="bg1"/>
                </a:solidFill>
              </a:rPr>
              <a:t>Evolución de los precios de los activos, el mayor precio del cobre y el bajo costo de financiamiento apoyan mejores perspectivas. Se suma la inversión pública en infraestructura.</a:t>
            </a:r>
            <a:endParaRPr lang="es-ES" sz="1400" dirty="0"/>
          </a:p>
        </p:txBody>
      </p:sp>
      <p:sp>
        <p:nvSpPr>
          <p:cNvPr id="36" name="Flecha derecha 27">
            <a:extLst>
              <a:ext uri="{FF2B5EF4-FFF2-40B4-BE49-F238E27FC236}">
                <a16:creationId xmlns:a16="http://schemas.microsoft.com/office/drawing/2014/main" id="{4EF9DC67-8AA1-44E8-B1A6-6B09C18B1DD3}"/>
              </a:ext>
            </a:extLst>
          </p:cNvPr>
          <p:cNvSpPr/>
          <p:nvPr/>
        </p:nvSpPr>
        <p:spPr>
          <a:xfrm rot="16200000">
            <a:off x="7647976" y="2024987"/>
            <a:ext cx="618836" cy="611799"/>
          </a:xfrm>
          <a:prstGeom prst="rightArrow">
            <a:avLst>
              <a:gd name="adj1" fmla="val 72677"/>
              <a:gd name="adj2" fmla="val 4324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CL" sz="3600" b="1" dirty="0">
              <a:latin typeface="+mj-lt"/>
            </a:endParaRPr>
          </a:p>
        </p:txBody>
      </p:sp>
      <p:sp>
        <p:nvSpPr>
          <p:cNvPr id="37" name="Rectángulo 36">
            <a:extLst>
              <a:ext uri="{FF2B5EF4-FFF2-40B4-BE49-F238E27FC236}">
                <a16:creationId xmlns:a16="http://schemas.microsoft.com/office/drawing/2014/main" id="{01BC0C60-210A-4619-8072-AABE7F893F39}"/>
              </a:ext>
            </a:extLst>
          </p:cNvPr>
          <p:cNvSpPr/>
          <p:nvPr/>
        </p:nvSpPr>
        <p:spPr>
          <a:xfrm>
            <a:off x="8580847" y="2929224"/>
            <a:ext cx="2899029" cy="1668824"/>
          </a:xfrm>
          <a:prstGeom prst="rect">
            <a:avLst/>
          </a:prstGeom>
          <a:solidFill>
            <a:srgbClr val="3E66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CuadroTexto 37"/>
          <p:cNvSpPr txBox="1"/>
          <p:nvPr/>
        </p:nvSpPr>
        <p:spPr>
          <a:xfrm>
            <a:off x="8719394" y="3020299"/>
            <a:ext cx="2742450" cy="1600438"/>
          </a:xfrm>
          <a:prstGeom prst="rect">
            <a:avLst/>
          </a:prstGeom>
          <a:noFill/>
        </p:spPr>
        <p:txBody>
          <a:bodyPr wrap="square" rtlCol="0">
            <a:spAutoFit/>
          </a:bodyPr>
          <a:lstStyle/>
          <a:p>
            <a:r>
              <a:rPr lang="es-ES" sz="1400" dirty="0">
                <a:solidFill>
                  <a:schemeClr val="bg1"/>
                </a:solidFill>
              </a:rPr>
              <a:t>Los catastros indican que proyectos se concentran en algunos sectores, actividad de servicios de ingeniería sigue deprimida y la construcción se ha visto golpeada por las restricciones sanitarias.</a:t>
            </a:r>
            <a:endParaRPr lang="es-ES" sz="1200" dirty="0"/>
          </a:p>
          <a:p>
            <a:endParaRPr lang="es-ES" sz="1400" dirty="0"/>
          </a:p>
        </p:txBody>
      </p:sp>
      <p:sp>
        <p:nvSpPr>
          <p:cNvPr id="12" name="Rectángulo 11">
            <a:extLst>
              <a:ext uri="{FF2B5EF4-FFF2-40B4-BE49-F238E27FC236}">
                <a16:creationId xmlns:a16="http://schemas.microsoft.com/office/drawing/2014/main" id="{CB0A6429-F892-4AFB-B779-DD158637A4EC}"/>
              </a:ext>
            </a:extLst>
          </p:cNvPr>
          <p:cNvSpPr/>
          <p:nvPr/>
        </p:nvSpPr>
        <p:spPr>
          <a:xfrm>
            <a:off x="8580846" y="4747231"/>
            <a:ext cx="2899029" cy="1427150"/>
          </a:xfrm>
          <a:prstGeom prst="rect">
            <a:avLst/>
          </a:prstGeom>
          <a:solidFill>
            <a:srgbClr val="3E66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CuadroTexto 12">
            <a:extLst>
              <a:ext uri="{FF2B5EF4-FFF2-40B4-BE49-F238E27FC236}">
                <a16:creationId xmlns:a16="http://schemas.microsoft.com/office/drawing/2014/main" id="{5375C67E-95E9-4386-AC02-3F99E66118DE}"/>
              </a:ext>
            </a:extLst>
          </p:cNvPr>
          <p:cNvSpPr txBox="1"/>
          <p:nvPr/>
        </p:nvSpPr>
        <p:spPr>
          <a:xfrm>
            <a:off x="8719394" y="4979526"/>
            <a:ext cx="2742450" cy="954107"/>
          </a:xfrm>
          <a:prstGeom prst="rect">
            <a:avLst/>
          </a:prstGeom>
          <a:noFill/>
        </p:spPr>
        <p:txBody>
          <a:bodyPr wrap="square" rtlCol="0">
            <a:spAutoFit/>
          </a:bodyPr>
          <a:lstStyle/>
          <a:p>
            <a:r>
              <a:rPr lang="es-CL" sz="1400" dirty="0">
                <a:solidFill>
                  <a:schemeClr val="bg1"/>
                </a:solidFill>
              </a:rPr>
              <a:t>La desaceleración del crédito, la alta incertidumbre y el mayor endeudamiento son desafíos para su evolución futura.</a:t>
            </a:r>
            <a:endParaRPr lang="en-US" sz="1400" dirty="0">
              <a:solidFill>
                <a:schemeClr val="bg1"/>
              </a:solidFill>
            </a:endParaRPr>
          </a:p>
        </p:txBody>
      </p:sp>
      <p:sp>
        <p:nvSpPr>
          <p:cNvPr id="14" name="Flecha derecha 27">
            <a:extLst>
              <a:ext uri="{FF2B5EF4-FFF2-40B4-BE49-F238E27FC236}">
                <a16:creationId xmlns:a16="http://schemas.microsoft.com/office/drawing/2014/main" id="{59E702D6-A9CA-4C51-ABE3-53C80821976D}"/>
              </a:ext>
            </a:extLst>
          </p:cNvPr>
          <p:cNvSpPr/>
          <p:nvPr/>
        </p:nvSpPr>
        <p:spPr>
          <a:xfrm rot="5400000">
            <a:off x="7647976" y="5182461"/>
            <a:ext cx="618836" cy="611799"/>
          </a:xfrm>
          <a:prstGeom prst="rightArrow">
            <a:avLst>
              <a:gd name="adj1" fmla="val 72677"/>
              <a:gd name="adj2" fmla="val 4324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CL" sz="3600" b="1" dirty="0">
              <a:latin typeface="+mj-lt"/>
            </a:endParaRPr>
          </a:p>
        </p:txBody>
      </p:sp>
    </p:spTree>
    <p:extLst>
      <p:ext uri="{BB962C8B-B14F-4D97-AF65-F5344CB8AC3E}">
        <p14:creationId xmlns:p14="http://schemas.microsoft.com/office/powerpoint/2010/main" val="3292608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8147197" y="4717229"/>
            <a:ext cx="2404872" cy="646331"/>
          </a:xfrm>
          <a:prstGeom prst="rect">
            <a:avLst/>
          </a:prstGeom>
          <a:noFill/>
        </p:spPr>
        <p:txBody>
          <a:bodyPr wrap="square" rtlCol="0">
            <a:spAutoFit/>
          </a:bodyPr>
          <a:lstStyle/>
          <a:p>
            <a:pPr algn="ctr"/>
            <a:r>
              <a:rPr lang="es-ES" b="1" dirty="0">
                <a:solidFill>
                  <a:schemeClr val="bg1"/>
                </a:solidFill>
              </a:rPr>
              <a:t>Precio del cobre </a:t>
            </a:r>
          </a:p>
          <a:p>
            <a:pPr algn="ctr"/>
            <a:r>
              <a:rPr lang="es-ES" b="1" dirty="0">
                <a:solidFill>
                  <a:schemeClr val="bg1"/>
                </a:solidFill>
              </a:rPr>
              <a:t>2021-2022</a:t>
            </a:r>
            <a:endParaRPr lang="es-CL" b="1" dirty="0">
              <a:solidFill>
                <a:schemeClr val="bg1"/>
              </a:solidFill>
            </a:endParaRPr>
          </a:p>
        </p:txBody>
      </p:sp>
      <p:sp>
        <p:nvSpPr>
          <p:cNvPr id="4" name="Rectángulo 3">
            <a:extLst>
              <a:ext uri="{FF2B5EF4-FFF2-40B4-BE49-F238E27FC236}">
                <a16:creationId xmlns:a16="http://schemas.microsoft.com/office/drawing/2014/main" id="{562F8346-6342-4E22-B03C-7896B82944B1}"/>
              </a:ext>
            </a:extLst>
          </p:cNvPr>
          <p:cNvSpPr/>
          <p:nvPr/>
        </p:nvSpPr>
        <p:spPr>
          <a:xfrm>
            <a:off x="8461860" y="2339019"/>
            <a:ext cx="1758815" cy="646331"/>
          </a:xfrm>
          <a:prstGeom prst="rect">
            <a:avLst/>
          </a:prstGeom>
        </p:spPr>
        <p:txBody>
          <a:bodyPr wrap="none">
            <a:spAutoFit/>
          </a:bodyPr>
          <a:lstStyle/>
          <a:p>
            <a:pPr algn="ctr"/>
            <a:r>
              <a:rPr lang="es-ES" sz="3600" b="1" dirty="0">
                <a:solidFill>
                  <a:schemeClr val="bg1"/>
                </a:solidFill>
              </a:rPr>
              <a:t>US$3,15</a:t>
            </a:r>
          </a:p>
        </p:txBody>
      </p:sp>
      <p:pic>
        <p:nvPicPr>
          <p:cNvPr id="10" name="Imagen 9">
            <a:extLst>
              <a:ext uri="{FF2B5EF4-FFF2-40B4-BE49-F238E27FC236}">
                <a16:creationId xmlns:a16="http://schemas.microsoft.com/office/drawing/2014/main" id="{311A4352-DDD4-469E-B338-EECBD98C86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3143" y="3227246"/>
            <a:ext cx="1192981" cy="1201215"/>
          </a:xfrm>
          <a:prstGeom prst="rect">
            <a:avLst/>
          </a:prstGeom>
        </p:spPr>
      </p:pic>
      <p:sp>
        <p:nvSpPr>
          <p:cNvPr id="13" name="Marcador de texto 1">
            <a:extLst>
              <a:ext uri="{FF2B5EF4-FFF2-40B4-BE49-F238E27FC236}">
                <a16:creationId xmlns:a16="http://schemas.microsoft.com/office/drawing/2014/main" id="{0027230E-8939-4972-9341-FF944FEBC7A4}"/>
              </a:ext>
            </a:extLst>
          </p:cNvPr>
          <p:cNvSpPr>
            <a:spLocks noGrp="1"/>
          </p:cNvSpPr>
          <p:nvPr>
            <p:ph type="body" sz="quarter" idx="10"/>
          </p:nvPr>
        </p:nvSpPr>
        <p:spPr>
          <a:xfrm>
            <a:off x="1489860" y="442186"/>
            <a:ext cx="9979326" cy="1117600"/>
          </a:xfrm>
          <a:noFill/>
        </p:spPr>
        <p:txBody>
          <a:bodyPr/>
          <a:lstStyle/>
          <a:p>
            <a:r>
              <a:rPr lang="es-ES" sz="2000" dirty="0"/>
              <a:t>El impulso externo que recibirá la economía chilena en los próximos dos años será positivo, con una mejora de las perspectivas del crecimiento de los socios comerciales y un mayor precio del cobre.</a:t>
            </a:r>
          </a:p>
        </p:txBody>
      </p:sp>
      <p:sp>
        <p:nvSpPr>
          <p:cNvPr id="14" name="Marcador de texto 3">
            <a:extLst>
              <a:ext uri="{FF2B5EF4-FFF2-40B4-BE49-F238E27FC236}">
                <a16:creationId xmlns:a16="http://schemas.microsoft.com/office/drawing/2014/main" id="{09F56CF5-7713-4303-8E0D-A66A2577F01B}"/>
              </a:ext>
            </a:extLst>
          </p:cNvPr>
          <p:cNvSpPr txBox="1">
            <a:spLocks/>
          </p:cNvSpPr>
          <p:nvPr/>
        </p:nvSpPr>
        <p:spPr>
          <a:xfrm>
            <a:off x="1489860" y="1345356"/>
            <a:ext cx="4653044" cy="23741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sz="1800" dirty="0"/>
              <a:t>Proyección de crecimiento para socios comerciales en 2021-2022 en los últimos </a:t>
            </a:r>
            <a:r>
              <a:rPr lang="es-ES" sz="1800" dirty="0" err="1"/>
              <a:t>IPoM</a:t>
            </a:r>
            <a:r>
              <a:rPr lang="es-ES" sz="1800" dirty="0"/>
              <a:t> </a:t>
            </a:r>
            <a:endParaRPr lang="es-CL" sz="1800" dirty="0"/>
          </a:p>
        </p:txBody>
      </p:sp>
      <p:sp>
        <p:nvSpPr>
          <p:cNvPr id="15" name="Marcador de texto 5">
            <a:extLst>
              <a:ext uri="{FF2B5EF4-FFF2-40B4-BE49-F238E27FC236}">
                <a16:creationId xmlns:a16="http://schemas.microsoft.com/office/drawing/2014/main" id="{580D9974-1DCF-473A-9C51-499B3E8BAB2D}"/>
              </a:ext>
            </a:extLst>
          </p:cNvPr>
          <p:cNvSpPr txBox="1">
            <a:spLocks/>
          </p:cNvSpPr>
          <p:nvPr/>
        </p:nvSpPr>
        <p:spPr>
          <a:xfrm>
            <a:off x="1489861" y="1893251"/>
            <a:ext cx="4653042" cy="29368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800" kern="12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sz="1600" dirty="0"/>
              <a:t>(promedio variación real anual, porcentaje)</a:t>
            </a:r>
            <a:endParaRPr lang="es-CL" sz="1600" dirty="0"/>
          </a:p>
        </p:txBody>
      </p:sp>
      <p:sp>
        <p:nvSpPr>
          <p:cNvPr id="18" name="Marcador de texto 2">
            <a:extLst>
              <a:ext uri="{FF2B5EF4-FFF2-40B4-BE49-F238E27FC236}">
                <a16:creationId xmlns:a16="http://schemas.microsoft.com/office/drawing/2014/main" id="{160ADA72-3F6E-4150-8CF9-36DE364B8786}"/>
              </a:ext>
            </a:extLst>
          </p:cNvPr>
          <p:cNvSpPr>
            <a:spLocks noGrp="1"/>
          </p:cNvSpPr>
          <p:nvPr>
            <p:ph type="body" sz="quarter" idx="11"/>
          </p:nvPr>
        </p:nvSpPr>
        <p:spPr>
          <a:xfrm>
            <a:off x="1489860" y="6108493"/>
            <a:ext cx="5282243" cy="439837"/>
          </a:xfrm>
        </p:spPr>
        <p:txBody>
          <a:bodyPr/>
          <a:lstStyle/>
          <a:p>
            <a:r>
              <a:rPr lang="es-ES" sz="1000" dirty="0"/>
              <a:t>(e) Estimación. (f) Proyección. Precio del petróleo corresponde al promedio entre el Brent y WTI.</a:t>
            </a:r>
          </a:p>
          <a:p>
            <a:r>
              <a:rPr lang="es-ES" sz="1000" dirty="0"/>
              <a:t>Fuente: Banco Central de Chile.			</a:t>
            </a:r>
          </a:p>
        </p:txBody>
      </p:sp>
      <p:pic>
        <p:nvPicPr>
          <p:cNvPr id="31" name="Imagen 30" descr="Imagen que contiene Forma&#10;&#10;Descripción generada automáticamente">
            <a:extLst>
              <a:ext uri="{FF2B5EF4-FFF2-40B4-BE49-F238E27FC236}">
                <a16:creationId xmlns:a16="http://schemas.microsoft.com/office/drawing/2014/main" id="{C7C635FC-41C1-4EC9-8BE8-C367727368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350" b="39852"/>
          <a:stretch/>
        </p:blipFill>
        <p:spPr>
          <a:xfrm>
            <a:off x="7357913" y="4352925"/>
            <a:ext cx="1120877" cy="1085537"/>
          </a:xfrm>
          <a:prstGeom prst="rect">
            <a:avLst/>
          </a:prstGeom>
        </p:spPr>
      </p:pic>
      <p:pic>
        <p:nvPicPr>
          <p:cNvPr id="32" name="Imagen 31" descr="Logotipo&#10;&#10;Descripción generada automáticamente">
            <a:extLst>
              <a:ext uri="{FF2B5EF4-FFF2-40B4-BE49-F238E27FC236}">
                <a16:creationId xmlns:a16="http://schemas.microsoft.com/office/drawing/2014/main" id="{69853BD5-7278-4A63-8F1F-59390CFB95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7913" y="2921076"/>
            <a:ext cx="1009653" cy="1015847"/>
          </a:xfrm>
          <a:prstGeom prst="rect">
            <a:avLst/>
          </a:prstGeom>
        </p:spPr>
      </p:pic>
      <p:sp>
        <p:nvSpPr>
          <p:cNvPr id="33" name="Marcador de texto 7">
            <a:extLst>
              <a:ext uri="{FF2B5EF4-FFF2-40B4-BE49-F238E27FC236}">
                <a16:creationId xmlns:a16="http://schemas.microsoft.com/office/drawing/2014/main" id="{858EB0ED-1E55-4966-9A53-475DC8E6E38E}"/>
              </a:ext>
            </a:extLst>
          </p:cNvPr>
          <p:cNvSpPr txBox="1">
            <a:spLocks/>
          </p:cNvSpPr>
          <p:nvPr/>
        </p:nvSpPr>
        <p:spPr>
          <a:xfrm>
            <a:off x="7357913" y="1439480"/>
            <a:ext cx="4231574" cy="337106"/>
          </a:xfrm>
          <a:prstGeom prst="rect">
            <a:avLst/>
          </a:prstGeom>
          <a:noFill/>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CL" sz="1800" dirty="0"/>
              <a:t>Proyecciones en los </a:t>
            </a:r>
            <a:r>
              <a:rPr lang="es-CL" sz="1800" dirty="0" err="1"/>
              <a:t>IPoM</a:t>
            </a:r>
            <a:r>
              <a:rPr lang="es-CL" sz="1800" dirty="0"/>
              <a:t>:</a:t>
            </a:r>
          </a:p>
        </p:txBody>
      </p:sp>
      <p:sp>
        <p:nvSpPr>
          <p:cNvPr id="34" name="Marcador de texto 8">
            <a:extLst>
              <a:ext uri="{FF2B5EF4-FFF2-40B4-BE49-F238E27FC236}">
                <a16:creationId xmlns:a16="http://schemas.microsoft.com/office/drawing/2014/main" id="{A9AAEF07-DD10-4A5A-B996-CB6EDC4F80A2}"/>
              </a:ext>
            </a:extLst>
          </p:cNvPr>
          <p:cNvSpPr txBox="1">
            <a:spLocks/>
          </p:cNvSpPr>
          <p:nvPr/>
        </p:nvSpPr>
        <p:spPr>
          <a:xfrm>
            <a:off x="7357913" y="1717753"/>
            <a:ext cx="4231575" cy="41411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800" kern="12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sz="1600" dirty="0"/>
              <a:t>(dólares la libra; dólares el barril)</a:t>
            </a:r>
            <a:endParaRPr lang="es-CL" sz="1600" dirty="0"/>
          </a:p>
        </p:txBody>
      </p:sp>
      <p:grpSp>
        <p:nvGrpSpPr>
          <p:cNvPr id="35" name="Grupo 34">
            <a:extLst>
              <a:ext uri="{FF2B5EF4-FFF2-40B4-BE49-F238E27FC236}">
                <a16:creationId xmlns:a16="http://schemas.microsoft.com/office/drawing/2014/main" id="{26893532-49E2-4C02-9B9D-70E842FA5311}"/>
              </a:ext>
            </a:extLst>
          </p:cNvPr>
          <p:cNvGrpSpPr/>
          <p:nvPr/>
        </p:nvGrpSpPr>
        <p:grpSpPr>
          <a:xfrm>
            <a:off x="8579847" y="3156195"/>
            <a:ext cx="780467" cy="774475"/>
            <a:chOff x="8805985" y="3156195"/>
            <a:chExt cx="780467" cy="774475"/>
          </a:xfrm>
        </p:grpSpPr>
        <p:sp>
          <p:nvSpPr>
            <p:cNvPr id="36" name="Rectángulo redondeado 82">
              <a:extLst>
                <a:ext uri="{FF2B5EF4-FFF2-40B4-BE49-F238E27FC236}">
                  <a16:creationId xmlns:a16="http://schemas.microsoft.com/office/drawing/2014/main" id="{FF752E08-99E0-4958-8135-3C6DAD7EB392}"/>
                </a:ext>
              </a:extLst>
            </p:cNvPr>
            <p:cNvSpPr/>
            <p:nvPr/>
          </p:nvSpPr>
          <p:spPr>
            <a:xfrm>
              <a:off x="8805985" y="3156195"/>
              <a:ext cx="780467" cy="335291"/>
            </a:xfrm>
            <a:prstGeom prst="roundRect">
              <a:avLst/>
            </a:prstGeom>
            <a:solidFill>
              <a:srgbClr val="B8B2D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sz="1400" b="1" dirty="0">
                  <a:solidFill>
                    <a:srgbClr val="002060"/>
                  </a:solidFill>
                </a:rPr>
                <a:t>Dic.20</a:t>
              </a:r>
            </a:p>
          </p:txBody>
        </p:sp>
        <p:sp>
          <p:nvSpPr>
            <p:cNvPr id="37" name="Rectángulo redondeado 83">
              <a:extLst>
                <a:ext uri="{FF2B5EF4-FFF2-40B4-BE49-F238E27FC236}">
                  <a16:creationId xmlns:a16="http://schemas.microsoft.com/office/drawing/2014/main" id="{49B77A92-17B6-4FE8-ABE6-BAAFE31BDDC9}"/>
                </a:ext>
              </a:extLst>
            </p:cNvPr>
            <p:cNvSpPr/>
            <p:nvPr/>
          </p:nvSpPr>
          <p:spPr>
            <a:xfrm>
              <a:off x="8805985" y="3595379"/>
              <a:ext cx="780467" cy="335291"/>
            </a:xfrm>
            <a:prstGeom prst="roundRect">
              <a:avLst/>
            </a:prstGeom>
            <a:solidFill>
              <a:srgbClr val="B8B2D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sz="1400" b="1" dirty="0">
                  <a:solidFill>
                    <a:srgbClr val="002060"/>
                  </a:solidFill>
                </a:rPr>
                <a:t>Sep.20</a:t>
              </a:r>
            </a:p>
          </p:txBody>
        </p:sp>
      </p:grpSp>
      <p:sp>
        <p:nvSpPr>
          <p:cNvPr id="38" name="Rectángulo redondeado 82">
            <a:extLst>
              <a:ext uri="{FF2B5EF4-FFF2-40B4-BE49-F238E27FC236}">
                <a16:creationId xmlns:a16="http://schemas.microsoft.com/office/drawing/2014/main" id="{AE34530C-E2B2-43BA-845B-67F95E182885}"/>
              </a:ext>
            </a:extLst>
          </p:cNvPr>
          <p:cNvSpPr/>
          <p:nvPr/>
        </p:nvSpPr>
        <p:spPr>
          <a:xfrm>
            <a:off x="9478825" y="2768669"/>
            <a:ext cx="1975760" cy="335291"/>
          </a:xfrm>
          <a:prstGeom prst="roundRect">
            <a:avLst/>
          </a:prstGeom>
          <a:solidFill>
            <a:srgbClr val="B8B2D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sz="1400" b="1" dirty="0">
                <a:solidFill>
                  <a:srgbClr val="002060"/>
                </a:solidFill>
              </a:rPr>
              <a:t>2020  |    2021  | 2022</a:t>
            </a:r>
          </a:p>
        </p:txBody>
      </p:sp>
      <p:graphicFrame>
        <p:nvGraphicFramePr>
          <p:cNvPr id="39" name="Tabla 38">
            <a:extLst>
              <a:ext uri="{FF2B5EF4-FFF2-40B4-BE49-F238E27FC236}">
                <a16:creationId xmlns:a16="http://schemas.microsoft.com/office/drawing/2014/main" id="{B2CFA368-D8EE-4A44-8456-D6F3D3633C48}"/>
              </a:ext>
            </a:extLst>
          </p:cNvPr>
          <p:cNvGraphicFramePr>
            <a:graphicFrameLocks noGrp="1"/>
          </p:cNvGraphicFramePr>
          <p:nvPr>
            <p:extLst>
              <p:ext uri="{D42A27DB-BD31-4B8C-83A1-F6EECF244321}">
                <p14:modId xmlns:p14="http://schemas.microsoft.com/office/powerpoint/2010/main" val="3730821019"/>
              </p:ext>
            </p:extLst>
          </p:nvPr>
        </p:nvGraphicFramePr>
        <p:xfrm>
          <a:off x="9478824" y="3156195"/>
          <a:ext cx="1975758" cy="350630"/>
        </p:xfrm>
        <a:graphic>
          <a:graphicData uri="http://schemas.openxmlformats.org/drawingml/2006/table">
            <a:tbl>
              <a:tblPr bandRow="1">
                <a:tableStyleId>{7DF18680-E054-41AD-8BC1-D1AEF772440D}</a:tableStyleId>
              </a:tblPr>
              <a:tblGrid>
                <a:gridCol w="658586">
                  <a:extLst>
                    <a:ext uri="{9D8B030D-6E8A-4147-A177-3AD203B41FA5}">
                      <a16:colId xmlns:a16="http://schemas.microsoft.com/office/drawing/2014/main" val="2090442400"/>
                    </a:ext>
                  </a:extLst>
                </a:gridCol>
                <a:gridCol w="658586">
                  <a:extLst>
                    <a:ext uri="{9D8B030D-6E8A-4147-A177-3AD203B41FA5}">
                      <a16:colId xmlns:a16="http://schemas.microsoft.com/office/drawing/2014/main" val="3949667022"/>
                    </a:ext>
                  </a:extLst>
                </a:gridCol>
                <a:gridCol w="658586">
                  <a:extLst>
                    <a:ext uri="{9D8B030D-6E8A-4147-A177-3AD203B41FA5}">
                      <a16:colId xmlns:a16="http://schemas.microsoft.com/office/drawing/2014/main" val="2900858560"/>
                    </a:ext>
                  </a:extLst>
                </a:gridCol>
              </a:tblGrid>
              <a:tr h="350630">
                <a:tc>
                  <a:txBody>
                    <a:bodyPr/>
                    <a:lstStyle/>
                    <a:p>
                      <a:pPr algn="ctr"/>
                      <a:r>
                        <a:rPr lang="es-CL" sz="1400" dirty="0">
                          <a:solidFill>
                            <a:srgbClr val="002060"/>
                          </a:solidFill>
                        </a:rPr>
                        <a:t>280</a:t>
                      </a:r>
                    </a:p>
                  </a:txBody>
                  <a:tcPr anchor="ctr"/>
                </a:tc>
                <a:tc>
                  <a:txBody>
                    <a:bodyPr/>
                    <a:lstStyle/>
                    <a:p>
                      <a:pPr algn="ctr"/>
                      <a:r>
                        <a:rPr lang="es-CL" sz="1400" dirty="0">
                          <a:solidFill>
                            <a:srgbClr val="002060"/>
                          </a:solidFill>
                        </a:rPr>
                        <a:t>320</a:t>
                      </a:r>
                    </a:p>
                  </a:txBody>
                  <a:tcPr anchor="ctr"/>
                </a:tc>
                <a:tc>
                  <a:txBody>
                    <a:bodyPr/>
                    <a:lstStyle/>
                    <a:p>
                      <a:pPr algn="ctr"/>
                      <a:r>
                        <a:rPr lang="es-CL" sz="1400" dirty="0">
                          <a:solidFill>
                            <a:srgbClr val="002060"/>
                          </a:solidFill>
                        </a:rPr>
                        <a:t>310</a:t>
                      </a:r>
                    </a:p>
                  </a:txBody>
                  <a:tcPr anchor="ctr"/>
                </a:tc>
                <a:extLst>
                  <a:ext uri="{0D108BD9-81ED-4DB2-BD59-A6C34878D82A}">
                    <a16:rowId xmlns:a16="http://schemas.microsoft.com/office/drawing/2014/main" val="2628367651"/>
                  </a:ext>
                </a:extLst>
              </a:tr>
            </a:tbl>
          </a:graphicData>
        </a:graphic>
      </p:graphicFrame>
      <p:graphicFrame>
        <p:nvGraphicFramePr>
          <p:cNvPr id="40" name="Tabla 39">
            <a:extLst>
              <a:ext uri="{FF2B5EF4-FFF2-40B4-BE49-F238E27FC236}">
                <a16:creationId xmlns:a16="http://schemas.microsoft.com/office/drawing/2014/main" id="{D824A0D6-937B-431C-9016-C12A95225831}"/>
              </a:ext>
            </a:extLst>
          </p:cNvPr>
          <p:cNvGraphicFramePr>
            <a:graphicFrameLocks noGrp="1"/>
          </p:cNvGraphicFramePr>
          <p:nvPr>
            <p:extLst>
              <p:ext uri="{D42A27DB-BD31-4B8C-83A1-F6EECF244321}">
                <p14:modId xmlns:p14="http://schemas.microsoft.com/office/powerpoint/2010/main" val="670282358"/>
              </p:ext>
            </p:extLst>
          </p:nvPr>
        </p:nvGraphicFramePr>
        <p:xfrm>
          <a:off x="9478824" y="3597004"/>
          <a:ext cx="1975758" cy="350630"/>
        </p:xfrm>
        <a:graphic>
          <a:graphicData uri="http://schemas.openxmlformats.org/drawingml/2006/table">
            <a:tbl>
              <a:tblPr bandRow="1">
                <a:tableStyleId>{7DF18680-E054-41AD-8BC1-D1AEF772440D}</a:tableStyleId>
              </a:tblPr>
              <a:tblGrid>
                <a:gridCol w="658586">
                  <a:extLst>
                    <a:ext uri="{9D8B030D-6E8A-4147-A177-3AD203B41FA5}">
                      <a16:colId xmlns:a16="http://schemas.microsoft.com/office/drawing/2014/main" val="2090442400"/>
                    </a:ext>
                  </a:extLst>
                </a:gridCol>
                <a:gridCol w="658586">
                  <a:extLst>
                    <a:ext uri="{9D8B030D-6E8A-4147-A177-3AD203B41FA5}">
                      <a16:colId xmlns:a16="http://schemas.microsoft.com/office/drawing/2014/main" val="3949667022"/>
                    </a:ext>
                  </a:extLst>
                </a:gridCol>
                <a:gridCol w="658586">
                  <a:extLst>
                    <a:ext uri="{9D8B030D-6E8A-4147-A177-3AD203B41FA5}">
                      <a16:colId xmlns:a16="http://schemas.microsoft.com/office/drawing/2014/main" val="2900858560"/>
                    </a:ext>
                  </a:extLst>
                </a:gridCol>
              </a:tblGrid>
              <a:tr h="350630">
                <a:tc>
                  <a:txBody>
                    <a:bodyPr/>
                    <a:lstStyle/>
                    <a:p>
                      <a:pPr algn="ctr"/>
                      <a:r>
                        <a:rPr lang="es-CL" sz="1400" dirty="0">
                          <a:solidFill>
                            <a:srgbClr val="002060"/>
                          </a:solidFill>
                        </a:rPr>
                        <a:t>270</a:t>
                      </a:r>
                    </a:p>
                  </a:txBody>
                  <a:tcPr anchor="ctr"/>
                </a:tc>
                <a:tc>
                  <a:txBody>
                    <a:bodyPr/>
                    <a:lstStyle/>
                    <a:p>
                      <a:pPr algn="ctr"/>
                      <a:r>
                        <a:rPr lang="es-CL" sz="1400" dirty="0">
                          <a:solidFill>
                            <a:srgbClr val="002060"/>
                          </a:solidFill>
                        </a:rPr>
                        <a:t>280</a:t>
                      </a:r>
                    </a:p>
                  </a:txBody>
                  <a:tcPr anchor="ctr"/>
                </a:tc>
                <a:tc>
                  <a:txBody>
                    <a:bodyPr/>
                    <a:lstStyle/>
                    <a:p>
                      <a:pPr algn="ctr"/>
                      <a:r>
                        <a:rPr lang="es-CL" sz="1400" dirty="0">
                          <a:solidFill>
                            <a:srgbClr val="002060"/>
                          </a:solidFill>
                        </a:rPr>
                        <a:t>290</a:t>
                      </a:r>
                    </a:p>
                  </a:txBody>
                  <a:tcPr anchor="ctr"/>
                </a:tc>
                <a:extLst>
                  <a:ext uri="{0D108BD9-81ED-4DB2-BD59-A6C34878D82A}">
                    <a16:rowId xmlns:a16="http://schemas.microsoft.com/office/drawing/2014/main" val="2628367651"/>
                  </a:ext>
                </a:extLst>
              </a:tr>
            </a:tbl>
          </a:graphicData>
        </a:graphic>
      </p:graphicFrame>
      <p:grpSp>
        <p:nvGrpSpPr>
          <p:cNvPr id="41" name="Grupo 40">
            <a:extLst>
              <a:ext uri="{FF2B5EF4-FFF2-40B4-BE49-F238E27FC236}">
                <a16:creationId xmlns:a16="http://schemas.microsoft.com/office/drawing/2014/main" id="{59C58D6E-EB14-4ABC-A3FE-94E445812258}"/>
              </a:ext>
            </a:extLst>
          </p:cNvPr>
          <p:cNvGrpSpPr/>
          <p:nvPr/>
        </p:nvGrpSpPr>
        <p:grpSpPr>
          <a:xfrm>
            <a:off x="8579847" y="4542645"/>
            <a:ext cx="780467" cy="774475"/>
            <a:chOff x="8805985" y="3156195"/>
            <a:chExt cx="780467" cy="774475"/>
          </a:xfrm>
        </p:grpSpPr>
        <p:sp>
          <p:nvSpPr>
            <p:cNvPr id="42" name="Rectángulo redondeado 82">
              <a:extLst>
                <a:ext uri="{FF2B5EF4-FFF2-40B4-BE49-F238E27FC236}">
                  <a16:creationId xmlns:a16="http://schemas.microsoft.com/office/drawing/2014/main" id="{F529C557-ADC8-4A8A-9BD2-995E84A49E4C}"/>
                </a:ext>
              </a:extLst>
            </p:cNvPr>
            <p:cNvSpPr/>
            <p:nvPr/>
          </p:nvSpPr>
          <p:spPr>
            <a:xfrm>
              <a:off x="8805985" y="3156195"/>
              <a:ext cx="780467" cy="335291"/>
            </a:xfrm>
            <a:prstGeom prst="roundRect">
              <a:avLst/>
            </a:prstGeom>
            <a:solidFill>
              <a:srgbClr val="B8B2D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sz="1400" b="1" dirty="0">
                  <a:solidFill>
                    <a:srgbClr val="002060"/>
                  </a:solidFill>
                </a:rPr>
                <a:t>Dic.20</a:t>
              </a:r>
            </a:p>
          </p:txBody>
        </p:sp>
        <p:sp>
          <p:nvSpPr>
            <p:cNvPr id="43" name="Rectángulo redondeado 83">
              <a:extLst>
                <a:ext uri="{FF2B5EF4-FFF2-40B4-BE49-F238E27FC236}">
                  <a16:creationId xmlns:a16="http://schemas.microsoft.com/office/drawing/2014/main" id="{8435ADBB-B3BA-4E13-AD69-7CE5AD8FCB1A}"/>
                </a:ext>
              </a:extLst>
            </p:cNvPr>
            <p:cNvSpPr/>
            <p:nvPr/>
          </p:nvSpPr>
          <p:spPr>
            <a:xfrm>
              <a:off x="8805985" y="3595379"/>
              <a:ext cx="780467" cy="335291"/>
            </a:xfrm>
            <a:prstGeom prst="roundRect">
              <a:avLst/>
            </a:prstGeom>
            <a:solidFill>
              <a:srgbClr val="B8B2D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sz="1400" b="1" dirty="0">
                  <a:solidFill>
                    <a:srgbClr val="002060"/>
                  </a:solidFill>
                </a:rPr>
                <a:t>Sep.20</a:t>
              </a:r>
            </a:p>
          </p:txBody>
        </p:sp>
      </p:grpSp>
      <p:graphicFrame>
        <p:nvGraphicFramePr>
          <p:cNvPr id="44" name="Tabla 43">
            <a:extLst>
              <a:ext uri="{FF2B5EF4-FFF2-40B4-BE49-F238E27FC236}">
                <a16:creationId xmlns:a16="http://schemas.microsoft.com/office/drawing/2014/main" id="{80E30066-C194-45E0-888E-0E65374C181F}"/>
              </a:ext>
            </a:extLst>
          </p:cNvPr>
          <p:cNvGraphicFramePr>
            <a:graphicFrameLocks noGrp="1"/>
          </p:cNvGraphicFramePr>
          <p:nvPr>
            <p:extLst>
              <p:ext uri="{D42A27DB-BD31-4B8C-83A1-F6EECF244321}">
                <p14:modId xmlns:p14="http://schemas.microsoft.com/office/powerpoint/2010/main" val="1008283673"/>
              </p:ext>
            </p:extLst>
          </p:nvPr>
        </p:nvGraphicFramePr>
        <p:xfrm>
          <a:off x="9478824" y="4542645"/>
          <a:ext cx="1975758" cy="350630"/>
        </p:xfrm>
        <a:graphic>
          <a:graphicData uri="http://schemas.openxmlformats.org/drawingml/2006/table">
            <a:tbl>
              <a:tblPr bandRow="1">
                <a:tableStyleId>{7DF18680-E054-41AD-8BC1-D1AEF772440D}</a:tableStyleId>
              </a:tblPr>
              <a:tblGrid>
                <a:gridCol w="658586">
                  <a:extLst>
                    <a:ext uri="{9D8B030D-6E8A-4147-A177-3AD203B41FA5}">
                      <a16:colId xmlns:a16="http://schemas.microsoft.com/office/drawing/2014/main" val="2090442400"/>
                    </a:ext>
                  </a:extLst>
                </a:gridCol>
                <a:gridCol w="658586">
                  <a:extLst>
                    <a:ext uri="{9D8B030D-6E8A-4147-A177-3AD203B41FA5}">
                      <a16:colId xmlns:a16="http://schemas.microsoft.com/office/drawing/2014/main" val="3949667022"/>
                    </a:ext>
                  </a:extLst>
                </a:gridCol>
                <a:gridCol w="658586">
                  <a:extLst>
                    <a:ext uri="{9D8B030D-6E8A-4147-A177-3AD203B41FA5}">
                      <a16:colId xmlns:a16="http://schemas.microsoft.com/office/drawing/2014/main" val="2900858560"/>
                    </a:ext>
                  </a:extLst>
                </a:gridCol>
              </a:tblGrid>
              <a:tr h="350630">
                <a:tc>
                  <a:txBody>
                    <a:bodyPr/>
                    <a:lstStyle/>
                    <a:p>
                      <a:pPr algn="ctr"/>
                      <a:r>
                        <a:rPr lang="es-CL" sz="1400" dirty="0">
                          <a:solidFill>
                            <a:srgbClr val="002060"/>
                          </a:solidFill>
                        </a:rPr>
                        <a:t>40,5</a:t>
                      </a:r>
                    </a:p>
                  </a:txBody>
                  <a:tcPr anchor="ctr"/>
                </a:tc>
                <a:tc>
                  <a:txBody>
                    <a:bodyPr/>
                    <a:lstStyle/>
                    <a:p>
                      <a:pPr algn="ctr"/>
                      <a:r>
                        <a:rPr lang="es-CL" sz="1400" dirty="0">
                          <a:solidFill>
                            <a:srgbClr val="002060"/>
                          </a:solidFill>
                        </a:rPr>
                        <a:t>46,5</a:t>
                      </a:r>
                    </a:p>
                  </a:txBody>
                  <a:tcPr anchor="ctr"/>
                </a:tc>
                <a:tc>
                  <a:txBody>
                    <a:bodyPr/>
                    <a:lstStyle/>
                    <a:p>
                      <a:pPr algn="ctr"/>
                      <a:r>
                        <a:rPr lang="es-CL" sz="1400" dirty="0">
                          <a:solidFill>
                            <a:srgbClr val="002060"/>
                          </a:solidFill>
                        </a:rPr>
                        <a:t>49</a:t>
                      </a:r>
                    </a:p>
                  </a:txBody>
                  <a:tcPr anchor="ctr"/>
                </a:tc>
                <a:extLst>
                  <a:ext uri="{0D108BD9-81ED-4DB2-BD59-A6C34878D82A}">
                    <a16:rowId xmlns:a16="http://schemas.microsoft.com/office/drawing/2014/main" val="2628367651"/>
                  </a:ext>
                </a:extLst>
              </a:tr>
            </a:tbl>
          </a:graphicData>
        </a:graphic>
      </p:graphicFrame>
      <p:graphicFrame>
        <p:nvGraphicFramePr>
          <p:cNvPr id="45" name="Tabla 44">
            <a:extLst>
              <a:ext uri="{FF2B5EF4-FFF2-40B4-BE49-F238E27FC236}">
                <a16:creationId xmlns:a16="http://schemas.microsoft.com/office/drawing/2014/main" id="{8BA9B008-F13D-4881-8EFA-8CBE74C1E2F7}"/>
              </a:ext>
            </a:extLst>
          </p:cNvPr>
          <p:cNvGraphicFramePr>
            <a:graphicFrameLocks noGrp="1"/>
          </p:cNvGraphicFramePr>
          <p:nvPr>
            <p:extLst>
              <p:ext uri="{D42A27DB-BD31-4B8C-83A1-F6EECF244321}">
                <p14:modId xmlns:p14="http://schemas.microsoft.com/office/powerpoint/2010/main" val="319600303"/>
              </p:ext>
            </p:extLst>
          </p:nvPr>
        </p:nvGraphicFramePr>
        <p:xfrm>
          <a:off x="9478824" y="4983454"/>
          <a:ext cx="1975758" cy="350630"/>
        </p:xfrm>
        <a:graphic>
          <a:graphicData uri="http://schemas.openxmlformats.org/drawingml/2006/table">
            <a:tbl>
              <a:tblPr bandRow="1">
                <a:tableStyleId>{7DF18680-E054-41AD-8BC1-D1AEF772440D}</a:tableStyleId>
              </a:tblPr>
              <a:tblGrid>
                <a:gridCol w="658586">
                  <a:extLst>
                    <a:ext uri="{9D8B030D-6E8A-4147-A177-3AD203B41FA5}">
                      <a16:colId xmlns:a16="http://schemas.microsoft.com/office/drawing/2014/main" val="2090442400"/>
                    </a:ext>
                  </a:extLst>
                </a:gridCol>
                <a:gridCol w="658586">
                  <a:extLst>
                    <a:ext uri="{9D8B030D-6E8A-4147-A177-3AD203B41FA5}">
                      <a16:colId xmlns:a16="http://schemas.microsoft.com/office/drawing/2014/main" val="3949667022"/>
                    </a:ext>
                  </a:extLst>
                </a:gridCol>
                <a:gridCol w="658586">
                  <a:extLst>
                    <a:ext uri="{9D8B030D-6E8A-4147-A177-3AD203B41FA5}">
                      <a16:colId xmlns:a16="http://schemas.microsoft.com/office/drawing/2014/main" val="2900858560"/>
                    </a:ext>
                  </a:extLst>
                </a:gridCol>
              </a:tblGrid>
              <a:tr h="350630">
                <a:tc>
                  <a:txBody>
                    <a:bodyPr/>
                    <a:lstStyle/>
                    <a:p>
                      <a:pPr algn="ctr"/>
                      <a:r>
                        <a:rPr lang="es-CL" sz="1400" dirty="0">
                          <a:solidFill>
                            <a:srgbClr val="002060"/>
                          </a:solidFill>
                        </a:rPr>
                        <a:t>41,5</a:t>
                      </a:r>
                    </a:p>
                  </a:txBody>
                  <a:tcPr anchor="ctr"/>
                </a:tc>
                <a:tc>
                  <a:txBody>
                    <a:bodyPr/>
                    <a:lstStyle/>
                    <a:p>
                      <a:pPr algn="ctr"/>
                      <a:r>
                        <a:rPr lang="es-CL" sz="1400" dirty="0">
                          <a:solidFill>
                            <a:srgbClr val="002060"/>
                          </a:solidFill>
                        </a:rPr>
                        <a:t>46,5</a:t>
                      </a:r>
                    </a:p>
                  </a:txBody>
                  <a:tcPr anchor="ctr"/>
                </a:tc>
                <a:tc>
                  <a:txBody>
                    <a:bodyPr/>
                    <a:lstStyle/>
                    <a:p>
                      <a:pPr algn="ctr"/>
                      <a:r>
                        <a:rPr lang="es-CL" sz="1400" dirty="0">
                          <a:solidFill>
                            <a:srgbClr val="002060"/>
                          </a:solidFill>
                        </a:rPr>
                        <a:t>49</a:t>
                      </a:r>
                    </a:p>
                  </a:txBody>
                  <a:tcPr anchor="ctr"/>
                </a:tc>
                <a:extLst>
                  <a:ext uri="{0D108BD9-81ED-4DB2-BD59-A6C34878D82A}">
                    <a16:rowId xmlns:a16="http://schemas.microsoft.com/office/drawing/2014/main" val="2628367651"/>
                  </a:ext>
                </a:extLst>
              </a:tr>
            </a:tbl>
          </a:graphicData>
        </a:graphic>
      </p:graphicFrame>
      <p:sp>
        <p:nvSpPr>
          <p:cNvPr id="46" name="Rectángulo 45">
            <a:extLst>
              <a:ext uri="{FF2B5EF4-FFF2-40B4-BE49-F238E27FC236}">
                <a16:creationId xmlns:a16="http://schemas.microsoft.com/office/drawing/2014/main" id="{7A6CA4B4-6CF0-4433-853D-131E725EFC14}"/>
              </a:ext>
            </a:extLst>
          </p:cNvPr>
          <p:cNvSpPr/>
          <p:nvPr/>
        </p:nvSpPr>
        <p:spPr>
          <a:xfrm>
            <a:off x="1372336" y="2599670"/>
            <a:ext cx="5399767" cy="2888202"/>
          </a:xfrm>
          <a:prstGeom prst="rect">
            <a:avLst/>
          </a:prstGeom>
          <a:solidFill>
            <a:srgbClr val="E5E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rgbClr val="1D243B"/>
              </a:solidFill>
            </a:endParaRPr>
          </a:p>
        </p:txBody>
      </p:sp>
      <p:grpSp>
        <p:nvGrpSpPr>
          <p:cNvPr id="2" name="Group 4">
            <a:extLst>
              <a:ext uri="{FF2B5EF4-FFF2-40B4-BE49-F238E27FC236}">
                <a16:creationId xmlns:a16="http://schemas.microsoft.com/office/drawing/2014/main" id="{9A37FD71-307E-4B65-A363-7F49C87DF95F}"/>
              </a:ext>
            </a:extLst>
          </p:cNvPr>
          <p:cNvGrpSpPr>
            <a:grpSpLocks noChangeAspect="1"/>
          </p:cNvGrpSpPr>
          <p:nvPr/>
        </p:nvGrpSpPr>
        <p:grpSpPr bwMode="auto">
          <a:xfrm>
            <a:off x="1520825" y="2813051"/>
            <a:ext cx="5091113" cy="2559051"/>
            <a:chOff x="958" y="1772"/>
            <a:chExt cx="3207" cy="1612"/>
          </a:xfrm>
        </p:grpSpPr>
        <p:sp>
          <p:nvSpPr>
            <p:cNvPr id="5" name="AutoShape 3">
              <a:extLst>
                <a:ext uri="{FF2B5EF4-FFF2-40B4-BE49-F238E27FC236}">
                  <a16:creationId xmlns:a16="http://schemas.microsoft.com/office/drawing/2014/main" id="{CC200595-0525-4347-A8D8-6002D59691D5}"/>
                </a:ext>
              </a:extLst>
            </p:cNvPr>
            <p:cNvSpPr>
              <a:spLocks noChangeAspect="1" noChangeArrowheads="1" noTextEdit="1"/>
            </p:cNvSpPr>
            <p:nvPr/>
          </p:nvSpPr>
          <p:spPr bwMode="auto">
            <a:xfrm>
              <a:off x="958" y="1772"/>
              <a:ext cx="3189" cy="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6" name="Rectangle 5">
              <a:extLst>
                <a:ext uri="{FF2B5EF4-FFF2-40B4-BE49-F238E27FC236}">
                  <a16:creationId xmlns:a16="http://schemas.microsoft.com/office/drawing/2014/main" id="{CCA116E5-FB20-4A29-A831-CCEECBE6FE44}"/>
                </a:ext>
              </a:extLst>
            </p:cNvPr>
            <p:cNvSpPr>
              <a:spLocks noChangeArrowheads="1"/>
            </p:cNvSpPr>
            <p:nvPr/>
          </p:nvSpPr>
          <p:spPr bwMode="auto">
            <a:xfrm>
              <a:off x="2379" y="1772"/>
              <a:ext cx="1768" cy="378"/>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7" name="Rectangle 6">
              <a:extLst>
                <a:ext uri="{FF2B5EF4-FFF2-40B4-BE49-F238E27FC236}">
                  <a16:creationId xmlns:a16="http://schemas.microsoft.com/office/drawing/2014/main" id="{6A51B2FC-0A76-46B7-8400-8FDCC42052A5}"/>
                </a:ext>
              </a:extLst>
            </p:cNvPr>
            <p:cNvSpPr>
              <a:spLocks noChangeArrowheads="1"/>
            </p:cNvSpPr>
            <p:nvPr/>
          </p:nvSpPr>
          <p:spPr bwMode="auto">
            <a:xfrm>
              <a:off x="2379" y="2300"/>
              <a:ext cx="1768" cy="12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9" name="Rectangle 7">
              <a:extLst>
                <a:ext uri="{FF2B5EF4-FFF2-40B4-BE49-F238E27FC236}">
                  <a16:creationId xmlns:a16="http://schemas.microsoft.com/office/drawing/2014/main" id="{2E85EC33-3198-4420-BAD1-97CE66CD4B1A}"/>
                </a:ext>
              </a:extLst>
            </p:cNvPr>
            <p:cNvSpPr>
              <a:spLocks noChangeArrowheads="1"/>
            </p:cNvSpPr>
            <p:nvPr/>
          </p:nvSpPr>
          <p:spPr bwMode="auto">
            <a:xfrm>
              <a:off x="2379" y="2416"/>
              <a:ext cx="1768" cy="813"/>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1" name="Rectangle 8">
              <a:extLst>
                <a:ext uri="{FF2B5EF4-FFF2-40B4-BE49-F238E27FC236}">
                  <a16:creationId xmlns:a16="http://schemas.microsoft.com/office/drawing/2014/main" id="{A55177BD-A77A-425E-997A-D20A0196CC27}"/>
                </a:ext>
              </a:extLst>
            </p:cNvPr>
            <p:cNvSpPr>
              <a:spLocks noChangeArrowheads="1"/>
            </p:cNvSpPr>
            <p:nvPr/>
          </p:nvSpPr>
          <p:spPr bwMode="auto">
            <a:xfrm>
              <a:off x="4143" y="2416"/>
              <a:ext cx="22" cy="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2" name="Rectangle 9">
              <a:extLst>
                <a:ext uri="{FF2B5EF4-FFF2-40B4-BE49-F238E27FC236}">
                  <a16:creationId xmlns:a16="http://schemas.microsoft.com/office/drawing/2014/main" id="{8E68D62F-3E4D-4635-9CF0-0E8C69B5BB01}"/>
                </a:ext>
              </a:extLst>
            </p:cNvPr>
            <p:cNvSpPr>
              <a:spLocks noChangeArrowheads="1"/>
            </p:cNvSpPr>
            <p:nvPr/>
          </p:nvSpPr>
          <p:spPr bwMode="auto">
            <a:xfrm>
              <a:off x="2379" y="3226"/>
              <a:ext cx="1768" cy="123"/>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6" name="Rectangle 10">
              <a:extLst>
                <a:ext uri="{FF2B5EF4-FFF2-40B4-BE49-F238E27FC236}">
                  <a16:creationId xmlns:a16="http://schemas.microsoft.com/office/drawing/2014/main" id="{EE156047-5C54-48CF-B46D-2A84EB533127}"/>
                </a:ext>
              </a:extLst>
            </p:cNvPr>
            <p:cNvSpPr>
              <a:spLocks noChangeArrowheads="1"/>
            </p:cNvSpPr>
            <p:nvPr/>
          </p:nvSpPr>
          <p:spPr bwMode="auto">
            <a:xfrm>
              <a:off x="2058" y="1780"/>
              <a:ext cx="35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a:ln>
                    <a:noFill/>
                  </a:ln>
                  <a:solidFill>
                    <a:srgbClr val="000000"/>
                  </a:solidFill>
                  <a:effectLst/>
                  <a:latin typeface="Calibri" panose="020F0502020204030204" pitchFamily="34" charset="0"/>
                </a:rPr>
                <a:t>2019 (e)</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7" name="Rectangle 11">
              <a:extLst>
                <a:ext uri="{FF2B5EF4-FFF2-40B4-BE49-F238E27FC236}">
                  <a16:creationId xmlns:a16="http://schemas.microsoft.com/office/drawing/2014/main" id="{DA98A73B-973B-4301-BBDD-4288E9CBB174}"/>
                </a:ext>
              </a:extLst>
            </p:cNvPr>
            <p:cNvSpPr>
              <a:spLocks noChangeArrowheads="1"/>
            </p:cNvSpPr>
            <p:nvPr/>
          </p:nvSpPr>
          <p:spPr bwMode="auto">
            <a:xfrm>
              <a:off x="2394" y="1780"/>
              <a:ext cx="33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a:ln>
                    <a:noFill/>
                  </a:ln>
                  <a:solidFill>
                    <a:srgbClr val="000000"/>
                  </a:solidFill>
                  <a:effectLst/>
                  <a:latin typeface="Calibri" panose="020F0502020204030204" pitchFamily="34" charset="0"/>
                </a:rPr>
                <a:t>2020 (f)</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9" name="Rectangle 12">
              <a:extLst>
                <a:ext uri="{FF2B5EF4-FFF2-40B4-BE49-F238E27FC236}">
                  <a16:creationId xmlns:a16="http://schemas.microsoft.com/office/drawing/2014/main" id="{25736381-63CE-4878-9FC7-591DF6102548}"/>
                </a:ext>
              </a:extLst>
            </p:cNvPr>
            <p:cNvSpPr>
              <a:spLocks noChangeArrowheads="1"/>
            </p:cNvSpPr>
            <p:nvPr/>
          </p:nvSpPr>
          <p:spPr bwMode="auto">
            <a:xfrm>
              <a:off x="3004" y="1780"/>
              <a:ext cx="33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a:ln>
                    <a:noFill/>
                  </a:ln>
                  <a:solidFill>
                    <a:srgbClr val="000000"/>
                  </a:solidFill>
                  <a:effectLst/>
                  <a:latin typeface="Calibri" panose="020F0502020204030204" pitchFamily="34" charset="0"/>
                </a:rPr>
                <a:t>2021 (f)</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20" name="Rectangle 13">
              <a:extLst>
                <a:ext uri="{FF2B5EF4-FFF2-40B4-BE49-F238E27FC236}">
                  <a16:creationId xmlns:a16="http://schemas.microsoft.com/office/drawing/2014/main" id="{3874FBED-05B5-4666-B167-634DF9157A04}"/>
                </a:ext>
              </a:extLst>
            </p:cNvPr>
            <p:cNvSpPr>
              <a:spLocks noChangeArrowheads="1"/>
            </p:cNvSpPr>
            <p:nvPr/>
          </p:nvSpPr>
          <p:spPr bwMode="auto">
            <a:xfrm>
              <a:off x="3581" y="1780"/>
              <a:ext cx="33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a:ln>
                    <a:noFill/>
                  </a:ln>
                  <a:solidFill>
                    <a:srgbClr val="000000"/>
                  </a:solidFill>
                  <a:effectLst/>
                  <a:latin typeface="Calibri" panose="020F0502020204030204" pitchFamily="34" charset="0"/>
                </a:rPr>
                <a:t>2022 (f)</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21" name="Rectangle 14">
              <a:extLst>
                <a:ext uri="{FF2B5EF4-FFF2-40B4-BE49-F238E27FC236}">
                  <a16:creationId xmlns:a16="http://schemas.microsoft.com/office/drawing/2014/main" id="{70A442AA-9BAA-4DD1-AE72-97401F7D2244}"/>
                </a:ext>
              </a:extLst>
            </p:cNvPr>
            <p:cNvSpPr>
              <a:spLocks noChangeArrowheads="1"/>
            </p:cNvSpPr>
            <p:nvPr/>
          </p:nvSpPr>
          <p:spPr bwMode="auto">
            <a:xfrm>
              <a:off x="2394" y="1922"/>
              <a:ext cx="27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a:ln>
                    <a:noFill/>
                  </a:ln>
                  <a:solidFill>
                    <a:srgbClr val="000000"/>
                  </a:solidFill>
                  <a:effectLst/>
                  <a:latin typeface="Calibri" panose="020F0502020204030204" pitchFamily="34" charset="0"/>
                </a:rPr>
                <a:t>IPoM </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22" name="Rectangle 15">
              <a:extLst>
                <a:ext uri="{FF2B5EF4-FFF2-40B4-BE49-F238E27FC236}">
                  <a16:creationId xmlns:a16="http://schemas.microsoft.com/office/drawing/2014/main" id="{4C0CF729-0619-4655-B15A-434933DC74FC}"/>
                </a:ext>
              </a:extLst>
            </p:cNvPr>
            <p:cNvSpPr>
              <a:spLocks noChangeArrowheads="1"/>
            </p:cNvSpPr>
            <p:nvPr/>
          </p:nvSpPr>
          <p:spPr bwMode="auto">
            <a:xfrm>
              <a:off x="2394" y="2038"/>
              <a:ext cx="303"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a:ln>
                    <a:noFill/>
                  </a:ln>
                  <a:solidFill>
                    <a:srgbClr val="000000"/>
                  </a:solidFill>
                  <a:effectLst/>
                  <a:latin typeface="Calibri" panose="020F0502020204030204" pitchFamily="34" charset="0"/>
                </a:rPr>
                <a:t>Sep.20</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23" name="Rectangle 16">
              <a:extLst>
                <a:ext uri="{FF2B5EF4-FFF2-40B4-BE49-F238E27FC236}">
                  <a16:creationId xmlns:a16="http://schemas.microsoft.com/office/drawing/2014/main" id="{B1B3EB11-271D-4B8B-AEC1-8CD68B277507}"/>
                </a:ext>
              </a:extLst>
            </p:cNvPr>
            <p:cNvSpPr>
              <a:spLocks noChangeArrowheads="1"/>
            </p:cNvSpPr>
            <p:nvPr/>
          </p:nvSpPr>
          <p:spPr bwMode="auto">
            <a:xfrm>
              <a:off x="2715" y="1922"/>
              <a:ext cx="27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a:ln>
                    <a:noFill/>
                  </a:ln>
                  <a:solidFill>
                    <a:srgbClr val="000000"/>
                  </a:solidFill>
                  <a:effectLst/>
                  <a:latin typeface="Calibri" panose="020F0502020204030204" pitchFamily="34" charset="0"/>
                </a:rPr>
                <a:t>IPoM </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24" name="Rectangle 17">
              <a:extLst>
                <a:ext uri="{FF2B5EF4-FFF2-40B4-BE49-F238E27FC236}">
                  <a16:creationId xmlns:a16="http://schemas.microsoft.com/office/drawing/2014/main" id="{2AFA96C1-6BF1-48F2-81FB-0EB4F1A52BDA}"/>
                </a:ext>
              </a:extLst>
            </p:cNvPr>
            <p:cNvSpPr>
              <a:spLocks noChangeArrowheads="1"/>
            </p:cNvSpPr>
            <p:nvPr/>
          </p:nvSpPr>
          <p:spPr bwMode="auto">
            <a:xfrm>
              <a:off x="2715" y="2038"/>
              <a:ext cx="2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a:ln>
                    <a:noFill/>
                  </a:ln>
                  <a:solidFill>
                    <a:srgbClr val="000000"/>
                  </a:solidFill>
                  <a:effectLst/>
                  <a:latin typeface="Calibri" panose="020F0502020204030204" pitchFamily="34" charset="0"/>
                </a:rPr>
                <a:t>Dic.20</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25" name="Rectangle 18">
              <a:extLst>
                <a:ext uri="{FF2B5EF4-FFF2-40B4-BE49-F238E27FC236}">
                  <a16:creationId xmlns:a16="http://schemas.microsoft.com/office/drawing/2014/main" id="{474B7EDA-E4A1-4B14-9361-A8F2B0CBA58D}"/>
                </a:ext>
              </a:extLst>
            </p:cNvPr>
            <p:cNvSpPr>
              <a:spLocks noChangeArrowheads="1"/>
            </p:cNvSpPr>
            <p:nvPr/>
          </p:nvSpPr>
          <p:spPr bwMode="auto">
            <a:xfrm>
              <a:off x="3004" y="1922"/>
              <a:ext cx="27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a:ln>
                    <a:noFill/>
                  </a:ln>
                  <a:solidFill>
                    <a:srgbClr val="000000"/>
                  </a:solidFill>
                  <a:effectLst/>
                  <a:latin typeface="Calibri" panose="020F0502020204030204" pitchFamily="34" charset="0"/>
                </a:rPr>
                <a:t>IPoM </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26" name="Rectangle 19">
              <a:extLst>
                <a:ext uri="{FF2B5EF4-FFF2-40B4-BE49-F238E27FC236}">
                  <a16:creationId xmlns:a16="http://schemas.microsoft.com/office/drawing/2014/main" id="{065C7495-C92A-43BA-84AD-55CF0754DD20}"/>
                </a:ext>
              </a:extLst>
            </p:cNvPr>
            <p:cNvSpPr>
              <a:spLocks noChangeArrowheads="1"/>
            </p:cNvSpPr>
            <p:nvPr/>
          </p:nvSpPr>
          <p:spPr bwMode="auto">
            <a:xfrm>
              <a:off x="3004" y="2038"/>
              <a:ext cx="303"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a:ln>
                    <a:noFill/>
                  </a:ln>
                  <a:solidFill>
                    <a:srgbClr val="000000"/>
                  </a:solidFill>
                  <a:effectLst/>
                  <a:latin typeface="Calibri" panose="020F0502020204030204" pitchFamily="34" charset="0"/>
                </a:rPr>
                <a:t>Sep.20</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27" name="Rectangle 20">
              <a:extLst>
                <a:ext uri="{FF2B5EF4-FFF2-40B4-BE49-F238E27FC236}">
                  <a16:creationId xmlns:a16="http://schemas.microsoft.com/office/drawing/2014/main" id="{2A0EA1E8-8043-4414-B6D6-B682D6ADE08D}"/>
                </a:ext>
              </a:extLst>
            </p:cNvPr>
            <p:cNvSpPr>
              <a:spLocks noChangeArrowheads="1"/>
            </p:cNvSpPr>
            <p:nvPr/>
          </p:nvSpPr>
          <p:spPr bwMode="auto">
            <a:xfrm>
              <a:off x="3292" y="1922"/>
              <a:ext cx="27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a:ln>
                    <a:noFill/>
                  </a:ln>
                  <a:solidFill>
                    <a:srgbClr val="000000"/>
                  </a:solidFill>
                  <a:effectLst/>
                  <a:latin typeface="Calibri" panose="020F0502020204030204" pitchFamily="34" charset="0"/>
                </a:rPr>
                <a:t>IPoM </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28" name="Rectangle 21">
              <a:extLst>
                <a:ext uri="{FF2B5EF4-FFF2-40B4-BE49-F238E27FC236}">
                  <a16:creationId xmlns:a16="http://schemas.microsoft.com/office/drawing/2014/main" id="{6CCDB41E-BBCB-4DA2-903C-3F083095BD70}"/>
                </a:ext>
              </a:extLst>
            </p:cNvPr>
            <p:cNvSpPr>
              <a:spLocks noChangeArrowheads="1"/>
            </p:cNvSpPr>
            <p:nvPr/>
          </p:nvSpPr>
          <p:spPr bwMode="auto">
            <a:xfrm>
              <a:off x="3292" y="2038"/>
              <a:ext cx="2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a:ln>
                    <a:noFill/>
                  </a:ln>
                  <a:solidFill>
                    <a:srgbClr val="000000"/>
                  </a:solidFill>
                  <a:effectLst/>
                  <a:latin typeface="Calibri" panose="020F0502020204030204" pitchFamily="34" charset="0"/>
                </a:rPr>
                <a:t>Dic.20</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29" name="Rectangle 22">
              <a:extLst>
                <a:ext uri="{FF2B5EF4-FFF2-40B4-BE49-F238E27FC236}">
                  <a16:creationId xmlns:a16="http://schemas.microsoft.com/office/drawing/2014/main" id="{FCCD1400-721C-4E8F-A17E-084387F351C8}"/>
                </a:ext>
              </a:extLst>
            </p:cNvPr>
            <p:cNvSpPr>
              <a:spLocks noChangeArrowheads="1"/>
            </p:cNvSpPr>
            <p:nvPr/>
          </p:nvSpPr>
          <p:spPr bwMode="auto">
            <a:xfrm>
              <a:off x="3581" y="1922"/>
              <a:ext cx="27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a:ln>
                    <a:noFill/>
                  </a:ln>
                  <a:solidFill>
                    <a:srgbClr val="000000"/>
                  </a:solidFill>
                  <a:effectLst/>
                  <a:latin typeface="Calibri" panose="020F0502020204030204" pitchFamily="34" charset="0"/>
                </a:rPr>
                <a:t>IPoM </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30" name="Rectangle 23">
              <a:extLst>
                <a:ext uri="{FF2B5EF4-FFF2-40B4-BE49-F238E27FC236}">
                  <a16:creationId xmlns:a16="http://schemas.microsoft.com/office/drawing/2014/main" id="{FCADE5EC-230F-4A21-9E16-D768FCCC5B09}"/>
                </a:ext>
              </a:extLst>
            </p:cNvPr>
            <p:cNvSpPr>
              <a:spLocks noChangeArrowheads="1"/>
            </p:cNvSpPr>
            <p:nvPr/>
          </p:nvSpPr>
          <p:spPr bwMode="auto">
            <a:xfrm>
              <a:off x="3581" y="2038"/>
              <a:ext cx="303"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a:ln>
                    <a:noFill/>
                  </a:ln>
                  <a:solidFill>
                    <a:srgbClr val="000000"/>
                  </a:solidFill>
                  <a:effectLst/>
                  <a:latin typeface="Calibri" panose="020F0502020204030204" pitchFamily="34" charset="0"/>
                </a:rPr>
                <a:t>Sep.20</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47" name="Rectangle 24">
              <a:extLst>
                <a:ext uri="{FF2B5EF4-FFF2-40B4-BE49-F238E27FC236}">
                  <a16:creationId xmlns:a16="http://schemas.microsoft.com/office/drawing/2014/main" id="{8854B5B5-1AA0-4A32-88DB-6DDA682739C1}"/>
                </a:ext>
              </a:extLst>
            </p:cNvPr>
            <p:cNvSpPr>
              <a:spLocks noChangeArrowheads="1"/>
            </p:cNvSpPr>
            <p:nvPr/>
          </p:nvSpPr>
          <p:spPr bwMode="auto">
            <a:xfrm>
              <a:off x="3869" y="1922"/>
              <a:ext cx="27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a:ln>
                    <a:noFill/>
                  </a:ln>
                  <a:solidFill>
                    <a:srgbClr val="000000"/>
                  </a:solidFill>
                  <a:effectLst/>
                  <a:latin typeface="Calibri" panose="020F0502020204030204" pitchFamily="34" charset="0"/>
                </a:rPr>
                <a:t>IPoM </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48" name="Rectangle 25">
              <a:extLst>
                <a:ext uri="{FF2B5EF4-FFF2-40B4-BE49-F238E27FC236}">
                  <a16:creationId xmlns:a16="http://schemas.microsoft.com/office/drawing/2014/main" id="{3B030269-6E1E-465C-AE97-0EE2CEC4C34A}"/>
                </a:ext>
              </a:extLst>
            </p:cNvPr>
            <p:cNvSpPr>
              <a:spLocks noChangeArrowheads="1"/>
            </p:cNvSpPr>
            <p:nvPr/>
          </p:nvSpPr>
          <p:spPr bwMode="auto">
            <a:xfrm>
              <a:off x="3869" y="2038"/>
              <a:ext cx="2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a:ln>
                    <a:noFill/>
                  </a:ln>
                  <a:solidFill>
                    <a:srgbClr val="000000"/>
                  </a:solidFill>
                  <a:effectLst/>
                  <a:latin typeface="Calibri" panose="020F0502020204030204" pitchFamily="34" charset="0"/>
                </a:rPr>
                <a:t>Dic.20</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49" name="Rectangle 26">
              <a:extLst>
                <a:ext uri="{FF2B5EF4-FFF2-40B4-BE49-F238E27FC236}">
                  <a16:creationId xmlns:a16="http://schemas.microsoft.com/office/drawing/2014/main" id="{B37912AD-C6F3-4EE1-B25D-9673D3E7FECF}"/>
                </a:ext>
              </a:extLst>
            </p:cNvPr>
            <p:cNvSpPr>
              <a:spLocks noChangeArrowheads="1"/>
            </p:cNvSpPr>
            <p:nvPr/>
          </p:nvSpPr>
          <p:spPr bwMode="auto">
            <a:xfrm>
              <a:off x="973" y="2308"/>
              <a:ext cx="97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Términos de intercambio</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50" name="Rectangle 27">
              <a:extLst>
                <a:ext uri="{FF2B5EF4-FFF2-40B4-BE49-F238E27FC236}">
                  <a16:creationId xmlns:a16="http://schemas.microsoft.com/office/drawing/2014/main" id="{56E5C8D3-60E0-49C4-B1EB-2A3BACDE33CC}"/>
                </a:ext>
              </a:extLst>
            </p:cNvPr>
            <p:cNvSpPr>
              <a:spLocks noChangeArrowheads="1"/>
            </p:cNvSpPr>
            <p:nvPr/>
          </p:nvSpPr>
          <p:spPr bwMode="auto">
            <a:xfrm>
              <a:off x="2145" y="2308"/>
              <a:ext cx="19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-0,6</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51" name="Rectangle 28">
              <a:extLst>
                <a:ext uri="{FF2B5EF4-FFF2-40B4-BE49-F238E27FC236}">
                  <a16:creationId xmlns:a16="http://schemas.microsoft.com/office/drawing/2014/main" id="{4961142D-B7C2-43F9-9B83-EF12D8FEC7BF}"/>
                </a:ext>
              </a:extLst>
            </p:cNvPr>
            <p:cNvSpPr>
              <a:spLocks noChangeArrowheads="1"/>
            </p:cNvSpPr>
            <p:nvPr/>
          </p:nvSpPr>
          <p:spPr bwMode="auto">
            <a:xfrm>
              <a:off x="2525" y="2308"/>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4,1</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52" name="Rectangle 29">
              <a:extLst>
                <a:ext uri="{FF2B5EF4-FFF2-40B4-BE49-F238E27FC236}">
                  <a16:creationId xmlns:a16="http://schemas.microsoft.com/office/drawing/2014/main" id="{7CEDD7A3-22ED-435B-AA86-A085B6D66C11}"/>
                </a:ext>
              </a:extLst>
            </p:cNvPr>
            <p:cNvSpPr>
              <a:spLocks noChangeArrowheads="1"/>
            </p:cNvSpPr>
            <p:nvPr/>
          </p:nvSpPr>
          <p:spPr bwMode="auto">
            <a:xfrm>
              <a:off x="2814" y="2308"/>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6,8</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53" name="Rectangle 30">
              <a:extLst>
                <a:ext uri="{FF2B5EF4-FFF2-40B4-BE49-F238E27FC236}">
                  <a16:creationId xmlns:a16="http://schemas.microsoft.com/office/drawing/2014/main" id="{3F415ADE-C7AF-4976-A018-F992B386DC07}"/>
                </a:ext>
              </a:extLst>
            </p:cNvPr>
            <p:cNvSpPr>
              <a:spLocks noChangeArrowheads="1"/>
            </p:cNvSpPr>
            <p:nvPr/>
          </p:nvSpPr>
          <p:spPr bwMode="auto">
            <a:xfrm>
              <a:off x="3077" y="2308"/>
              <a:ext cx="19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-0,5</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54" name="Rectangle 31">
              <a:extLst>
                <a:ext uri="{FF2B5EF4-FFF2-40B4-BE49-F238E27FC236}">
                  <a16:creationId xmlns:a16="http://schemas.microsoft.com/office/drawing/2014/main" id="{FE0C6402-2893-40D5-997D-C55F3E24C5F7}"/>
                </a:ext>
              </a:extLst>
            </p:cNvPr>
            <p:cNvSpPr>
              <a:spLocks noChangeArrowheads="1"/>
            </p:cNvSpPr>
            <p:nvPr/>
          </p:nvSpPr>
          <p:spPr bwMode="auto">
            <a:xfrm>
              <a:off x="3391" y="2308"/>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2,3</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55" name="Rectangle 32">
              <a:extLst>
                <a:ext uri="{FF2B5EF4-FFF2-40B4-BE49-F238E27FC236}">
                  <a16:creationId xmlns:a16="http://schemas.microsoft.com/office/drawing/2014/main" id="{C86790AA-18B0-4CB9-87E1-F6B047BDE4A8}"/>
                </a:ext>
              </a:extLst>
            </p:cNvPr>
            <p:cNvSpPr>
              <a:spLocks noChangeArrowheads="1"/>
            </p:cNvSpPr>
            <p:nvPr/>
          </p:nvSpPr>
          <p:spPr bwMode="auto">
            <a:xfrm>
              <a:off x="3679" y="2308"/>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0,3</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56" name="Rectangle 33">
              <a:extLst>
                <a:ext uri="{FF2B5EF4-FFF2-40B4-BE49-F238E27FC236}">
                  <a16:creationId xmlns:a16="http://schemas.microsoft.com/office/drawing/2014/main" id="{411A66E2-DDB3-44B2-BE13-9A9DF5E9FA4D}"/>
                </a:ext>
              </a:extLst>
            </p:cNvPr>
            <p:cNvSpPr>
              <a:spLocks noChangeArrowheads="1"/>
            </p:cNvSpPr>
            <p:nvPr/>
          </p:nvSpPr>
          <p:spPr bwMode="auto">
            <a:xfrm>
              <a:off x="3942" y="2308"/>
              <a:ext cx="19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-2,4</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57" name="Rectangle 34">
              <a:extLst>
                <a:ext uri="{FF2B5EF4-FFF2-40B4-BE49-F238E27FC236}">
                  <a16:creationId xmlns:a16="http://schemas.microsoft.com/office/drawing/2014/main" id="{C326DB59-E307-4E3A-9F4B-ACBEA154DE5D}"/>
                </a:ext>
              </a:extLst>
            </p:cNvPr>
            <p:cNvSpPr>
              <a:spLocks noChangeArrowheads="1"/>
            </p:cNvSpPr>
            <p:nvPr/>
          </p:nvSpPr>
          <p:spPr bwMode="auto">
            <a:xfrm>
              <a:off x="973" y="2424"/>
              <a:ext cx="82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a:ln>
                    <a:noFill/>
                  </a:ln>
                  <a:solidFill>
                    <a:srgbClr val="000000"/>
                  </a:solidFill>
                  <a:effectLst/>
                  <a:latin typeface="Calibri" panose="020F0502020204030204" pitchFamily="34" charset="0"/>
                </a:rPr>
                <a:t>PIB socios comerciales</a:t>
              </a:r>
              <a:endParaRPr kumimoji="0" lang="es-CL" altLang="es-CL" sz="1800" b="1" i="0" u="none" strike="noStrike" cap="none" normalizeH="0" baseline="0" dirty="0">
                <a:ln>
                  <a:noFill/>
                </a:ln>
                <a:solidFill>
                  <a:schemeClr val="tx1"/>
                </a:solidFill>
                <a:effectLst/>
              </a:endParaRPr>
            </a:p>
          </p:txBody>
        </p:sp>
        <p:sp>
          <p:nvSpPr>
            <p:cNvPr id="58" name="Rectangle 35">
              <a:extLst>
                <a:ext uri="{FF2B5EF4-FFF2-40B4-BE49-F238E27FC236}">
                  <a16:creationId xmlns:a16="http://schemas.microsoft.com/office/drawing/2014/main" id="{ED888A4C-D44D-42C1-951B-62295ED9E0AD}"/>
                </a:ext>
              </a:extLst>
            </p:cNvPr>
            <p:cNvSpPr>
              <a:spLocks noChangeArrowheads="1"/>
            </p:cNvSpPr>
            <p:nvPr/>
          </p:nvSpPr>
          <p:spPr bwMode="auto">
            <a:xfrm>
              <a:off x="2160" y="2424"/>
              <a:ext cx="11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a:ln>
                    <a:noFill/>
                  </a:ln>
                  <a:solidFill>
                    <a:srgbClr val="000000"/>
                  </a:solidFill>
                  <a:effectLst/>
                  <a:latin typeface="Calibri" panose="020F0502020204030204" pitchFamily="34" charset="0"/>
                </a:rPr>
                <a:t>2,9</a:t>
              </a:r>
              <a:endParaRPr kumimoji="0" lang="es-CL" altLang="es-CL" sz="1800" b="1" i="0" u="none" strike="noStrike" cap="none" normalizeH="0" baseline="0">
                <a:ln>
                  <a:noFill/>
                </a:ln>
                <a:solidFill>
                  <a:schemeClr val="tx1"/>
                </a:solidFill>
                <a:effectLst/>
              </a:endParaRPr>
            </a:p>
          </p:txBody>
        </p:sp>
        <p:sp>
          <p:nvSpPr>
            <p:cNvPr id="59" name="Rectangle 36">
              <a:extLst>
                <a:ext uri="{FF2B5EF4-FFF2-40B4-BE49-F238E27FC236}">
                  <a16:creationId xmlns:a16="http://schemas.microsoft.com/office/drawing/2014/main" id="{9DC8BD68-646E-43A6-8225-BB76217061DD}"/>
                </a:ext>
              </a:extLst>
            </p:cNvPr>
            <p:cNvSpPr>
              <a:spLocks noChangeArrowheads="1"/>
            </p:cNvSpPr>
            <p:nvPr/>
          </p:nvSpPr>
          <p:spPr bwMode="auto">
            <a:xfrm>
              <a:off x="2500" y="2424"/>
              <a:ext cx="14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dirty="0">
                  <a:ln>
                    <a:noFill/>
                  </a:ln>
                  <a:solidFill>
                    <a:srgbClr val="000000"/>
                  </a:solidFill>
                  <a:effectLst/>
                  <a:latin typeface="Calibri" panose="020F0502020204030204" pitchFamily="34" charset="0"/>
                </a:rPr>
                <a:t>-</a:t>
              </a:r>
              <a:r>
                <a:rPr kumimoji="0" lang="es-CL" altLang="es-CL" sz="1100" b="1" i="0" u="none" strike="noStrike" cap="none" normalizeH="0" baseline="0" dirty="0">
                  <a:ln>
                    <a:noFill/>
                  </a:ln>
                  <a:solidFill>
                    <a:srgbClr val="000000"/>
                  </a:solidFill>
                  <a:effectLst/>
                  <a:latin typeface="Calibri" panose="020F0502020204030204" pitchFamily="34" charset="0"/>
                </a:rPr>
                <a:t>3,5</a:t>
              </a:r>
              <a:endParaRPr kumimoji="0" lang="es-CL" altLang="es-CL" sz="1800" b="1" i="0" u="none" strike="noStrike" cap="none" normalizeH="0" baseline="0" dirty="0">
                <a:ln>
                  <a:noFill/>
                </a:ln>
                <a:solidFill>
                  <a:schemeClr val="tx1"/>
                </a:solidFill>
                <a:effectLst/>
                <a:latin typeface="Arial" panose="020B0604020202020204" pitchFamily="34" charset="0"/>
              </a:endParaRPr>
            </a:p>
          </p:txBody>
        </p:sp>
        <p:sp>
          <p:nvSpPr>
            <p:cNvPr id="60" name="Rectangle 37">
              <a:extLst>
                <a:ext uri="{FF2B5EF4-FFF2-40B4-BE49-F238E27FC236}">
                  <a16:creationId xmlns:a16="http://schemas.microsoft.com/office/drawing/2014/main" id="{AF88DB63-3DA9-403A-93D7-8A34EA148E92}"/>
                </a:ext>
              </a:extLst>
            </p:cNvPr>
            <p:cNvSpPr>
              <a:spLocks noChangeArrowheads="1"/>
            </p:cNvSpPr>
            <p:nvPr/>
          </p:nvSpPr>
          <p:spPr bwMode="auto">
            <a:xfrm>
              <a:off x="2788" y="2424"/>
              <a:ext cx="14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a:ln>
                    <a:noFill/>
                  </a:ln>
                  <a:solidFill>
                    <a:srgbClr val="000000"/>
                  </a:solidFill>
                  <a:effectLst/>
                  <a:latin typeface="Calibri" panose="020F0502020204030204" pitchFamily="34" charset="0"/>
                </a:rPr>
                <a:t>-2,7</a:t>
              </a:r>
              <a:endParaRPr kumimoji="0" lang="es-CL" altLang="es-CL" sz="1800" b="1" i="0" u="none" strike="noStrike" cap="none" normalizeH="0" baseline="0" dirty="0">
                <a:ln>
                  <a:noFill/>
                </a:ln>
                <a:solidFill>
                  <a:schemeClr val="tx1"/>
                </a:solidFill>
                <a:effectLst/>
              </a:endParaRPr>
            </a:p>
          </p:txBody>
        </p:sp>
        <p:sp>
          <p:nvSpPr>
            <p:cNvPr id="61" name="Rectangle 38">
              <a:extLst>
                <a:ext uri="{FF2B5EF4-FFF2-40B4-BE49-F238E27FC236}">
                  <a16:creationId xmlns:a16="http://schemas.microsoft.com/office/drawing/2014/main" id="{3FDE722A-7E24-4258-A1F3-BCE020D99825}"/>
                </a:ext>
              </a:extLst>
            </p:cNvPr>
            <p:cNvSpPr>
              <a:spLocks noChangeArrowheads="1"/>
            </p:cNvSpPr>
            <p:nvPr/>
          </p:nvSpPr>
          <p:spPr bwMode="auto">
            <a:xfrm>
              <a:off x="3102" y="2424"/>
              <a:ext cx="11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a:ln>
                    <a:noFill/>
                  </a:ln>
                  <a:solidFill>
                    <a:srgbClr val="000000"/>
                  </a:solidFill>
                  <a:effectLst/>
                  <a:latin typeface="Calibri" panose="020F0502020204030204" pitchFamily="34" charset="0"/>
                </a:rPr>
                <a:t>4,7</a:t>
              </a:r>
              <a:endParaRPr kumimoji="0" lang="es-CL" altLang="es-CL" sz="1800" b="1" i="0" u="none" strike="noStrike" cap="none" normalizeH="0" baseline="0" dirty="0">
                <a:ln>
                  <a:noFill/>
                </a:ln>
                <a:solidFill>
                  <a:schemeClr val="tx1"/>
                </a:solidFill>
                <a:effectLst/>
              </a:endParaRPr>
            </a:p>
          </p:txBody>
        </p:sp>
        <p:sp>
          <p:nvSpPr>
            <p:cNvPr id="62" name="Rectangle 39">
              <a:extLst>
                <a:ext uri="{FF2B5EF4-FFF2-40B4-BE49-F238E27FC236}">
                  <a16:creationId xmlns:a16="http://schemas.microsoft.com/office/drawing/2014/main" id="{6A044C80-B828-450C-BF74-B3015733F28F}"/>
                </a:ext>
              </a:extLst>
            </p:cNvPr>
            <p:cNvSpPr>
              <a:spLocks noChangeArrowheads="1"/>
            </p:cNvSpPr>
            <p:nvPr/>
          </p:nvSpPr>
          <p:spPr bwMode="auto">
            <a:xfrm>
              <a:off x="3391" y="2424"/>
              <a:ext cx="11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a:ln>
                    <a:noFill/>
                  </a:ln>
                  <a:solidFill>
                    <a:srgbClr val="000000"/>
                  </a:solidFill>
                  <a:effectLst/>
                  <a:latin typeface="Calibri" panose="020F0502020204030204" pitchFamily="34" charset="0"/>
                </a:rPr>
                <a:t>5,5</a:t>
              </a:r>
              <a:endParaRPr kumimoji="0" lang="es-CL" altLang="es-CL" sz="1800" b="1" i="0" u="none" strike="noStrike" cap="none" normalizeH="0" baseline="0" dirty="0">
                <a:ln>
                  <a:noFill/>
                </a:ln>
                <a:solidFill>
                  <a:schemeClr val="tx1"/>
                </a:solidFill>
                <a:effectLst/>
              </a:endParaRPr>
            </a:p>
          </p:txBody>
        </p:sp>
        <p:sp>
          <p:nvSpPr>
            <p:cNvPr id="63" name="Rectangle 40">
              <a:extLst>
                <a:ext uri="{FF2B5EF4-FFF2-40B4-BE49-F238E27FC236}">
                  <a16:creationId xmlns:a16="http://schemas.microsoft.com/office/drawing/2014/main" id="{AB99C2FE-F03F-46D2-B550-DC122E33C59E}"/>
                </a:ext>
              </a:extLst>
            </p:cNvPr>
            <p:cNvSpPr>
              <a:spLocks noChangeArrowheads="1"/>
            </p:cNvSpPr>
            <p:nvPr/>
          </p:nvSpPr>
          <p:spPr bwMode="auto">
            <a:xfrm>
              <a:off x="3679" y="2424"/>
              <a:ext cx="11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a:ln>
                    <a:noFill/>
                  </a:ln>
                  <a:solidFill>
                    <a:srgbClr val="000000"/>
                  </a:solidFill>
                  <a:effectLst/>
                  <a:latin typeface="Calibri" panose="020F0502020204030204" pitchFamily="34" charset="0"/>
                </a:rPr>
                <a:t>4,5</a:t>
              </a:r>
              <a:endParaRPr kumimoji="0" lang="es-CL" altLang="es-CL" sz="1800" b="1" i="0" u="none" strike="noStrike" cap="none" normalizeH="0" baseline="0" dirty="0">
                <a:ln>
                  <a:noFill/>
                </a:ln>
                <a:solidFill>
                  <a:schemeClr val="tx1"/>
                </a:solidFill>
                <a:effectLst/>
                <a:latin typeface="Arial" panose="020B0604020202020204" pitchFamily="34" charset="0"/>
              </a:endParaRPr>
            </a:p>
          </p:txBody>
        </p:sp>
        <p:sp>
          <p:nvSpPr>
            <p:cNvPr id="64" name="Rectangle 41">
              <a:extLst>
                <a:ext uri="{FF2B5EF4-FFF2-40B4-BE49-F238E27FC236}">
                  <a16:creationId xmlns:a16="http://schemas.microsoft.com/office/drawing/2014/main" id="{CD960EE7-4083-4512-84F0-26F68B3E300D}"/>
                </a:ext>
              </a:extLst>
            </p:cNvPr>
            <p:cNvSpPr>
              <a:spLocks noChangeArrowheads="1"/>
            </p:cNvSpPr>
            <p:nvPr/>
          </p:nvSpPr>
          <p:spPr bwMode="auto">
            <a:xfrm>
              <a:off x="3966" y="2430"/>
              <a:ext cx="1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a:ln>
                    <a:noFill/>
                  </a:ln>
                  <a:solidFill>
                    <a:srgbClr val="000000"/>
                  </a:solidFill>
                  <a:effectLst/>
                  <a:latin typeface="Calibri" panose="020F0502020204030204" pitchFamily="34" charset="0"/>
                </a:rPr>
                <a:t>4,2</a:t>
              </a:r>
              <a:endParaRPr kumimoji="0" lang="es-CL" altLang="es-CL" sz="1800" b="1" i="0" u="none" strike="noStrike" cap="none" normalizeH="0" baseline="0" dirty="0">
                <a:ln>
                  <a:noFill/>
                </a:ln>
                <a:solidFill>
                  <a:schemeClr val="tx1"/>
                </a:solidFill>
                <a:effectLst/>
              </a:endParaRPr>
            </a:p>
          </p:txBody>
        </p:sp>
        <p:sp>
          <p:nvSpPr>
            <p:cNvPr id="65" name="Rectangle 42">
              <a:extLst>
                <a:ext uri="{FF2B5EF4-FFF2-40B4-BE49-F238E27FC236}">
                  <a16:creationId xmlns:a16="http://schemas.microsoft.com/office/drawing/2014/main" id="{DA758213-71E8-4217-A3A5-ED58EF4B4F17}"/>
                </a:ext>
              </a:extLst>
            </p:cNvPr>
            <p:cNvSpPr>
              <a:spLocks noChangeArrowheads="1"/>
            </p:cNvSpPr>
            <p:nvPr/>
          </p:nvSpPr>
          <p:spPr bwMode="auto">
            <a:xfrm>
              <a:off x="973" y="2539"/>
              <a:ext cx="65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PIB mundial PPC</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66" name="Rectangle 43">
              <a:extLst>
                <a:ext uri="{FF2B5EF4-FFF2-40B4-BE49-F238E27FC236}">
                  <a16:creationId xmlns:a16="http://schemas.microsoft.com/office/drawing/2014/main" id="{DF791371-878F-4048-AFE2-6BFE2BCF9A27}"/>
                </a:ext>
              </a:extLst>
            </p:cNvPr>
            <p:cNvSpPr>
              <a:spLocks noChangeArrowheads="1"/>
            </p:cNvSpPr>
            <p:nvPr/>
          </p:nvSpPr>
          <p:spPr bwMode="auto">
            <a:xfrm>
              <a:off x="2160" y="2539"/>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2,9</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67" name="Rectangle 44">
              <a:extLst>
                <a:ext uri="{FF2B5EF4-FFF2-40B4-BE49-F238E27FC236}">
                  <a16:creationId xmlns:a16="http://schemas.microsoft.com/office/drawing/2014/main" id="{A8B2691A-5366-425D-8419-277199F53C5F}"/>
                </a:ext>
              </a:extLst>
            </p:cNvPr>
            <p:cNvSpPr>
              <a:spLocks noChangeArrowheads="1"/>
            </p:cNvSpPr>
            <p:nvPr/>
          </p:nvSpPr>
          <p:spPr bwMode="auto">
            <a:xfrm>
              <a:off x="2500" y="2539"/>
              <a:ext cx="19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-4,6</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68" name="Rectangle 45">
              <a:extLst>
                <a:ext uri="{FF2B5EF4-FFF2-40B4-BE49-F238E27FC236}">
                  <a16:creationId xmlns:a16="http://schemas.microsoft.com/office/drawing/2014/main" id="{33B3443E-862D-491A-BF39-1A0DFD36E70C}"/>
                </a:ext>
              </a:extLst>
            </p:cNvPr>
            <p:cNvSpPr>
              <a:spLocks noChangeArrowheads="1"/>
            </p:cNvSpPr>
            <p:nvPr/>
          </p:nvSpPr>
          <p:spPr bwMode="auto">
            <a:xfrm>
              <a:off x="2788" y="2539"/>
              <a:ext cx="19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-4,0</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69" name="Rectangle 46">
              <a:extLst>
                <a:ext uri="{FF2B5EF4-FFF2-40B4-BE49-F238E27FC236}">
                  <a16:creationId xmlns:a16="http://schemas.microsoft.com/office/drawing/2014/main" id="{EFD9E5E0-DE53-47BE-8F3E-710AE226A9F5}"/>
                </a:ext>
              </a:extLst>
            </p:cNvPr>
            <p:cNvSpPr>
              <a:spLocks noChangeArrowheads="1"/>
            </p:cNvSpPr>
            <p:nvPr/>
          </p:nvSpPr>
          <p:spPr bwMode="auto">
            <a:xfrm>
              <a:off x="3102" y="2539"/>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4,9</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70" name="Rectangle 47">
              <a:extLst>
                <a:ext uri="{FF2B5EF4-FFF2-40B4-BE49-F238E27FC236}">
                  <a16:creationId xmlns:a16="http://schemas.microsoft.com/office/drawing/2014/main" id="{F18CB887-3DE6-47DA-8C15-28767A5C8C79}"/>
                </a:ext>
              </a:extLst>
            </p:cNvPr>
            <p:cNvSpPr>
              <a:spLocks noChangeArrowheads="1"/>
            </p:cNvSpPr>
            <p:nvPr/>
          </p:nvSpPr>
          <p:spPr bwMode="auto">
            <a:xfrm>
              <a:off x="3391" y="2539"/>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5,4</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71" name="Rectangle 48">
              <a:extLst>
                <a:ext uri="{FF2B5EF4-FFF2-40B4-BE49-F238E27FC236}">
                  <a16:creationId xmlns:a16="http://schemas.microsoft.com/office/drawing/2014/main" id="{CA4565AA-D7E5-4893-AD96-5E776ED66022}"/>
                </a:ext>
              </a:extLst>
            </p:cNvPr>
            <p:cNvSpPr>
              <a:spLocks noChangeArrowheads="1"/>
            </p:cNvSpPr>
            <p:nvPr/>
          </p:nvSpPr>
          <p:spPr bwMode="auto">
            <a:xfrm>
              <a:off x="3679" y="2539"/>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4,6</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72" name="Rectangle 49">
              <a:extLst>
                <a:ext uri="{FF2B5EF4-FFF2-40B4-BE49-F238E27FC236}">
                  <a16:creationId xmlns:a16="http://schemas.microsoft.com/office/drawing/2014/main" id="{CC29B2CE-527E-47B2-82AC-8A5B7394B21F}"/>
                </a:ext>
              </a:extLst>
            </p:cNvPr>
            <p:cNvSpPr>
              <a:spLocks noChangeArrowheads="1"/>
            </p:cNvSpPr>
            <p:nvPr/>
          </p:nvSpPr>
          <p:spPr bwMode="auto">
            <a:xfrm>
              <a:off x="3968" y="2539"/>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4,5</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73" name="Rectangle 50">
              <a:extLst>
                <a:ext uri="{FF2B5EF4-FFF2-40B4-BE49-F238E27FC236}">
                  <a16:creationId xmlns:a16="http://schemas.microsoft.com/office/drawing/2014/main" id="{6634D074-C36F-438D-972E-840AD691C354}"/>
                </a:ext>
              </a:extLst>
            </p:cNvPr>
            <p:cNvSpPr>
              <a:spLocks noChangeArrowheads="1"/>
            </p:cNvSpPr>
            <p:nvPr/>
          </p:nvSpPr>
          <p:spPr bwMode="auto">
            <a:xfrm>
              <a:off x="973" y="2655"/>
              <a:ext cx="85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PIB Desarrolladas PPC</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74" name="Rectangle 51">
              <a:extLst>
                <a:ext uri="{FF2B5EF4-FFF2-40B4-BE49-F238E27FC236}">
                  <a16:creationId xmlns:a16="http://schemas.microsoft.com/office/drawing/2014/main" id="{CFE352D0-3B2A-46E2-BA8B-E4FAECF74801}"/>
                </a:ext>
              </a:extLst>
            </p:cNvPr>
            <p:cNvSpPr>
              <a:spLocks noChangeArrowheads="1"/>
            </p:cNvSpPr>
            <p:nvPr/>
          </p:nvSpPr>
          <p:spPr bwMode="auto">
            <a:xfrm>
              <a:off x="2160" y="2655"/>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1,7</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75" name="Rectangle 52">
              <a:extLst>
                <a:ext uri="{FF2B5EF4-FFF2-40B4-BE49-F238E27FC236}">
                  <a16:creationId xmlns:a16="http://schemas.microsoft.com/office/drawing/2014/main" id="{EA4822C4-5BFE-4B4B-BD37-90B5904A2486}"/>
                </a:ext>
              </a:extLst>
            </p:cNvPr>
            <p:cNvSpPr>
              <a:spLocks noChangeArrowheads="1"/>
            </p:cNvSpPr>
            <p:nvPr/>
          </p:nvSpPr>
          <p:spPr bwMode="auto">
            <a:xfrm>
              <a:off x="2500" y="2655"/>
              <a:ext cx="19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-7,2</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76" name="Rectangle 53">
              <a:extLst>
                <a:ext uri="{FF2B5EF4-FFF2-40B4-BE49-F238E27FC236}">
                  <a16:creationId xmlns:a16="http://schemas.microsoft.com/office/drawing/2014/main" id="{54C32556-9A44-4EFE-A941-D51FE6DD7939}"/>
                </a:ext>
              </a:extLst>
            </p:cNvPr>
            <p:cNvSpPr>
              <a:spLocks noChangeArrowheads="1"/>
            </p:cNvSpPr>
            <p:nvPr/>
          </p:nvSpPr>
          <p:spPr bwMode="auto">
            <a:xfrm>
              <a:off x="2788" y="2655"/>
              <a:ext cx="19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-5,4</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77" name="Rectangle 54">
              <a:extLst>
                <a:ext uri="{FF2B5EF4-FFF2-40B4-BE49-F238E27FC236}">
                  <a16:creationId xmlns:a16="http://schemas.microsoft.com/office/drawing/2014/main" id="{C218AE04-9F3C-47B6-9494-18F1E2EE14FB}"/>
                </a:ext>
              </a:extLst>
            </p:cNvPr>
            <p:cNvSpPr>
              <a:spLocks noChangeArrowheads="1"/>
            </p:cNvSpPr>
            <p:nvPr/>
          </p:nvSpPr>
          <p:spPr bwMode="auto">
            <a:xfrm>
              <a:off x="3102" y="2655"/>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4,1</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78" name="Rectangle 55">
              <a:extLst>
                <a:ext uri="{FF2B5EF4-FFF2-40B4-BE49-F238E27FC236}">
                  <a16:creationId xmlns:a16="http://schemas.microsoft.com/office/drawing/2014/main" id="{02BD34A1-D7ED-4B1F-A3B2-E33183C8EDF6}"/>
                </a:ext>
              </a:extLst>
            </p:cNvPr>
            <p:cNvSpPr>
              <a:spLocks noChangeArrowheads="1"/>
            </p:cNvSpPr>
            <p:nvPr/>
          </p:nvSpPr>
          <p:spPr bwMode="auto">
            <a:xfrm>
              <a:off x="3391" y="2655"/>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4,1</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79" name="Rectangle 56">
              <a:extLst>
                <a:ext uri="{FF2B5EF4-FFF2-40B4-BE49-F238E27FC236}">
                  <a16:creationId xmlns:a16="http://schemas.microsoft.com/office/drawing/2014/main" id="{20F9511F-A0C8-4B6E-9A94-43CD2AF363FD}"/>
                </a:ext>
              </a:extLst>
            </p:cNvPr>
            <p:cNvSpPr>
              <a:spLocks noChangeArrowheads="1"/>
            </p:cNvSpPr>
            <p:nvPr/>
          </p:nvSpPr>
          <p:spPr bwMode="auto">
            <a:xfrm>
              <a:off x="3679" y="2655"/>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4,1</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80" name="Rectangle 57">
              <a:extLst>
                <a:ext uri="{FF2B5EF4-FFF2-40B4-BE49-F238E27FC236}">
                  <a16:creationId xmlns:a16="http://schemas.microsoft.com/office/drawing/2014/main" id="{BB1A7AB7-0557-48AE-9528-D20F47E5ED2B}"/>
                </a:ext>
              </a:extLst>
            </p:cNvPr>
            <p:cNvSpPr>
              <a:spLocks noChangeArrowheads="1"/>
            </p:cNvSpPr>
            <p:nvPr/>
          </p:nvSpPr>
          <p:spPr bwMode="auto">
            <a:xfrm>
              <a:off x="3968" y="2655"/>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4,2</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81" name="Rectangle 58">
              <a:extLst>
                <a:ext uri="{FF2B5EF4-FFF2-40B4-BE49-F238E27FC236}">
                  <a16:creationId xmlns:a16="http://schemas.microsoft.com/office/drawing/2014/main" id="{30BF56B3-5FAC-4BD0-B455-0DB5B81F1132}"/>
                </a:ext>
              </a:extLst>
            </p:cNvPr>
            <p:cNvSpPr>
              <a:spLocks noChangeArrowheads="1"/>
            </p:cNvSpPr>
            <p:nvPr/>
          </p:nvSpPr>
          <p:spPr bwMode="auto">
            <a:xfrm>
              <a:off x="973" y="2771"/>
              <a:ext cx="79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PIB Emergentes PPC</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82" name="Rectangle 59">
              <a:extLst>
                <a:ext uri="{FF2B5EF4-FFF2-40B4-BE49-F238E27FC236}">
                  <a16:creationId xmlns:a16="http://schemas.microsoft.com/office/drawing/2014/main" id="{5780C836-D615-49FC-A49A-1ADD54C8F10B}"/>
                </a:ext>
              </a:extLst>
            </p:cNvPr>
            <p:cNvSpPr>
              <a:spLocks noChangeArrowheads="1"/>
            </p:cNvSpPr>
            <p:nvPr/>
          </p:nvSpPr>
          <p:spPr bwMode="auto">
            <a:xfrm>
              <a:off x="2160" y="2771"/>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3,6</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83" name="Rectangle 60">
              <a:extLst>
                <a:ext uri="{FF2B5EF4-FFF2-40B4-BE49-F238E27FC236}">
                  <a16:creationId xmlns:a16="http://schemas.microsoft.com/office/drawing/2014/main" id="{6147C099-F83A-4539-AECF-A8B0F0ACF12A}"/>
                </a:ext>
              </a:extLst>
            </p:cNvPr>
            <p:cNvSpPr>
              <a:spLocks noChangeArrowheads="1"/>
            </p:cNvSpPr>
            <p:nvPr/>
          </p:nvSpPr>
          <p:spPr bwMode="auto">
            <a:xfrm>
              <a:off x="2500" y="2771"/>
              <a:ext cx="19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-2,5</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84" name="Rectangle 61">
              <a:extLst>
                <a:ext uri="{FF2B5EF4-FFF2-40B4-BE49-F238E27FC236}">
                  <a16:creationId xmlns:a16="http://schemas.microsoft.com/office/drawing/2014/main" id="{C4860991-5943-4455-878B-D4650A88FAE7}"/>
                </a:ext>
              </a:extLst>
            </p:cNvPr>
            <p:cNvSpPr>
              <a:spLocks noChangeArrowheads="1"/>
            </p:cNvSpPr>
            <p:nvPr/>
          </p:nvSpPr>
          <p:spPr bwMode="auto">
            <a:xfrm>
              <a:off x="2788" y="2771"/>
              <a:ext cx="19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-3,0</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85" name="Rectangle 62">
              <a:extLst>
                <a:ext uri="{FF2B5EF4-FFF2-40B4-BE49-F238E27FC236}">
                  <a16:creationId xmlns:a16="http://schemas.microsoft.com/office/drawing/2014/main" id="{723069D5-4CDC-43CF-86B7-AAB521A0B15C}"/>
                </a:ext>
              </a:extLst>
            </p:cNvPr>
            <p:cNvSpPr>
              <a:spLocks noChangeArrowheads="1"/>
            </p:cNvSpPr>
            <p:nvPr/>
          </p:nvSpPr>
          <p:spPr bwMode="auto">
            <a:xfrm>
              <a:off x="3102" y="2771"/>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5,5</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86" name="Rectangle 63">
              <a:extLst>
                <a:ext uri="{FF2B5EF4-FFF2-40B4-BE49-F238E27FC236}">
                  <a16:creationId xmlns:a16="http://schemas.microsoft.com/office/drawing/2014/main" id="{A235D03A-9B76-480C-A630-C5FFC8261612}"/>
                </a:ext>
              </a:extLst>
            </p:cNvPr>
            <p:cNvSpPr>
              <a:spLocks noChangeArrowheads="1"/>
            </p:cNvSpPr>
            <p:nvPr/>
          </p:nvSpPr>
          <p:spPr bwMode="auto">
            <a:xfrm>
              <a:off x="3391" y="2771"/>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6,3</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87" name="Rectangle 64">
              <a:extLst>
                <a:ext uri="{FF2B5EF4-FFF2-40B4-BE49-F238E27FC236}">
                  <a16:creationId xmlns:a16="http://schemas.microsoft.com/office/drawing/2014/main" id="{B258735E-E759-4A10-B711-70716EEF13C8}"/>
                </a:ext>
              </a:extLst>
            </p:cNvPr>
            <p:cNvSpPr>
              <a:spLocks noChangeArrowheads="1"/>
            </p:cNvSpPr>
            <p:nvPr/>
          </p:nvSpPr>
          <p:spPr bwMode="auto">
            <a:xfrm>
              <a:off x="3679" y="2771"/>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5,0</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88" name="Rectangle 65">
              <a:extLst>
                <a:ext uri="{FF2B5EF4-FFF2-40B4-BE49-F238E27FC236}">
                  <a16:creationId xmlns:a16="http://schemas.microsoft.com/office/drawing/2014/main" id="{FE63A71F-BB5A-438C-A4A6-922374C7FF40}"/>
                </a:ext>
              </a:extLst>
            </p:cNvPr>
            <p:cNvSpPr>
              <a:spLocks noChangeArrowheads="1"/>
            </p:cNvSpPr>
            <p:nvPr/>
          </p:nvSpPr>
          <p:spPr bwMode="auto">
            <a:xfrm>
              <a:off x="3968" y="2771"/>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4,6</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89" name="Rectangle 66">
              <a:extLst>
                <a:ext uri="{FF2B5EF4-FFF2-40B4-BE49-F238E27FC236}">
                  <a16:creationId xmlns:a16="http://schemas.microsoft.com/office/drawing/2014/main" id="{216F903B-4387-48C2-86E2-5B21BACB5628}"/>
                </a:ext>
              </a:extLst>
            </p:cNvPr>
            <p:cNvSpPr>
              <a:spLocks noChangeArrowheads="1"/>
            </p:cNvSpPr>
            <p:nvPr/>
          </p:nvSpPr>
          <p:spPr bwMode="auto">
            <a:xfrm>
              <a:off x="973" y="2886"/>
              <a:ext cx="617"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Estados Unidos</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90" name="Rectangle 67">
              <a:extLst>
                <a:ext uri="{FF2B5EF4-FFF2-40B4-BE49-F238E27FC236}">
                  <a16:creationId xmlns:a16="http://schemas.microsoft.com/office/drawing/2014/main" id="{E1E3C9A0-B3B5-4484-84EB-22A12C36BFFB}"/>
                </a:ext>
              </a:extLst>
            </p:cNvPr>
            <p:cNvSpPr>
              <a:spLocks noChangeArrowheads="1"/>
            </p:cNvSpPr>
            <p:nvPr/>
          </p:nvSpPr>
          <p:spPr bwMode="auto">
            <a:xfrm>
              <a:off x="2160" y="2886"/>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2,2</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91" name="Rectangle 68">
              <a:extLst>
                <a:ext uri="{FF2B5EF4-FFF2-40B4-BE49-F238E27FC236}">
                  <a16:creationId xmlns:a16="http://schemas.microsoft.com/office/drawing/2014/main" id="{56C1AC9E-C210-4DE4-95D2-72C4DEA53497}"/>
                </a:ext>
              </a:extLst>
            </p:cNvPr>
            <p:cNvSpPr>
              <a:spLocks noChangeArrowheads="1"/>
            </p:cNvSpPr>
            <p:nvPr/>
          </p:nvSpPr>
          <p:spPr bwMode="auto">
            <a:xfrm>
              <a:off x="2500" y="2886"/>
              <a:ext cx="19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-6,0</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92" name="Rectangle 69">
              <a:extLst>
                <a:ext uri="{FF2B5EF4-FFF2-40B4-BE49-F238E27FC236}">
                  <a16:creationId xmlns:a16="http://schemas.microsoft.com/office/drawing/2014/main" id="{2C435975-51BE-424C-8930-497B3295FF9A}"/>
                </a:ext>
              </a:extLst>
            </p:cNvPr>
            <p:cNvSpPr>
              <a:spLocks noChangeArrowheads="1"/>
            </p:cNvSpPr>
            <p:nvPr/>
          </p:nvSpPr>
          <p:spPr bwMode="auto">
            <a:xfrm>
              <a:off x="2788" y="2886"/>
              <a:ext cx="19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-3,5</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93" name="Rectangle 70">
              <a:extLst>
                <a:ext uri="{FF2B5EF4-FFF2-40B4-BE49-F238E27FC236}">
                  <a16:creationId xmlns:a16="http://schemas.microsoft.com/office/drawing/2014/main" id="{B781E14E-DCA1-43B2-96AE-513C237F1F77}"/>
                </a:ext>
              </a:extLst>
            </p:cNvPr>
            <p:cNvSpPr>
              <a:spLocks noChangeArrowheads="1"/>
            </p:cNvSpPr>
            <p:nvPr/>
          </p:nvSpPr>
          <p:spPr bwMode="auto">
            <a:xfrm>
              <a:off x="3102" y="2886"/>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2,4</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94" name="Rectangle 71">
              <a:extLst>
                <a:ext uri="{FF2B5EF4-FFF2-40B4-BE49-F238E27FC236}">
                  <a16:creationId xmlns:a16="http://schemas.microsoft.com/office/drawing/2014/main" id="{140B2941-2B2B-4846-A3F9-514CB8790E9F}"/>
                </a:ext>
              </a:extLst>
            </p:cNvPr>
            <p:cNvSpPr>
              <a:spLocks noChangeArrowheads="1"/>
            </p:cNvSpPr>
            <p:nvPr/>
          </p:nvSpPr>
          <p:spPr bwMode="auto">
            <a:xfrm>
              <a:off x="3391" y="2886"/>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3,8</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95" name="Rectangle 72">
              <a:extLst>
                <a:ext uri="{FF2B5EF4-FFF2-40B4-BE49-F238E27FC236}">
                  <a16:creationId xmlns:a16="http://schemas.microsoft.com/office/drawing/2014/main" id="{2FA5A58E-47A3-4F37-B393-990FA5ABE3F4}"/>
                </a:ext>
              </a:extLst>
            </p:cNvPr>
            <p:cNvSpPr>
              <a:spLocks noChangeArrowheads="1"/>
            </p:cNvSpPr>
            <p:nvPr/>
          </p:nvSpPr>
          <p:spPr bwMode="auto">
            <a:xfrm>
              <a:off x="3679" y="2886"/>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4,1</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96" name="Rectangle 73">
              <a:extLst>
                <a:ext uri="{FF2B5EF4-FFF2-40B4-BE49-F238E27FC236}">
                  <a16:creationId xmlns:a16="http://schemas.microsoft.com/office/drawing/2014/main" id="{F1B9F8F3-FDB1-4251-95C4-6C346C65EC5D}"/>
                </a:ext>
              </a:extLst>
            </p:cNvPr>
            <p:cNvSpPr>
              <a:spLocks noChangeArrowheads="1"/>
            </p:cNvSpPr>
            <p:nvPr/>
          </p:nvSpPr>
          <p:spPr bwMode="auto">
            <a:xfrm>
              <a:off x="3968" y="2886"/>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4,1</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97" name="Rectangle 74">
              <a:extLst>
                <a:ext uri="{FF2B5EF4-FFF2-40B4-BE49-F238E27FC236}">
                  <a16:creationId xmlns:a16="http://schemas.microsoft.com/office/drawing/2014/main" id="{D6DD6306-5DC7-4F5A-8FE9-BA1369E246C3}"/>
                </a:ext>
              </a:extLst>
            </p:cNvPr>
            <p:cNvSpPr>
              <a:spLocks noChangeArrowheads="1"/>
            </p:cNvSpPr>
            <p:nvPr/>
          </p:nvSpPr>
          <p:spPr bwMode="auto">
            <a:xfrm>
              <a:off x="973" y="3002"/>
              <a:ext cx="39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Eurozona</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98" name="Rectangle 75">
              <a:extLst>
                <a:ext uri="{FF2B5EF4-FFF2-40B4-BE49-F238E27FC236}">
                  <a16:creationId xmlns:a16="http://schemas.microsoft.com/office/drawing/2014/main" id="{C08B2788-00E9-46E5-812E-245B86FE627D}"/>
                </a:ext>
              </a:extLst>
            </p:cNvPr>
            <p:cNvSpPr>
              <a:spLocks noChangeArrowheads="1"/>
            </p:cNvSpPr>
            <p:nvPr/>
          </p:nvSpPr>
          <p:spPr bwMode="auto">
            <a:xfrm>
              <a:off x="2160" y="3002"/>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1,3</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99" name="Rectangle 76">
              <a:extLst>
                <a:ext uri="{FF2B5EF4-FFF2-40B4-BE49-F238E27FC236}">
                  <a16:creationId xmlns:a16="http://schemas.microsoft.com/office/drawing/2014/main" id="{2800D74B-E73C-4C8C-AAA0-049BC225A545}"/>
                </a:ext>
              </a:extLst>
            </p:cNvPr>
            <p:cNvSpPr>
              <a:spLocks noChangeArrowheads="1"/>
            </p:cNvSpPr>
            <p:nvPr/>
          </p:nvSpPr>
          <p:spPr bwMode="auto">
            <a:xfrm>
              <a:off x="2500" y="3002"/>
              <a:ext cx="19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-8,9</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00" name="Rectangle 77">
              <a:extLst>
                <a:ext uri="{FF2B5EF4-FFF2-40B4-BE49-F238E27FC236}">
                  <a16:creationId xmlns:a16="http://schemas.microsoft.com/office/drawing/2014/main" id="{3A6895E6-DF3E-434D-BE31-C88D41625AFD}"/>
                </a:ext>
              </a:extLst>
            </p:cNvPr>
            <p:cNvSpPr>
              <a:spLocks noChangeArrowheads="1"/>
            </p:cNvSpPr>
            <p:nvPr/>
          </p:nvSpPr>
          <p:spPr bwMode="auto">
            <a:xfrm>
              <a:off x="2788" y="3002"/>
              <a:ext cx="19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-7,4</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01" name="Rectangle 78">
              <a:extLst>
                <a:ext uri="{FF2B5EF4-FFF2-40B4-BE49-F238E27FC236}">
                  <a16:creationId xmlns:a16="http://schemas.microsoft.com/office/drawing/2014/main" id="{9A3F7A8C-C946-463F-8696-75BC4B96E834}"/>
                </a:ext>
              </a:extLst>
            </p:cNvPr>
            <p:cNvSpPr>
              <a:spLocks noChangeArrowheads="1"/>
            </p:cNvSpPr>
            <p:nvPr/>
          </p:nvSpPr>
          <p:spPr bwMode="auto">
            <a:xfrm>
              <a:off x="3102" y="3002"/>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6,7</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02" name="Rectangle 79">
              <a:extLst>
                <a:ext uri="{FF2B5EF4-FFF2-40B4-BE49-F238E27FC236}">
                  <a16:creationId xmlns:a16="http://schemas.microsoft.com/office/drawing/2014/main" id="{7AC5DAF6-2516-4031-BC85-C96A35C61CD5}"/>
                </a:ext>
              </a:extLst>
            </p:cNvPr>
            <p:cNvSpPr>
              <a:spLocks noChangeArrowheads="1"/>
            </p:cNvSpPr>
            <p:nvPr/>
          </p:nvSpPr>
          <p:spPr bwMode="auto">
            <a:xfrm>
              <a:off x="3391" y="3002"/>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4,8</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03" name="Rectangle 80">
              <a:extLst>
                <a:ext uri="{FF2B5EF4-FFF2-40B4-BE49-F238E27FC236}">
                  <a16:creationId xmlns:a16="http://schemas.microsoft.com/office/drawing/2014/main" id="{EDE9F478-732D-49B3-9FBA-9DFB390314E2}"/>
                </a:ext>
              </a:extLst>
            </p:cNvPr>
            <p:cNvSpPr>
              <a:spLocks noChangeArrowheads="1"/>
            </p:cNvSpPr>
            <p:nvPr/>
          </p:nvSpPr>
          <p:spPr bwMode="auto">
            <a:xfrm>
              <a:off x="3679" y="3002"/>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5,2</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04" name="Rectangle 81">
              <a:extLst>
                <a:ext uri="{FF2B5EF4-FFF2-40B4-BE49-F238E27FC236}">
                  <a16:creationId xmlns:a16="http://schemas.microsoft.com/office/drawing/2014/main" id="{529AD569-FC65-40A0-9D00-DAD5A94165CD}"/>
                </a:ext>
              </a:extLst>
            </p:cNvPr>
            <p:cNvSpPr>
              <a:spLocks noChangeArrowheads="1"/>
            </p:cNvSpPr>
            <p:nvPr/>
          </p:nvSpPr>
          <p:spPr bwMode="auto">
            <a:xfrm>
              <a:off x="3968" y="3002"/>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5,1</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05" name="Rectangle 82">
              <a:extLst>
                <a:ext uri="{FF2B5EF4-FFF2-40B4-BE49-F238E27FC236}">
                  <a16:creationId xmlns:a16="http://schemas.microsoft.com/office/drawing/2014/main" id="{395BED72-3315-4F49-B645-E5AC994023AA}"/>
                </a:ext>
              </a:extLst>
            </p:cNvPr>
            <p:cNvSpPr>
              <a:spLocks noChangeArrowheads="1"/>
            </p:cNvSpPr>
            <p:nvPr/>
          </p:nvSpPr>
          <p:spPr bwMode="auto">
            <a:xfrm>
              <a:off x="973" y="3118"/>
              <a:ext cx="25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China</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06" name="Rectangle 83">
              <a:extLst>
                <a:ext uri="{FF2B5EF4-FFF2-40B4-BE49-F238E27FC236}">
                  <a16:creationId xmlns:a16="http://schemas.microsoft.com/office/drawing/2014/main" id="{38E6F0E8-405F-4E09-9B3E-C6438FBC6BAD}"/>
                </a:ext>
              </a:extLst>
            </p:cNvPr>
            <p:cNvSpPr>
              <a:spLocks noChangeArrowheads="1"/>
            </p:cNvSpPr>
            <p:nvPr/>
          </p:nvSpPr>
          <p:spPr bwMode="auto">
            <a:xfrm>
              <a:off x="2160" y="3118"/>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6,1</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07" name="Rectangle 84">
              <a:extLst>
                <a:ext uri="{FF2B5EF4-FFF2-40B4-BE49-F238E27FC236}">
                  <a16:creationId xmlns:a16="http://schemas.microsoft.com/office/drawing/2014/main" id="{D0121B1F-C385-42FA-B8A8-E964C479A9F9}"/>
                </a:ext>
              </a:extLst>
            </p:cNvPr>
            <p:cNvSpPr>
              <a:spLocks noChangeArrowheads="1"/>
            </p:cNvSpPr>
            <p:nvPr/>
          </p:nvSpPr>
          <p:spPr bwMode="auto">
            <a:xfrm>
              <a:off x="2525" y="3118"/>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1,9</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08" name="Rectangle 85">
              <a:extLst>
                <a:ext uri="{FF2B5EF4-FFF2-40B4-BE49-F238E27FC236}">
                  <a16:creationId xmlns:a16="http://schemas.microsoft.com/office/drawing/2014/main" id="{43B54F1B-D9CD-40E0-9E77-9467444EE12B}"/>
                </a:ext>
              </a:extLst>
            </p:cNvPr>
            <p:cNvSpPr>
              <a:spLocks noChangeArrowheads="1"/>
            </p:cNvSpPr>
            <p:nvPr/>
          </p:nvSpPr>
          <p:spPr bwMode="auto">
            <a:xfrm>
              <a:off x="2814" y="3118"/>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1,9</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09" name="Rectangle 86">
              <a:extLst>
                <a:ext uri="{FF2B5EF4-FFF2-40B4-BE49-F238E27FC236}">
                  <a16:creationId xmlns:a16="http://schemas.microsoft.com/office/drawing/2014/main" id="{B65C33F4-4B68-4815-8B39-475FA2FFE8E9}"/>
                </a:ext>
              </a:extLst>
            </p:cNvPr>
            <p:cNvSpPr>
              <a:spLocks noChangeArrowheads="1"/>
            </p:cNvSpPr>
            <p:nvPr/>
          </p:nvSpPr>
          <p:spPr bwMode="auto">
            <a:xfrm>
              <a:off x="3102" y="3118"/>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7,3</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10" name="Rectangle 87">
              <a:extLst>
                <a:ext uri="{FF2B5EF4-FFF2-40B4-BE49-F238E27FC236}">
                  <a16:creationId xmlns:a16="http://schemas.microsoft.com/office/drawing/2014/main" id="{CC6DF891-6A9D-40A6-8263-41DBE0DCB16E}"/>
                </a:ext>
              </a:extLst>
            </p:cNvPr>
            <p:cNvSpPr>
              <a:spLocks noChangeArrowheads="1"/>
            </p:cNvSpPr>
            <p:nvPr/>
          </p:nvSpPr>
          <p:spPr bwMode="auto">
            <a:xfrm>
              <a:off x="3391" y="3118"/>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8,3</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11" name="Rectangle 88">
              <a:extLst>
                <a:ext uri="{FF2B5EF4-FFF2-40B4-BE49-F238E27FC236}">
                  <a16:creationId xmlns:a16="http://schemas.microsoft.com/office/drawing/2014/main" id="{6E0F8A34-EA63-42D9-BB30-BA31AA1B1FBB}"/>
                </a:ext>
              </a:extLst>
            </p:cNvPr>
            <p:cNvSpPr>
              <a:spLocks noChangeArrowheads="1"/>
            </p:cNvSpPr>
            <p:nvPr/>
          </p:nvSpPr>
          <p:spPr bwMode="auto">
            <a:xfrm>
              <a:off x="3679" y="3118"/>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6,1</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12" name="Rectangle 89">
              <a:extLst>
                <a:ext uri="{FF2B5EF4-FFF2-40B4-BE49-F238E27FC236}">
                  <a16:creationId xmlns:a16="http://schemas.microsoft.com/office/drawing/2014/main" id="{3F18357A-120B-4491-940F-B9CC2EB2F96A}"/>
                </a:ext>
              </a:extLst>
            </p:cNvPr>
            <p:cNvSpPr>
              <a:spLocks noChangeArrowheads="1"/>
            </p:cNvSpPr>
            <p:nvPr/>
          </p:nvSpPr>
          <p:spPr bwMode="auto">
            <a:xfrm>
              <a:off x="3968" y="3118"/>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5,1</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13" name="Rectangle 90">
              <a:extLst>
                <a:ext uri="{FF2B5EF4-FFF2-40B4-BE49-F238E27FC236}">
                  <a16:creationId xmlns:a16="http://schemas.microsoft.com/office/drawing/2014/main" id="{3270D600-90A6-41AC-B75B-7C4E5E56F399}"/>
                </a:ext>
              </a:extLst>
            </p:cNvPr>
            <p:cNvSpPr>
              <a:spLocks noChangeArrowheads="1"/>
            </p:cNvSpPr>
            <p:nvPr/>
          </p:nvSpPr>
          <p:spPr bwMode="auto">
            <a:xfrm>
              <a:off x="973" y="3237"/>
              <a:ext cx="105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América Latina (excl. Chile)</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14" name="Rectangle 91">
              <a:extLst>
                <a:ext uri="{FF2B5EF4-FFF2-40B4-BE49-F238E27FC236}">
                  <a16:creationId xmlns:a16="http://schemas.microsoft.com/office/drawing/2014/main" id="{DCEFC0A8-2C71-45E4-8EC1-FDADE4A241BF}"/>
                </a:ext>
              </a:extLst>
            </p:cNvPr>
            <p:cNvSpPr>
              <a:spLocks noChangeArrowheads="1"/>
            </p:cNvSpPr>
            <p:nvPr/>
          </p:nvSpPr>
          <p:spPr bwMode="auto">
            <a:xfrm>
              <a:off x="2145" y="3233"/>
              <a:ext cx="19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-0,8</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15" name="Rectangle 92">
              <a:extLst>
                <a:ext uri="{FF2B5EF4-FFF2-40B4-BE49-F238E27FC236}">
                  <a16:creationId xmlns:a16="http://schemas.microsoft.com/office/drawing/2014/main" id="{0211259D-033E-4044-B44F-CD76A8829FC2}"/>
                </a:ext>
              </a:extLst>
            </p:cNvPr>
            <p:cNvSpPr>
              <a:spLocks noChangeArrowheads="1"/>
            </p:cNvSpPr>
            <p:nvPr/>
          </p:nvSpPr>
          <p:spPr bwMode="auto">
            <a:xfrm>
              <a:off x="2500" y="3237"/>
              <a:ext cx="19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-9,2</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16" name="Rectangle 93">
              <a:extLst>
                <a:ext uri="{FF2B5EF4-FFF2-40B4-BE49-F238E27FC236}">
                  <a16:creationId xmlns:a16="http://schemas.microsoft.com/office/drawing/2014/main" id="{7CCA3990-3928-4177-ACC3-9B1BBA8B98C8}"/>
                </a:ext>
              </a:extLst>
            </p:cNvPr>
            <p:cNvSpPr>
              <a:spLocks noChangeArrowheads="1"/>
            </p:cNvSpPr>
            <p:nvPr/>
          </p:nvSpPr>
          <p:spPr bwMode="auto">
            <a:xfrm>
              <a:off x="2788" y="3237"/>
              <a:ext cx="19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-8,0</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17" name="Rectangle 94">
              <a:extLst>
                <a:ext uri="{FF2B5EF4-FFF2-40B4-BE49-F238E27FC236}">
                  <a16:creationId xmlns:a16="http://schemas.microsoft.com/office/drawing/2014/main" id="{E7F4F3EB-0DFE-402E-9519-1FA1B9C4AC2B}"/>
                </a:ext>
              </a:extLst>
            </p:cNvPr>
            <p:cNvSpPr>
              <a:spLocks noChangeArrowheads="1"/>
            </p:cNvSpPr>
            <p:nvPr/>
          </p:nvSpPr>
          <p:spPr bwMode="auto">
            <a:xfrm>
              <a:off x="3102" y="3237"/>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2,0</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18" name="Rectangle 95">
              <a:extLst>
                <a:ext uri="{FF2B5EF4-FFF2-40B4-BE49-F238E27FC236}">
                  <a16:creationId xmlns:a16="http://schemas.microsoft.com/office/drawing/2014/main" id="{7B02D08E-7C7F-43B8-9A83-10F6F073C661}"/>
                </a:ext>
              </a:extLst>
            </p:cNvPr>
            <p:cNvSpPr>
              <a:spLocks noChangeArrowheads="1"/>
            </p:cNvSpPr>
            <p:nvPr/>
          </p:nvSpPr>
          <p:spPr bwMode="auto">
            <a:xfrm>
              <a:off x="3391" y="3237"/>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3,2</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19" name="Rectangle 96">
              <a:extLst>
                <a:ext uri="{FF2B5EF4-FFF2-40B4-BE49-F238E27FC236}">
                  <a16:creationId xmlns:a16="http://schemas.microsoft.com/office/drawing/2014/main" id="{BE8261A5-99FD-41C1-8146-89CD80936089}"/>
                </a:ext>
              </a:extLst>
            </p:cNvPr>
            <p:cNvSpPr>
              <a:spLocks noChangeArrowheads="1"/>
            </p:cNvSpPr>
            <p:nvPr/>
          </p:nvSpPr>
          <p:spPr bwMode="auto">
            <a:xfrm>
              <a:off x="3679" y="3237"/>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2,9</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20" name="Rectangle 97">
              <a:extLst>
                <a:ext uri="{FF2B5EF4-FFF2-40B4-BE49-F238E27FC236}">
                  <a16:creationId xmlns:a16="http://schemas.microsoft.com/office/drawing/2014/main" id="{2E05BFCD-9DAB-479F-AF6D-DB6AFFE0A7E3}"/>
                </a:ext>
              </a:extLst>
            </p:cNvPr>
            <p:cNvSpPr>
              <a:spLocks noChangeArrowheads="1"/>
            </p:cNvSpPr>
            <p:nvPr/>
          </p:nvSpPr>
          <p:spPr bwMode="auto">
            <a:xfrm>
              <a:off x="3968" y="3237"/>
              <a:ext cx="16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3,1</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21" name="Rectangle 98">
              <a:extLst>
                <a:ext uri="{FF2B5EF4-FFF2-40B4-BE49-F238E27FC236}">
                  <a16:creationId xmlns:a16="http://schemas.microsoft.com/office/drawing/2014/main" id="{223C8734-1299-4A8D-9EB3-D3D5FD96FE21}"/>
                </a:ext>
              </a:extLst>
            </p:cNvPr>
            <p:cNvSpPr>
              <a:spLocks noChangeArrowheads="1"/>
            </p:cNvSpPr>
            <p:nvPr/>
          </p:nvSpPr>
          <p:spPr bwMode="auto">
            <a:xfrm>
              <a:off x="2609" y="2169"/>
              <a:ext cx="111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a:ln>
                    <a:noFill/>
                  </a:ln>
                  <a:solidFill>
                    <a:srgbClr val="000000"/>
                  </a:solidFill>
                  <a:effectLst/>
                  <a:latin typeface="Calibri" panose="020F0502020204030204" pitchFamily="34" charset="0"/>
                </a:rPr>
                <a:t>(variación anual, porcentaje)</a:t>
              </a: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22" name="Line 99">
              <a:extLst>
                <a:ext uri="{FF2B5EF4-FFF2-40B4-BE49-F238E27FC236}">
                  <a16:creationId xmlns:a16="http://schemas.microsoft.com/office/drawing/2014/main" id="{22EB0DE6-8652-4AEB-8873-9AF9DC3F7510}"/>
                </a:ext>
              </a:extLst>
            </p:cNvPr>
            <p:cNvSpPr>
              <a:spLocks noChangeShapeType="1"/>
            </p:cNvSpPr>
            <p:nvPr/>
          </p:nvSpPr>
          <p:spPr bwMode="auto">
            <a:xfrm>
              <a:off x="2043" y="1776"/>
              <a:ext cx="0" cy="3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23" name="Rectangle 100">
              <a:extLst>
                <a:ext uri="{FF2B5EF4-FFF2-40B4-BE49-F238E27FC236}">
                  <a16:creationId xmlns:a16="http://schemas.microsoft.com/office/drawing/2014/main" id="{C47060AB-75FD-4105-9341-2CDFBA6A598A}"/>
                </a:ext>
              </a:extLst>
            </p:cNvPr>
            <p:cNvSpPr>
              <a:spLocks noChangeArrowheads="1"/>
            </p:cNvSpPr>
            <p:nvPr/>
          </p:nvSpPr>
          <p:spPr bwMode="auto">
            <a:xfrm>
              <a:off x="2043" y="1776"/>
              <a:ext cx="4" cy="3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24" name="Line 101">
              <a:extLst>
                <a:ext uri="{FF2B5EF4-FFF2-40B4-BE49-F238E27FC236}">
                  <a16:creationId xmlns:a16="http://schemas.microsoft.com/office/drawing/2014/main" id="{408789CB-7953-4281-A798-D65C4F960CF3}"/>
                </a:ext>
              </a:extLst>
            </p:cNvPr>
            <p:cNvSpPr>
              <a:spLocks noChangeShapeType="1"/>
            </p:cNvSpPr>
            <p:nvPr/>
          </p:nvSpPr>
          <p:spPr bwMode="auto">
            <a:xfrm>
              <a:off x="2379" y="1776"/>
              <a:ext cx="0" cy="3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25" name="Rectangle 102">
              <a:extLst>
                <a:ext uri="{FF2B5EF4-FFF2-40B4-BE49-F238E27FC236}">
                  <a16:creationId xmlns:a16="http://schemas.microsoft.com/office/drawing/2014/main" id="{611AB374-E297-4AB7-8E89-9B5E5AE1633D}"/>
                </a:ext>
              </a:extLst>
            </p:cNvPr>
            <p:cNvSpPr>
              <a:spLocks noChangeArrowheads="1"/>
            </p:cNvSpPr>
            <p:nvPr/>
          </p:nvSpPr>
          <p:spPr bwMode="auto">
            <a:xfrm>
              <a:off x="2379" y="1776"/>
              <a:ext cx="4" cy="3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26" name="Line 103">
              <a:extLst>
                <a:ext uri="{FF2B5EF4-FFF2-40B4-BE49-F238E27FC236}">
                  <a16:creationId xmlns:a16="http://schemas.microsoft.com/office/drawing/2014/main" id="{10113E90-DA32-45F3-84D3-66219CE3BD23}"/>
                </a:ext>
              </a:extLst>
            </p:cNvPr>
            <p:cNvSpPr>
              <a:spLocks noChangeShapeType="1"/>
            </p:cNvSpPr>
            <p:nvPr/>
          </p:nvSpPr>
          <p:spPr bwMode="auto">
            <a:xfrm>
              <a:off x="2700" y="1888"/>
              <a:ext cx="0" cy="2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27" name="Rectangle 104">
              <a:extLst>
                <a:ext uri="{FF2B5EF4-FFF2-40B4-BE49-F238E27FC236}">
                  <a16:creationId xmlns:a16="http://schemas.microsoft.com/office/drawing/2014/main" id="{6E59F867-1FFD-4B89-BA81-CDAD33BB139E}"/>
                </a:ext>
              </a:extLst>
            </p:cNvPr>
            <p:cNvSpPr>
              <a:spLocks noChangeArrowheads="1"/>
            </p:cNvSpPr>
            <p:nvPr/>
          </p:nvSpPr>
          <p:spPr bwMode="auto">
            <a:xfrm>
              <a:off x="2700" y="1888"/>
              <a:ext cx="4" cy="2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28" name="Line 105">
              <a:extLst>
                <a:ext uri="{FF2B5EF4-FFF2-40B4-BE49-F238E27FC236}">
                  <a16:creationId xmlns:a16="http://schemas.microsoft.com/office/drawing/2014/main" id="{0E74091F-BEAE-4447-8606-13D2FBB1AD4F}"/>
                </a:ext>
              </a:extLst>
            </p:cNvPr>
            <p:cNvSpPr>
              <a:spLocks noChangeShapeType="1"/>
            </p:cNvSpPr>
            <p:nvPr/>
          </p:nvSpPr>
          <p:spPr bwMode="auto">
            <a:xfrm>
              <a:off x="2989" y="1776"/>
              <a:ext cx="0" cy="3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29" name="Rectangle 106">
              <a:extLst>
                <a:ext uri="{FF2B5EF4-FFF2-40B4-BE49-F238E27FC236}">
                  <a16:creationId xmlns:a16="http://schemas.microsoft.com/office/drawing/2014/main" id="{6B55E4D5-0B7F-400F-B4DE-D709D122917C}"/>
                </a:ext>
              </a:extLst>
            </p:cNvPr>
            <p:cNvSpPr>
              <a:spLocks noChangeArrowheads="1"/>
            </p:cNvSpPr>
            <p:nvPr/>
          </p:nvSpPr>
          <p:spPr bwMode="auto">
            <a:xfrm>
              <a:off x="2989" y="1776"/>
              <a:ext cx="4" cy="3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30" name="Line 107">
              <a:extLst>
                <a:ext uri="{FF2B5EF4-FFF2-40B4-BE49-F238E27FC236}">
                  <a16:creationId xmlns:a16="http://schemas.microsoft.com/office/drawing/2014/main" id="{0CF18E73-686F-44CC-8C6E-DA46CF07ED6B}"/>
                </a:ext>
              </a:extLst>
            </p:cNvPr>
            <p:cNvSpPr>
              <a:spLocks noChangeShapeType="1"/>
            </p:cNvSpPr>
            <p:nvPr/>
          </p:nvSpPr>
          <p:spPr bwMode="auto">
            <a:xfrm>
              <a:off x="3278" y="1888"/>
              <a:ext cx="0" cy="2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31" name="Rectangle 108">
              <a:extLst>
                <a:ext uri="{FF2B5EF4-FFF2-40B4-BE49-F238E27FC236}">
                  <a16:creationId xmlns:a16="http://schemas.microsoft.com/office/drawing/2014/main" id="{94368742-B7D8-44EA-A816-DDECBEFEBBAA}"/>
                </a:ext>
              </a:extLst>
            </p:cNvPr>
            <p:cNvSpPr>
              <a:spLocks noChangeArrowheads="1"/>
            </p:cNvSpPr>
            <p:nvPr/>
          </p:nvSpPr>
          <p:spPr bwMode="auto">
            <a:xfrm>
              <a:off x="3278" y="1888"/>
              <a:ext cx="3" cy="2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32" name="Line 109">
              <a:extLst>
                <a:ext uri="{FF2B5EF4-FFF2-40B4-BE49-F238E27FC236}">
                  <a16:creationId xmlns:a16="http://schemas.microsoft.com/office/drawing/2014/main" id="{0310229D-1F2C-45C2-AC0C-49373DE74169}"/>
                </a:ext>
              </a:extLst>
            </p:cNvPr>
            <p:cNvSpPr>
              <a:spLocks noChangeShapeType="1"/>
            </p:cNvSpPr>
            <p:nvPr/>
          </p:nvSpPr>
          <p:spPr bwMode="auto">
            <a:xfrm>
              <a:off x="3566" y="1776"/>
              <a:ext cx="0" cy="3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33" name="Rectangle 110">
              <a:extLst>
                <a:ext uri="{FF2B5EF4-FFF2-40B4-BE49-F238E27FC236}">
                  <a16:creationId xmlns:a16="http://schemas.microsoft.com/office/drawing/2014/main" id="{B6B61498-20AA-4B56-B4EE-F2603B340096}"/>
                </a:ext>
              </a:extLst>
            </p:cNvPr>
            <p:cNvSpPr>
              <a:spLocks noChangeArrowheads="1"/>
            </p:cNvSpPr>
            <p:nvPr/>
          </p:nvSpPr>
          <p:spPr bwMode="auto">
            <a:xfrm>
              <a:off x="3566" y="1776"/>
              <a:ext cx="4" cy="3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34" name="Line 111">
              <a:extLst>
                <a:ext uri="{FF2B5EF4-FFF2-40B4-BE49-F238E27FC236}">
                  <a16:creationId xmlns:a16="http://schemas.microsoft.com/office/drawing/2014/main" id="{1E143BE5-3F0D-4E30-A330-36FBBE8407C5}"/>
                </a:ext>
              </a:extLst>
            </p:cNvPr>
            <p:cNvSpPr>
              <a:spLocks noChangeShapeType="1"/>
            </p:cNvSpPr>
            <p:nvPr/>
          </p:nvSpPr>
          <p:spPr bwMode="auto">
            <a:xfrm>
              <a:off x="3855" y="1888"/>
              <a:ext cx="0" cy="2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35" name="Rectangle 112">
              <a:extLst>
                <a:ext uri="{FF2B5EF4-FFF2-40B4-BE49-F238E27FC236}">
                  <a16:creationId xmlns:a16="http://schemas.microsoft.com/office/drawing/2014/main" id="{1F7E44A5-C4DC-4CF0-A745-28AB6D288B26}"/>
                </a:ext>
              </a:extLst>
            </p:cNvPr>
            <p:cNvSpPr>
              <a:spLocks noChangeArrowheads="1"/>
            </p:cNvSpPr>
            <p:nvPr/>
          </p:nvSpPr>
          <p:spPr bwMode="auto">
            <a:xfrm>
              <a:off x="3855" y="1888"/>
              <a:ext cx="3" cy="2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36" name="Line 113">
              <a:extLst>
                <a:ext uri="{FF2B5EF4-FFF2-40B4-BE49-F238E27FC236}">
                  <a16:creationId xmlns:a16="http://schemas.microsoft.com/office/drawing/2014/main" id="{6E51E5BC-43F7-4F4C-B544-50705BB957CD}"/>
                </a:ext>
              </a:extLst>
            </p:cNvPr>
            <p:cNvSpPr>
              <a:spLocks noChangeShapeType="1"/>
            </p:cNvSpPr>
            <p:nvPr/>
          </p:nvSpPr>
          <p:spPr bwMode="auto">
            <a:xfrm>
              <a:off x="958" y="1772"/>
              <a:ext cx="0" cy="157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37" name="Rectangle 114">
              <a:extLst>
                <a:ext uri="{FF2B5EF4-FFF2-40B4-BE49-F238E27FC236}">
                  <a16:creationId xmlns:a16="http://schemas.microsoft.com/office/drawing/2014/main" id="{0B085351-E514-4248-96B1-25B5DF79A707}"/>
                </a:ext>
              </a:extLst>
            </p:cNvPr>
            <p:cNvSpPr>
              <a:spLocks noChangeArrowheads="1"/>
            </p:cNvSpPr>
            <p:nvPr/>
          </p:nvSpPr>
          <p:spPr bwMode="auto">
            <a:xfrm>
              <a:off x="958" y="1772"/>
              <a:ext cx="4" cy="15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38" name="Line 115">
              <a:extLst>
                <a:ext uri="{FF2B5EF4-FFF2-40B4-BE49-F238E27FC236}">
                  <a16:creationId xmlns:a16="http://schemas.microsoft.com/office/drawing/2014/main" id="{4F7837A5-7B83-4581-B6EA-603A2F816105}"/>
                </a:ext>
              </a:extLst>
            </p:cNvPr>
            <p:cNvSpPr>
              <a:spLocks noChangeShapeType="1"/>
            </p:cNvSpPr>
            <p:nvPr/>
          </p:nvSpPr>
          <p:spPr bwMode="auto">
            <a:xfrm>
              <a:off x="2043" y="2300"/>
              <a:ext cx="0" cy="104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39" name="Rectangle 116">
              <a:extLst>
                <a:ext uri="{FF2B5EF4-FFF2-40B4-BE49-F238E27FC236}">
                  <a16:creationId xmlns:a16="http://schemas.microsoft.com/office/drawing/2014/main" id="{7BDE9207-7BB7-4F28-8238-7A556F40E747}"/>
                </a:ext>
              </a:extLst>
            </p:cNvPr>
            <p:cNvSpPr>
              <a:spLocks noChangeArrowheads="1"/>
            </p:cNvSpPr>
            <p:nvPr/>
          </p:nvSpPr>
          <p:spPr bwMode="auto">
            <a:xfrm>
              <a:off x="2043" y="2300"/>
              <a:ext cx="4" cy="10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40" name="Line 117">
              <a:extLst>
                <a:ext uri="{FF2B5EF4-FFF2-40B4-BE49-F238E27FC236}">
                  <a16:creationId xmlns:a16="http://schemas.microsoft.com/office/drawing/2014/main" id="{15887CB6-B877-444F-8B33-53F381CF4106}"/>
                </a:ext>
              </a:extLst>
            </p:cNvPr>
            <p:cNvSpPr>
              <a:spLocks noChangeShapeType="1"/>
            </p:cNvSpPr>
            <p:nvPr/>
          </p:nvSpPr>
          <p:spPr bwMode="auto">
            <a:xfrm>
              <a:off x="2379" y="2300"/>
              <a:ext cx="0" cy="104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41" name="Rectangle 118">
              <a:extLst>
                <a:ext uri="{FF2B5EF4-FFF2-40B4-BE49-F238E27FC236}">
                  <a16:creationId xmlns:a16="http://schemas.microsoft.com/office/drawing/2014/main" id="{65B1E2AF-31BB-4E9C-9321-A99D0FEB40BC}"/>
                </a:ext>
              </a:extLst>
            </p:cNvPr>
            <p:cNvSpPr>
              <a:spLocks noChangeArrowheads="1"/>
            </p:cNvSpPr>
            <p:nvPr/>
          </p:nvSpPr>
          <p:spPr bwMode="auto">
            <a:xfrm>
              <a:off x="2379" y="2300"/>
              <a:ext cx="4" cy="10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42" name="Line 119">
              <a:extLst>
                <a:ext uri="{FF2B5EF4-FFF2-40B4-BE49-F238E27FC236}">
                  <a16:creationId xmlns:a16="http://schemas.microsoft.com/office/drawing/2014/main" id="{965851D2-B56C-4FA7-8F2B-8DDC84F20B91}"/>
                </a:ext>
              </a:extLst>
            </p:cNvPr>
            <p:cNvSpPr>
              <a:spLocks noChangeShapeType="1"/>
            </p:cNvSpPr>
            <p:nvPr/>
          </p:nvSpPr>
          <p:spPr bwMode="auto">
            <a:xfrm>
              <a:off x="2989" y="2300"/>
              <a:ext cx="0" cy="104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43" name="Rectangle 120">
              <a:extLst>
                <a:ext uri="{FF2B5EF4-FFF2-40B4-BE49-F238E27FC236}">
                  <a16:creationId xmlns:a16="http://schemas.microsoft.com/office/drawing/2014/main" id="{86CDCD62-3F40-472A-AF08-4825762997DC}"/>
                </a:ext>
              </a:extLst>
            </p:cNvPr>
            <p:cNvSpPr>
              <a:spLocks noChangeArrowheads="1"/>
            </p:cNvSpPr>
            <p:nvPr/>
          </p:nvSpPr>
          <p:spPr bwMode="auto">
            <a:xfrm>
              <a:off x="2989" y="2300"/>
              <a:ext cx="4" cy="10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44" name="Line 121">
              <a:extLst>
                <a:ext uri="{FF2B5EF4-FFF2-40B4-BE49-F238E27FC236}">
                  <a16:creationId xmlns:a16="http://schemas.microsoft.com/office/drawing/2014/main" id="{1C19DDE9-CC9E-4470-81EF-CD8A50E9B16A}"/>
                </a:ext>
              </a:extLst>
            </p:cNvPr>
            <p:cNvSpPr>
              <a:spLocks noChangeShapeType="1"/>
            </p:cNvSpPr>
            <p:nvPr/>
          </p:nvSpPr>
          <p:spPr bwMode="auto">
            <a:xfrm>
              <a:off x="3566" y="2300"/>
              <a:ext cx="0" cy="104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45" name="Rectangle 122">
              <a:extLst>
                <a:ext uri="{FF2B5EF4-FFF2-40B4-BE49-F238E27FC236}">
                  <a16:creationId xmlns:a16="http://schemas.microsoft.com/office/drawing/2014/main" id="{CB856FA1-50C1-4B4B-9472-44EACE40DF78}"/>
                </a:ext>
              </a:extLst>
            </p:cNvPr>
            <p:cNvSpPr>
              <a:spLocks noChangeArrowheads="1"/>
            </p:cNvSpPr>
            <p:nvPr/>
          </p:nvSpPr>
          <p:spPr bwMode="auto">
            <a:xfrm>
              <a:off x="3566" y="2300"/>
              <a:ext cx="4" cy="10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46" name="Line 123">
              <a:extLst>
                <a:ext uri="{FF2B5EF4-FFF2-40B4-BE49-F238E27FC236}">
                  <a16:creationId xmlns:a16="http://schemas.microsoft.com/office/drawing/2014/main" id="{4351F739-DE2D-4E3E-8225-0366CFCB6124}"/>
                </a:ext>
              </a:extLst>
            </p:cNvPr>
            <p:cNvSpPr>
              <a:spLocks noChangeShapeType="1"/>
            </p:cNvSpPr>
            <p:nvPr/>
          </p:nvSpPr>
          <p:spPr bwMode="auto">
            <a:xfrm>
              <a:off x="4143" y="1776"/>
              <a:ext cx="0" cy="15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47" name="Rectangle 124">
              <a:extLst>
                <a:ext uri="{FF2B5EF4-FFF2-40B4-BE49-F238E27FC236}">
                  <a16:creationId xmlns:a16="http://schemas.microsoft.com/office/drawing/2014/main" id="{A539BD1E-1C58-4368-816C-978990A6620C}"/>
                </a:ext>
              </a:extLst>
            </p:cNvPr>
            <p:cNvSpPr>
              <a:spLocks noChangeArrowheads="1"/>
            </p:cNvSpPr>
            <p:nvPr/>
          </p:nvSpPr>
          <p:spPr bwMode="auto">
            <a:xfrm>
              <a:off x="4143" y="1776"/>
              <a:ext cx="4" cy="157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48" name="Line 125">
              <a:extLst>
                <a:ext uri="{FF2B5EF4-FFF2-40B4-BE49-F238E27FC236}">
                  <a16:creationId xmlns:a16="http://schemas.microsoft.com/office/drawing/2014/main" id="{0AF1B928-DD89-4101-8D04-3EAC3CD57860}"/>
                </a:ext>
              </a:extLst>
            </p:cNvPr>
            <p:cNvSpPr>
              <a:spLocks noChangeShapeType="1"/>
            </p:cNvSpPr>
            <p:nvPr/>
          </p:nvSpPr>
          <p:spPr bwMode="auto">
            <a:xfrm>
              <a:off x="2700" y="2300"/>
              <a:ext cx="0" cy="104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49" name="Rectangle 126">
              <a:extLst>
                <a:ext uri="{FF2B5EF4-FFF2-40B4-BE49-F238E27FC236}">
                  <a16:creationId xmlns:a16="http://schemas.microsoft.com/office/drawing/2014/main" id="{7B5DB55E-E239-4CA1-B065-C5EECB15B03A}"/>
                </a:ext>
              </a:extLst>
            </p:cNvPr>
            <p:cNvSpPr>
              <a:spLocks noChangeArrowheads="1"/>
            </p:cNvSpPr>
            <p:nvPr/>
          </p:nvSpPr>
          <p:spPr bwMode="auto">
            <a:xfrm>
              <a:off x="2700" y="2300"/>
              <a:ext cx="4" cy="10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50" name="Line 127">
              <a:extLst>
                <a:ext uri="{FF2B5EF4-FFF2-40B4-BE49-F238E27FC236}">
                  <a16:creationId xmlns:a16="http://schemas.microsoft.com/office/drawing/2014/main" id="{72164F86-F4BC-4B11-9833-30034F972D8A}"/>
                </a:ext>
              </a:extLst>
            </p:cNvPr>
            <p:cNvSpPr>
              <a:spLocks noChangeShapeType="1"/>
            </p:cNvSpPr>
            <p:nvPr/>
          </p:nvSpPr>
          <p:spPr bwMode="auto">
            <a:xfrm>
              <a:off x="3278" y="2300"/>
              <a:ext cx="0" cy="104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51" name="Rectangle 128">
              <a:extLst>
                <a:ext uri="{FF2B5EF4-FFF2-40B4-BE49-F238E27FC236}">
                  <a16:creationId xmlns:a16="http://schemas.microsoft.com/office/drawing/2014/main" id="{5F3D7451-6E56-4086-BDA6-E2AE58F843F5}"/>
                </a:ext>
              </a:extLst>
            </p:cNvPr>
            <p:cNvSpPr>
              <a:spLocks noChangeArrowheads="1"/>
            </p:cNvSpPr>
            <p:nvPr/>
          </p:nvSpPr>
          <p:spPr bwMode="auto">
            <a:xfrm>
              <a:off x="3278" y="2300"/>
              <a:ext cx="3" cy="10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52" name="Line 129">
              <a:extLst>
                <a:ext uri="{FF2B5EF4-FFF2-40B4-BE49-F238E27FC236}">
                  <a16:creationId xmlns:a16="http://schemas.microsoft.com/office/drawing/2014/main" id="{83558275-3674-4DF4-BE40-2BF99C525A0D}"/>
                </a:ext>
              </a:extLst>
            </p:cNvPr>
            <p:cNvSpPr>
              <a:spLocks noChangeShapeType="1"/>
            </p:cNvSpPr>
            <p:nvPr/>
          </p:nvSpPr>
          <p:spPr bwMode="auto">
            <a:xfrm>
              <a:off x="3855" y="2300"/>
              <a:ext cx="0" cy="104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53" name="Rectangle 130">
              <a:extLst>
                <a:ext uri="{FF2B5EF4-FFF2-40B4-BE49-F238E27FC236}">
                  <a16:creationId xmlns:a16="http://schemas.microsoft.com/office/drawing/2014/main" id="{551F50F4-121D-4D2A-B5A3-1EFD83901C62}"/>
                </a:ext>
              </a:extLst>
            </p:cNvPr>
            <p:cNvSpPr>
              <a:spLocks noChangeArrowheads="1"/>
            </p:cNvSpPr>
            <p:nvPr/>
          </p:nvSpPr>
          <p:spPr bwMode="auto">
            <a:xfrm>
              <a:off x="3855" y="2300"/>
              <a:ext cx="3" cy="10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54" name="Line 131">
              <a:extLst>
                <a:ext uri="{FF2B5EF4-FFF2-40B4-BE49-F238E27FC236}">
                  <a16:creationId xmlns:a16="http://schemas.microsoft.com/office/drawing/2014/main" id="{3C0408BB-9238-473D-B6EA-D955966D2D0A}"/>
                </a:ext>
              </a:extLst>
            </p:cNvPr>
            <p:cNvSpPr>
              <a:spLocks noChangeShapeType="1"/>
            </p:cNvSpPr>
            <p:nvPr/>
          </p:nvSpPr>
          <p:spPr bwMode="auto">
            <a:xfrm>
              <a:off x="962" y="1772"/>
              <a:ext cx="3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55" name="Rectangle 132">
              <a:extLst>
                <a:ext uri="{FF2B5EF4-FFF2-40B4-BE49-F238E27FC236}">
                  <a16:creationId xmlns:a16="http://schemas.microsoft.com/office/drawing/2014/main" id="{F9F84439-2ECB-4A3E-8A76-DD6DF8014FAB}"/>
                </a:ext>
              </a:extLst>
            </p:cNvPr>
            <p:cNvSpPr>
              <a:spLocks noChangeArrowheads="1"/>
            </p:cNvSpPr>
            <p:nvPr/>
          </p:nvSpPr>
          <p:spPr bwMode="auto">
            <a:xfrm>
              <a:off x="962" y="1772"/>
              <a:ext cx="3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56" name="Line 133">
              <a:extLst>
                <a:ext uri="{FF2B5EF4-FFF2-40B4-BE49-F238E27FC236}">
                  <a16:creationId xmlns:a16="http://schemas.microsoft.com/office/drawing/2014/main" id="{00043D59-7B90-4795-9C34-9C3F95951429}"/>
                </a:ext>
              </a:extLst>
            </p:cNvPr>
            <p:cNvSpPr>
              <a:spLocks noChangeShapeType="1"/>
            </p:cNvSpPr>
            <p:nvPr/>
          </p:nvSpPr>
          <p:spPr bwMode="auto">
            <a:xfrm>
              <a:off x="962" y="2146"/>
              <a:ext cx="3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57" name="Rectangle 134">
              <a:extLst>
                <a:ext uri="{FF2B5EF4-FFF2-40B4-BE49-F238E27FC236}">
                  <a16:creationId xmlns:a16="http://schemas.microsoft.com/office/drawing/2014/main" id="{40F30955-B9F7-4E34-8B0F-E164ED980DDA}"/>
                </a:ext>
              </a:extLst>
            </p:cNvPr>
            <p:cNvSpPr>
              <a:spLocks noChangeArrowheads="1"/>
            </p:cNvSpPr>
            <p:nvPr/>
          </p:nvSpPr>
          <p:spPr bwMode="auto">
            <a:xfrm>
              <a:off x="962" y="2146"/>
              <a:ext cx="3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58" name="Line 135">
              <a:extLst>
                <a:ext uri="{FF2B5EF4-FFF2-40B4-BE49-F238E27FC236}">
                  <a16:creationId xmlns:a16="http://schemas.microsoft.com/office/drawing/2014/main" id="{B03CF47D-C5A2-4ACC-BBF0-C756EE3C38E6}"/>
                </a:ext>
              </a:extLst>
            </p:cNvPr>
            <p:cNvSpPr>
              <a:spLocks noChangeShapeType="1"/>
            </p:cNvSpPr>
            <p:nvPr/>
          </p:nvSpPr>
          <p:spPr bwMode="auto">
            <a:xfrm>
              <a:off x="962" y="3345"/>
              <a:ext cx="3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59" name="Rectangle 136">
              <a:extLst>
                <a:ext uri="{FF2B5EF4-FFF2-40B4-BE49-F238E27FC236}">
                  <a16:creationId xmlns:a16="http://schemas.microsoft.com/office/drawing/2014/main" id="{4793E733-6457-4DF5-8622-A56579782C9F}"/>
                </a:ext>
              </a:extLst>
            </p:cNvPr>
            <p:cNvSpPr>
              <a:spLocks noChangeArrowheads="1"/>
            </p:cNvSpPr>
            <p:nvPr/>
          </p:nvSpPr>
          <p:spPr bwMode="auto">
            <a:xfrm>
              <a:off x="962" y="3345"/>
              <a:ext cx="3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grpSp>
    </p:spTree>
    <p:extLst>
      <p:ext uri="{BB962C8B-B14F-4D97-AF65-F5344CB8AC3E}">
        <p14:creationId xmlns:p14="http://schemas.microsoft.com/office/powerpoint/2010/main" val="2347069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1 Gráfico"/>
          <p:cNvGraphicFramePr>
            <a:graphicFrameLocks noGrp="1"/>
          </p:cNvGraphicFramePr>
          <p:nvPr>
            <p:ph type="tbl" sz="quarter" idx="14"/>
            <p:extLst>
              <p:ext uri="{D42A27DB-BD31-4B8C-83A1-F6EECF244321}">
                <p14:modId xmlns:p14="http://schemas.microsoft.com/office/powerpoint/2010/main" val="1089819839"/>
              </p:ext>
            </p:extLst>
          </p:nvPr>
        </p:nvGraphicFramePr>
        <p:xfrm>
          <a:off x="1463674" y="2128043"/>
          <a:ext cx="9393238" cy="3460750"/>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1">
            <a:extLst>
              <a:ext uri="{FF2B5EF4-FFF2-40B4-BE49-F238E27FC236}">
                <a16:creationId xmlns:a16="http://schemas.microsoft.com/office/drawing/2014/main" id="{5F19094E-3744-42AD-B0F2-2E56ECFC727E}"/>
              </a:ext>
            </a:extLst>
          </p:cNvPr>
          <p:cNvSpPr>
            <a:spLocks noGrp="1"/>
          </p:cNvSpPr>
          <p:nvPr>
            <p:ph type="body" sz="quarter" idx="10"/>
          </p:nvPr>
        </p:nvSpPr>
        <p:spPr>
          <a:xfrm>
            <a:off x="1463674" y="484796"/>
            <a:ext cx="10040068" cy="704907"/>
          </a:xfrm>
          <a:noFill/>
        </p:spPr>
        <p:txBody>
          <a:bodyPr/>
          <a:lstStyle/>
          <a:p>
            <a:r>
              <a:rPr lang="es-ES" sz="2000" dirty="0"/>
              <a:t>La inflación oscilará en torno a 3% anual por varios trimestres, con algún retroceso hacia fines de 2021, convergiendo a la meta solo hacia el 2022.</a:t>
            </a:r>
            <a:endParaRPr lang="es-CL" sz="2000" dirty="0"/>
          </a:p>
        </p:txBody>
      </p:sp>
      <p:sp>
        <p:nvSpPr>
          <p:cNvPr id="10" name="Marcador de texto 2">
            <a:extLst>
              <a:ext uri="{FF2B5EF4-FFF2-40B4-BE49-F238E27FC236}">
                <a16:creationId xmlns:a16="http://schemas.microsoft.com/office/drawing/2014/main" id="{342EA9B1-4D0D-4892-915E-035280C17D58}"/>
              </a:ext>
            </a:extLst>
          </p:cNvPr>
          <p:cNvSpPr>
            <a:spLocks noGrp="1"/>
          </p:cNvSpPr>
          <p:nvPr>
            <p:ph type="body" sz="quarter" idx="11"/>
          </p:nvPr>
        </p:nvSpPr>
        <p:spPr>
          <a:xfrm>
            <a:off x="1463674" y="5758010"/>
            <a:ext cx="10040068" cy="439837"/>
          </a:xfrm>
        </p:spPr>
        <p:txBody>
          <a:bodyPr/>
          <a:lstStyle/>
          <a:p>
            <a:pPr algn="just"/>
            <a:r>
              <a:rPr lang="es-ES" sz="1000" dirty="0"/>
              <a:t>(*) Para el 2018, se grafica la variación anual del IPC que se obtiene al empalmar la serie con base 2013=100 con las variaciones mensuales de la canasta 2018=100 a partir de febrero 2018. Ver Recuadro IV.1 del </a:t>
            </a:r>
            <a:r>
              <a:rPr lang="es-ES" sz="1000" dirty="0" err="1"/>
              <a:t>IPoM</a:t>
            </a:r>
            <a:r>
              <a:rPr lang="es-ES" sz="1000" dirty="0"/>
              <a:t> de marzo 2019. Fuentes: Banco Central de Chile e Instituto Nacional de Estadísticas.								</a:t>
            </a:r>
          </a:p>
          <a:p>
            <a:pPr algn="just"/>
            <a:r>
              <a:rPr lang="es-ES" dirty="0"/>
              <a:t>								</a:t>
            </a:r>
          </a:p>
          <a:p>
            <a:pPr algn="just"/>
            <a:r>
              <a:rPr lang="es-ES" dirty="0"/>
              <a:t>								</a:t>
            </a:r>
          </a:p>
          <a:p>
            <a:pPr algn="just"/>
            <a:r>
              <a:rPr lang="es-ES" dirty="0"/>
              <a:t>								</a:t>
            </a:r>
          </a:p>
          <a:p>
            <a:pPr algn="just"/>
            <a:r>
              <a:rPr lang="es-ES" dirty="0"/>
              <a:t>								</a:t>
            </a:r>
          </a:p>
          <a:p>
            <a:pPr algn="just"/>
            <a:r>
              <a:rPr lang="es-ES" dirty="0"/>
              <a:t>			</a:t>
            </a:r>
          </a:p>
        </p:txBody>
      </p:sp>
      <p:sp>
        <p:nvSpPr>
          <p:cNvPr id="11" name="Marcador de texto 4">
            <a:extLst>
              <a:ext uri="{FF2B5EF4-FFF2-40B4-BE49-F238E27FC236}">
                <a16:creationId xmlns:a16="http://schemas.microsoft.com/office/drawing/2014/main" id="{EB4D94E1-5164-4501-ACF8-9E73E22F15EF}"/>
              </a:ext>
            </a:extLst>
          </p:cNvPr>
          <p:cNvSpPr>
            <a:spLocks noGrp="1"/>
          </p:cNvSpPr>
          <p:nvPr>
            <p:ph type="body" sz="quarter" idx="12"/>
          </p:nvPr>
        </p:nvSpPr>
        <p:spPr>
          <a:xfrm>
            <a:off x="1463674" y="1391444"/>
            <a:ext cx="10040068" cy="290764"/>
          </a:xfrm>
        </p:spPr>
        <p:txBody>
          <a:bodyPr/>
          <a:lstStyle/>
          <a:p>
            <a:pPr algn="l"/>
            <a:r>
              <a:rPr lang="es-ES" sz="1800" dirty="0"/>
              <a:t>Proyección de inflación IPC (*)</a:t>
            </a:r>
            <a:endParaRPr lang="es-CL" sz="1800" dirty="0"/>
          </a:p>
        </p:txBody>
      </p:sp>
      <p:sp>
        <p:nvSpPr>
          <p:cNvPr id="12" name="Marcador de texto 5">
            <a:extLst>
              <a:ext uri="{FF2B5EF4-FFF2-40B4-BE49-F238E27FC236}">
                <a16:creationId xmlns:a16="http://schemas.microsoft.com/office/drawing/2014/main" id="{7CC0FBAE-6BE4-419D-BB5B-B98D93BBD1A8}"/>
              </a:ext>
            </a:extLst>
          </p:cNvPr>
          <p:cNvSpPr>
            <a:spLocks noGrp="1"/>
          </p:cNvSpPr>
          <p:nvPr>
            <p:ph type="body" sz="quarter" idx="13"/>
          </p:nvPr>
        </p:nvSpPr>
        <p:spPr>
          <a:xfrm>
            <a:off x="1463674" y="1682209"/>
            <a:ext cx="10040068" cy="363848"/>
          </a:xfrm>
        </p:spPr>
        <p:txBody>
          <a:bodyPr/>
          <a:lstStyle/>
          <a:p>
            <a:pPr algn="l"/>
            <a:r>
              <a:rPr lang="es-CL" sz="1600" dirty="0"/>
              <a:t>(variación anual, porcentaje)</a:t>
            </a:r>
          </a:p>
        </p:txBody>
      </p:sp>
      <p:sp>
        <p:nvSpPr>
          <p:cNvPr id="19" name="Rectángulo 18">
            <a:extLst>
              <a:ext uri="{FF2B5EF4-FFF2-40B4-BE49-F238E27FC236}">
                <a16:creationId xmlns:a16="http://schemas.microsoft.com/office/drawing/2014/main" id="{A7E26AB9-E7CD-454A-A2D9-ED367AE879DC}"/>
              </a:ext>
            </a:extLst>
          </p:cNvPr>
          <p:cNvSpPr/>
          <p:nvPr/>
        </p:nvSpPr>
        <p:spPr>
          <a:xfrm>
            <a:off x="8491546" y="1878463"/>
            <a:ext cx="2900219" cy="901688"/>
          </a:xfrm>
          <a:prstGeom prst="rect">
            <a:avLst/>
          </a:prstGeom>
          <a:solidFill>
            <a:srgbClr val="3F678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Rectángulo 16">
            <a:extLst>
              <a:ext uri="{FF2B5EF4-FFF2-40B4-BE49-F238E27FC236}">
                <a16:creationId xmlns:a16="http://schemas.microsoft.com/office/drawing/2014/main" id="{BA506BB1-A3FC-45CC-A743-713F788312A6}"/>
              </a:ext>
            </a:extLst>
          </p:cNvPr>
          <p:cNvSpPr/>
          <p:nvPr/>
        </p:nvSpPr>
        <p:spPr>
          <a:xfrm>
            <a:off x="8603983" y="1974555"/>
            <a:ext cx="2787782" cy="646331"/>
          </a:xfrm>
          <a:prstGeom prst="rect">
            <a:avLst/>
          </a:prstGeom>
        </p:spPr>
        <p:txBody>
          <a:bodyPr wrap="square">
            <a:spAutoFit/>
          </a:bodyPr>
          <a:lstStyle/>
          <a:p>
            <a:r>
              <a:rPr lang="es-ES" sz="1200" dirty="0">
                <a:solidFill>
                  <a:schemeClr val="bg1"/>
                </a:solidFill>
              </a:rPr>
              <a:t>El reciente aumento de los precios difícilmente repercutirá sobre la inflación a mediano plazo…</a:t>
            </a:r>
            <a:endParaRPr lang="es-CL" sz="1200" dirty="0">
              <a:solidFill>
                <a:schemeClr val="bg1"/>
              </a:solidFill>
            </a:endParaRPr>
          </a:p>
        </p:txBody>
      </p:sp>
      <p:sp>
        <p:nvSpPr>
          <p:cNvPr id="20" name="Rectángulo 19">
            <a:extLst>
              <a:ext uri="{FF2B5EF4-FFF2-40B4-BE49-F238E27FC236}">
                <a16:creationId xmlns:a16="http://schemas.microsoft.com/office/drawing/2014/main" id="{E3671A76-3E73-419E-B7F3-9F9DDCF1FCB6}"/>
              </a:ext>
            </a:extLst>
          </p:cNvPr>
          <p:cNvSpPr/>
          <p:nvPr/>
        </p:nvSpPr>
        <p:spPr>
          <a:xfrm>
            <a:off x="8999186" y="3909596"/>
            <a:ext cx="2900219" cy="734815"/>
          </a:xfrm>
          <a:prstGeom prst="rect">
            <a:avLst/>
          </a:prstGeom>
          <a:solidFill>
            <a:srgbClr val="3F678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969DBED1-4D4B-48A2-9CF3-179F705B7420}"/>
              </a:ext>
            </a:extLst>
          </p:cNvPr>
          <p:cNvSpPr/>
          <p:nvPr/>
        </p:nvSpPr>
        <p:spPr>
          <a:xfrm>
            <a:off x="8999186" y="3953837"/>
            <a:ext cx="2866769" cy="461665"/>
          </a:xfrm>
          <a:prstGeom prst="rect">
            <a:avLst/>
          </a:prstGeom>
        </p:spPr>
        <p:txBody>
          <a:bodyPr wrap="square">
            <a:spAutoFit/>
          </a:bodyPr>
          <a:lstStyle/>
          <a:p>
            <a:r>
              <a:rPr lang="es-ES" sz="1200" dirty="0">
                <a:solidFill>
                  <a:schemeClr val="bg1"/>
                </a:solidFill>
              </a:rPr>
              <a:t>… dada la amplia brecha de actividad abierta por la pandemia</a:t>
            </a:r>
            <a:endParaRPr lang="es-CL" sz="1200" dirty="0">
              <a:solidFill>
                <a:schemeClr val="bg1"/>
              </a:solidFill>
            </a:endParaRPr>
          </a:p>
        </p:txBody>
      </p:sp>
    </p:spTree>
    <p:extLst>
      <p:ext uri="{BB962C8B-B14F-4D97-AF65-F5344CB8AC3E}">
        <p14:creationId xmlns:p14="http://schemas.microsoft.com/office/powerpoint/2010/main" val="3248190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1194318" y="395522"/>
            <a:ext cx="10422293" cy="715523"/>
          </a:xfrm>
        </p:spPr>
        <p:txBody>
          <a:bodyPr/>
          <a:lstStyle/>
          <a:p>
            <a:r>
              <a:rPr lang="es-ES" sz="2000" dirty="0"/>
              <a:t>El impulso monetario se mantendrá elevado por un período prolongado de tiempo, de modo de asegurar la consolidación de la recuperación económica y el cumplimiento de los objetivos del Banco Central. </a:t>
            </a:r>
            <a:endParaRPr lang="es-ES" sz="2000" dirty="0">
              <a:highlight>
                <a:srgbClr val="FFFF00"/>
              </a:highlight>
            </a:endParaRPr>
          </a:p>
        </p:txBody>
      </p:sp>
      <p:sp>
        <p:nvSpPr>
          <p:cNvPr id="10" name="Rectángulo 9"/>
          <p:cNvSpPr/>
          <p:nvPr/>
        </p:nvSpPr>
        <p:spPr>
          <a:xfrm>
            <a:off x="2050466" y="1637921"/>
            <a:ext cx="9005455" cy="1080000"/>
          </a:xfrm>
          <a:prstGeom prst="rect">
            <a:avLst/>
          </a:prstGeom>
          <a:solidFill>
            <a:srgbClr val="6B97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2" name="Imagen 11"/>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2276046" y="1749772"/>
            <a:ext cx="1523568" cy="751627"/>
          </a:xfrm>
          <a:prstGeom prst="rect">
            <a:avLst/>
          </a:prstGeom>
        </p:spPr>
      </p:pic>
      <p:sp>
        <p:nvSpPr>
          <p:cNvPr id="15" name="CuadroTexto 14"/>
          <p:cNvSpPr txBox="1"/>
          <p:nvPr/>
        </p:nvSpPr>
        <p:spPr>
          <a:xfrm>
            <a:off x="3799614" y="1762683"/>
            <a:ext cx="7256307" cy="861774"/>
          </a:xfrm>
          <a:prstGeom prst="rect">
            <a:avLst/>
          </a:prstGeom>
          <a:noFill/>
        </p:spPr>
        <p:txBody>
          <a:bodyPr wrap="square" rtlCol="0">
            <a:spAutoFit/>
          </a:bodyPr>
          <a:lstStyle/>
          <a:p>
            <a:r>
              <a:rPr lang="es-ES" b="1" dirty="0">
                <a:solidFill>
                  <a:schemeClr val="bg1"/>
                </a:solidFill>
                <a:effectLst>
                  <a:outerShdw blurRad="38100" dist="38100" dir="2700000" algn="tl">
                    <a:srgbClr val="000000">
                      <a:alpha val="43137"/>
                    </a:srgbClr>
                  </a:outerShdw>
                </a:effectLst>
              </a:rPr>
              <a:t>Política monetaria convencional</a:t>
            </a:r>
          </a:p>
          <a:p>
            <a:r>
              <a:rPr lang="es-ES" sz="1600" b="1" dirty="0"/>
              <a:t>TPM se mantendrá en su mínimo técnico durante gran parte del horizonte de política monetaria de 2 años.</a:t>
            </a:r>
          </a:p>
        </p:txBody>
      </p:sp>
      <p:sp>
        <p:nvSpPr>
          <p:cNvPr id="16" name="Rectángulo 15"/>
          <p:cNvSpPr/>
          <p:nvPr/>
        </p:nvSpPr>
        <p:spPr>
          <a:xfrm>
            <a:off x="2050466" y="3486378"/>
            <a:ext cx="9005455" cy="1080000"/>
          </a:xfrm>
          <a:prstGeom prst="rect">
            <a:avLst/>
          </a:prstGeom>
          <a:solidFill>
            <a:srgbClr val="6B9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Rectángulo 16"/>
          <p:cNvSpPr/>
          <p:nvPr/>
        </p:nvSpPr>
        <p:spPr>
          <a:xfrm>
            <a:off x="2050466" y="4823550"/>
            <a:ext cx="9005456" cy="1080000"/>
          </a:xfrm>
          <a:prstGeom prst="rect">
            <a:avLst/>
          </a:prstGeom>
          <a:solidFill>
            <a:srgbClr val="6B97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CuadroTexto 17"/>
          <p:cNvSpPr txBox="1"/>
          <p:nvPr/>
        </p:nvSpPr>
        <p:spPr>
          <a:xfrm>
            <a:off x="3799614" y="4991279"/>
            <a:ext cx="7256307" cy="800219"/>
          </a:xfrm>
          <a:prstGeom prst="rect">
            <a:avLst/>
          </a:prstGeom>
          <a:noFill/>
        </p:spPr>
        <p:txBody>
          <a:bodyPr wrap="square" rtlCol="0">
            <a:spAutoFit/>
          </a:bodyPr>
          <a:lstStyle/>
          <a:p>
            <a:r>
              <a:rPr lang="es-ES" b="1" dirty="0">
                <a:solidFill>
                  <a:schemeClr val="bg1"/>
                </a:solidFill>
                <a:effectLst>
                  <a:outerShdw blurRad="38100" dist="38100" dir="2700000" algn="tl">
                    <a:srgbClr val="000000">
                      <a:alpha val="43137"/>
                    </a:srgbClr>
                  </a:outerShdw>
                </a:effectLst>
              </a:rPr>
              <a:t>Mantención de recursos disponibles y condiciones de uso de la FCIC</a:t>
            </a:r>
          </a:p>
          <a:p>
            <a:pPr marL="285750" indent="-285750">
              <a:buFont typeface="Arial" panose="020B0604020202020204" pitchFamily="34" charset="0"/>
              <a:buChar char="•"/>
            </a:pPr>
            <a:r>
              <a:rPr lang="es-ES" sz="1400" dirty="0"/>
              <a:t>En su Reunión de Política Monetaria, el Consejo decidió no introducir cambios en el total de recursos disponibles y las condiciones para su utilización.</a:t>
            </a:r>
          </a:p>
        </p:txBody>
      </p:sp>
      <p:sp>
        <p:nvSpPr>
          <p:cNvPr id="21" name="CuadroTexto 20"/>
          <p:cNvSpPr txBox="1"/>
          <p:nvPr/>
        </p:nvSpPr>
        <p:spPr>
          <a:xfrm>
            <a:off x="3799614" y="3469399"/>
            <a:ext cx="7551877" cy="1015663"/>
          </a:xfrm>
          <a:prstGeom prst="rect">
            <a:avLst/>
          </a:prstGeom>
          <a:noFill/>
        </p:spPr>
        <p:txBody>
          <a:bodyPr wrap="square" rtlCol="0">
            <a:spAutoFit/>
          </a:bodyPr>
          <a:lstStyle/>
          <a:p>
            <a:r>
              <a:rPr lang="es-ES" b="1" dirty="0">
                <a:solidFill>
                  <a:schemeClr val="bg1"/>
                </a:solidFill>
                <a:effectLst>
                  <a:outerShdw blurRad="38100" dist="38100" dir="2700000" algn="tl">
                    <a:srgbClr val="000000">
                      <a:alpha val="43137"/>
                    </a:srgbClr>
                  </a:outerShdw>
                </a:effectLst>
              </a:rPr>
              <a:t>Mantención de stock de bonos bancarios en los próximos seis meses</a:t>
            </a:r>
          </a:p>
          <a:p>
            <a:pPr marL="285750" indent="-285750">
              <a:buFont typeface="Arial" panose="020B0604020202020204" pitchFamily="34" charset="0"/>
              <a:buChar char="•"/>
            </a:pPr>
            <a:r>
              <a:rPr lang="es-ES" sz="1400" b="1" dirty="0"/>
              <a:t>Considera el total de bonos adquiridos en los distintos programas (aprox. US$8.000 millones), reinvirtiendo los cupones que vayan venciendo.</a:t>
            </a:r>
          </a:p>
          <a:p>
            <a:pPr marL="285750" indent="-285750">
              <a:buFont typeface="Arial" panose="020B0604020202020204" pitchFamily="34" charset="0"/>
              <a:buChar char="•"/>
            </a:pPr>
            <a:r>
              <a:rPr lang="es-ES" sz="1400" b="1" dirty="0"/>
              <a:t>Excluye compras del programa CC-VP.</a:t>
            </a:r>
          </a:p>
        </p:txBody>
      </p:sp>
      <p:pic>
        <p:nvPicPr>
          <p:cNvPr id="22" name="Imagen 21"/>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525718" y="3585763"/>
            <a:ext cx="798645" cy="804742"/>
          </a:xfrm>
          <a:prstGeom prst="rect">
            <a:avLst/>
          </a:prstGeom>
        </p:spPr>
      </p:pic>
      <p:pic>
        <p:nvPicPr>
          <p:cNvPr id="23" name="Imagen 22"/>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2513524" y="4943890"/>
            <a:ext cx="823031" cy="823031"/>
          </a:xfrm>
          <a:prstGeom prst="rect">
            <a:avLst/>
          </a:prstGeom>
        </p:spPr>
      </p:pic>
      <p:sp>
        <p:nvSpPr>
          <p:cNvPr id="26" name="Rectángulo 25">
            <a:extLst>
              <a:ext uri="{FF2B5EF4-FFF2-40B4-BE49-F238E27FC236}">
                <a16:creationId xmlns:a16="http://schemas.microsoft.com/office/drawing/2014/main" id="{51F37C34-81C1-4106-A07D-F39C3A2F9C93}"/>
              </a:ext>
            </a:extLst>
          </p:cNvPr>
          <p:cNvSpPr/>
          <p:nvPr/>
        </p:nvSpPr>
        <p:spPr>
          <a:xfrm>
            <a:off x="2050466" y="2959291"/>
            <a:ext cx="9005455" cy="3647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FF0000"/>
              </a:solidFill>
            </a:endParaRPr>
          </a:p>
        </p:txBody>
      </p:sp>
      <p:sp>
        <p:nvSpPr>
          <p:cNvPr id="28" name="CuadroTexto 27"/>
          <p:cNvSpPr txBox="1"/>
          <p:nvPr/>
        </p:nvSpPr>
        <p:spPr>
          <a:xfrm>
            <a:off x="2050467" y="2971595"/>
            <a:ext cx="6757680" cy="369332"/>
          </a:xfrm>
          <a:prstGeom prst="rect">
            <a:avLst/>
          </a:prstGeom>
          <a:noFill/>
        </p:spPr>
        <p:txBody>
          <a:bodyPr wrap="square" rtlCol="0">
            <a:spAutoFit/>
          </a:bodyPr>
          <a:lstStyle/>
          <a:p>
            <a:r>
              <a:rPr lang="es-ES" b="1" dirty="0">
                <a:solidFill>
                  <a:schemeClr val="bg1"/>
                </a:solidFill>
                <a:effectLst>
                  <a:outerShdw blurRad="38100" dist="38100" dir="2700000" algn="tl">
                    <a:srgbClr val="000000">
                      <a:alpha val="43137"/>
                    </a:srgbClr>
                  </a:outerShdw>
                </a:effectLst>
              </a:rPr>
              <a:t>Medidas no convencionales</a:t>
            </a:r>
            <a:endParaRPr lang="es-ES" sz="1400" dirty="0"/>
          </a:p>
        </p:txBody>
      </p:sp>
      <p:sp>
        <p:nvSpPr>
          <p:cNvPr id="24" name="CuadroTexto 23">
            <a:extLst>
              <a:ext uri="{FF2B5EF4-FFF2-40B4-BE49-F238E27FC236}">
                <a16:creationId xmlns:a16="http://schemas.microsoft.com/office/drawing/2014/main" id="{33F5A20F-6270-4F86-8317-25CE4F2F27A6}"/>
              </a:ext>
            </a:extLst>
          </p:cNvPr>
          <p:cNvSpPr txBox="1"/>
          <p:nvPr/>
        </p:nvSpPr>
        <p:spPr>
          <a:xfrm>
            <a:off x="4127706" y="5959227"/>
            <a:ext cx="6928215" cy="738664"/>
          </a:xfrm>
          <a:prstGeom prst="rect">
            <a:avLst/>
          </a:prstGeom>
          <a:noFill/>
        </p:spPr>
        <p:txBody>
          <a:bodyPr wrap="square" rtlCol="0">
            <a:spAutoFit/>
          </a:bodyPr>
          <a:lstStyle/>
          <a:p>
            <a:r>
              <a:rPr lang="es-ES" sz="1400" dirty="0"/>
              <a:t>Las líneas de bajo costo para el financiamiento a hogares y empresas (FCIC1, FCIC2 y LCL) </a:t>
            </a:r>
          </a:p>
          <a:p>
            <a:r>
              <a:rPr lang="es-ES" sz="1400" dirty="0"/>
              <a:t>y el Programa de compra de bonos bancarios  totalizan cerca del 17,7% del PIB…</a:t>
            </a:r>
          </a:p>
          <a:p>
            <a:endParaRPr lang="es-CL" sz="1400" dirty="0">
              <a:solidFill>
                <a:schemeClr val="tx1">
                  <a:lumMod val="75000"/>
                  <a:lumOff val="25000"/>
                </a:schemeClr>
              </a:solidFill>
            </a:endParaRPr>
          </a:p>
        </p:txBody>
      </p:sp>
      <p:sp>
        <p:nvSpPr>
          <p:cNvPr id="25" name="Flecha derecha 27">
            <a:extLst>
              <a:ext uri="{FF2B5EF4-FFF2-40B4-BE49-F238E27FC236}">
                <a16:creationId xmlns:a16="http://schemas.microsoft.com/office/drawing/2014/main" id="{53A417F3-64B2-496B-86AA-DDC730C98D8A}"/>
              </a:ext>
            </a:extLst>
          </p:cNvPr>
          <p:cNvSpPr/>
          <p:nvPr/>
        </p:nvSpPr>
        <p:spPr>
          <a:xfrm>
            <a:off x="3896199" y="6101531"/>
            <a:ext cx="231507" cy="166984"/>
          </a:xfrm>
          <a:prstGeom prst="rightArrow">
            <a:avLst>
              <a:gd name="adj1" fmla="val 72677"/>
              <a:gd name="adj2" fmla="val 43242"/>
            </a:avLst>
          </a:prstGeom>
          <a:solidFill>
            <a:srgbClr val="5C8CB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CL" sz="3600" b="1" dirty="0">
              <a:latin typeface="+mj-lt"/>
            </a:endParaRPr>
          </a:p>
        </p:txBody>
      </p:sp>
    </p:spTree>
    <p:extLst>
      <p:ext uri="{BB962C8B-B14F-4D97-AF65-F5344CB8AC3E}">
        <p14:creationId xmlns:p14="http://schemas.microsoft.com/office/powerpoint/2010/main" val="2710158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B808FB0C-2D23-453B-B0D2-11C335FFB335}"/>
              </a:ext>
            </a:extLst>
          </p:cNvPr>
          <p:cNvSpPr/>
          <p:nvPr/>
        </p:nvSpPr>
        <p:spPr>
          <a:xfrm>
            <a:off x="7145882" y="3493750"/>
            <a:ext cx="3741074" cy="1423846"/>
          </a:xfrm>
          <a:prstGeom prst="rect">
            <a:avLst/>
          </a:prstGeom>
          <a:solidFill>
            <a:schemeClr val="accent1">
              <a:alpha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4DE7AA94-BC26-4315-935F-0C6A7EF1DD39}"/>
              </a:ext>
            </a:extLst>
          </p:cNvPr>
          <p:cNvSpPr/>
          <p:nvPr/>
        </p:nvSpPr>
        <p:spPr>
          <a:xfrm>
            <a:off x="1989906" y="3581850"/>
            <a:ext cx="3741075" cy="1264467"/>
          </a:xfrm>
          <a:prstGeom prst="rect">
            <a:avLst/>
          </a:prstGeom>
          <a:solidFill>
            <a:schemeClr val="accent1">
              <a:alpha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Marcador de texto 1">
            <a:extLst>
              <a:ext uri="{FF2B5EF4-FFF2-40B4-BE49-F238E27FC236}">
                <a16:creationId xmlns:a16="http://schemas.microsoft.com/office/drawing/2014/main" id="{0CCFEA2D-1AB3-48DE-A1D0-43BB7CA2F2C0}"/>
              </a:ext>
            </a:extLst>
          </p:cNvPr>
          <p:cNvSpPr>
            <a:spLocks noGrp="1"/>
          </p:cNvSpPr>
          <p:nvPr>
            <p:ph type="body" sz="quarter" idx="10"/>
          </p:nvPr>
        </p:nvSpPr>
        <p:spPr>
          <a:xfrm>
            <a:off x="1463673" y="346251"/>
            <a:ext cx="10030121" cy="626249"/>
          </a:xfrm>
        </p:spPr>
        <p:txBody>
          <a:bodyPr/>
          <a:lstStyle/>
          <a:p>
            <a:pPr algn="l"/>
            <a:r>
              <a:rPr lang="es-ES" sz="2000" dirty="0"/>
              <a:t>Como siempre, existen escenarios de sensibilidad, donde la evolución de la situación macroeconómica podría significar ajustes al impulso monetario.</a:t>
            </a:r>
          </a:p>
        </p:txBody>
      </p:sp>
      <p:sp>
        <p:nvSpPr>
          <p:cNvPr id="6" name="Rectángulo 5">
            <a:extLst>
              <a:ext uri="{FF2B5EF4-FFF2-40B4-BE49-F238E27FC236}">
                <a16:creationId xmlns:a16="http://schemas.microsoft.com/office/drawing/2014/main" id="{51F37C34-81C1-4106-A07D-F39C3A2F9C93}"/>
              </a:ext>
            </a:extLst>
          </p:cNvPr>
          <p:cNvSpPr/>
          <p:nvPr/>
        </p:nvSpPr>
        <p:spPr>
          <a:xfrm>
            <a:off x="3714900" y="5730257"/>
            <a:ext cx="5488712" cy="95899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FF0000"/>
              </a:solidFill>
            </a:endParaRPr>
          </a:p>
        </p:txBody>
      </p:sp>
      <p:sp>
        <p:nvSpPr>
          <p:cNvPr id="7" name="Rectángulo 6">
            <a:extLst>
              <a:ext uri="{FF2B5EF4-FFF2-40B4-BE49-F238E27FC236}">
                <a16:creationId xmlns:a16="http://schemas.microsoft.com/office/drawing/2014/main" id="{4193D49E-3621-45AE-9C0C-566047A06174}"/>
              </a:ext>
            </a:extLst>
          </p:cNvPr>
          <p:cNvSpPr/>
          <p:nvPr/>
        </p:nvSpPr>
        <p:spPr>
          <a:xfrm>
            <a:off x="3714900" y="5058827"/>
            <a:ext cx="5488712" cy="599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FF0000"/>
              </a:solidFill>
            </a:endParaRPr>
          </a:p>
        </p:txBody>
      </p:sp>
      <p:sp>
        <p:nvSpPr>
          <p:cNvPr id="8" name="Más 4">
            <a:extLst>
              <a:ext uri="{FF2B5EF4-FFF2-40B4-BE49-F238E27FC236}">
                <a16:creationId xmlns:a16="http://schemas.microsoft.com/office/drawing/2014/main" id="{7980AEBA-54B5-454A-A19A-18D313F6F10B}"/>
              </a:ext>
            </a:extLst>
          </p:cNvPr>
          <p:cNvSpPr/>
          <p:nvPr/>
        </p:nvSpPr>
        <p:spPr>
          <a:xfrm>
            <a:off x="3308971" y="1322542"/>
            <a:ext cx="511436" cy="504892"/>
          </a:xfrm>
          <a:prstGeom prst="mathPlus">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FF0000"/>
              </a:solidFill>
            </a:endParaRPr>
          </a:p>
        </p:txBody>
      </p:sp>
      <p:sp>
        <p:nvSpPr>
          <p:cNvPr id="9" name="Rectángulo 8">
            <a:extLst>
              <a:ext uri="{FF2B5EF4-FFF2-40B4-BE49-F238E27FC236}">
                <a16:creationId xmlns:a16="http://schemas.microsoft.com/office/drawing/2014/main" id="{E6036E2A-EF23-49D1-9AB0-C3ED5D2E4F8E}"/>
              </a:ext>
            </a:extLst>
          </p:cNvPr>
          <p:cNvSpPr/>
          <p:nvPr/>
        </p:nvSpPr>
        <p:spPr>
          <a:xfrm>
            <a:off x="8968533" y="1493169"/>
            <a:ext cx="470159" cy="1504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FF0000"/>
              </a:solidFill>
            </a:endParaRPr>
          </a:p>
        </p:txBody>
      </p:sp>
      <p:sp>
        <p:nvSpPr>
          <p:cNvPr id="10" name="Rectángulo 9">
            <a:extLst>
              <a:ext uri="{FF2B5EF4-FFF2-40B4-BE49-F238E27FC236}">
                <a16:creationId xmlns:a16="http://schemas.microsoft.com/office/drawing/2014/main" id="{23987DA9-8375-4ACF-B4A0-21269B664FDE}"/>
              </a:ext>
            </a:extLst>
          </p:cNvPr>
          <p:cNvSpPr/>
          <p:nvPr/>
        </p:nvSpPr>
        <p:spPr>
          <a:xfrm>
            <a:off x="2123495" y="1747344"/>
            <a:ext cx="2971533" cy="954107"/>
          </a:xfrm>
          <a:prstGeom prst="rect">
            <a:avLst/>
          </a:prstGeom>
        </p:spPr>
        <p:txBody>
          <a:bodyPr wrap="square">
            <a:spAutoFit/>
          </a:bodyPr>
          <a:lstStyle/>
          <a:p>
            <a:pPr algn="ctr"/>
            <a:endParaRPr lang="es-ES" sz="1400" dirty="0">
              <a:solidFill>
                <a:schemeClr val="tx1">
                  <a:lumMod val="85000"/>
                  <a:lumOff val="15000"/>
                </a:schemeClr>
              </a:solidFill>
              <a:latin typeface="+mj-lt"/>
            </a:endParaRPr>
          </a:p>
          <a:p>
            <a:pPr algn="ctr"/>
            <a:r>
              <a:rPr lang="es-ES" sz="1400" dirty="0">
                <a:solidFill>
                  <a:schemeClr val="tx1">
                    <a:lumMod val="85000"/>
                    <a:lumOff val="15000"/>
                  </a:schemeClr>
                </a:solidFill>
                <a:latin typeface="+mj-lt"/>
              </a:rPr>
              <a:t>Avances en la disponibilidad de una o más vacunas para su uso en Chile con mayor prontitud</a:t>
            </a:r>
          </a:p>
        </p:txBody>
      </p:sp>
      <p:sp>
        <p:nvSpPr>
          <p:cNvPr id="11" name="Rectángulo 10">
            <a:extLst>
              <a:ext uri="{FF2B5EF4-FFF2-40B4-BE49-F238E27FC236}">
                <a16:creationId xmlns:a16="http://schemas.microsoft.com/office/drawing/2014/main" id="{6B903774-FD7F-456B-A084-66264150D60F}"/>
              </a:ext>
            </a:extLst>
          </p:cNvPr>
          <p:cNvSpPr/>
          <p:nvPr/>
        </p:nvSpPr>
        <p:spPr>
          <a:xfrm>
            <a:off x="7652657" y="1558049"/>
            <a:ext cx="3101909" cy="1200329"/>
          </a:xfrm>
          <a:prstGeom prst="rect">
            <a:avLst/>
          </a:prstGeom>
        </p:spPr>
        <p:txBody>
          <a:bodyPr wrap="square">
            <a:spAutoFit/>
          </a:bodyPr>
          <a:lstStyle/>
          <a:p>
            <a:pPr algn="ctr"/>
            <a:endParaRPr lang="es-ES" sz="1600" dirty="0">
              <a:solidFill>
                <a:schemeClr val="tx1">
                  <a:lumMod val="85000"/>
                  <a:lumOff val="15000"/>
                </a:schemeClr>
              </a:solidFill>
              <a:latin typeface="+mj-lt"/>
            </a:endParaRPr>
          </a:p>
          <a:p>
            <a:pPr algn="ctr"/>
            <a:r>
              <a:rPr lang="es-ES" sz="1400" dirty="0">
                <a:solidFill>
                  <a:schemeClr val="tx1">
                    <a:lumMod val="85000"/>
                    <a:lumOff val="15000"/>
                  </a:schemeClr>
                </a:solidFill>
                <a:latin typeface="+mj-lt"/>
              </a:rPr>
              <a:t>Aumento de los contagios y reanudación de cuarentenas</a:t>
            </a:r>
          </a:p>
          <a:p>
            <a:pPr algn="ctr"/>
            <a:r>
              <a:rPr lang="es-ES" sz="1400" dirty="0">
                <a:solidFill>
                  <a:schemeClr val="tx1">
                    <a:lumMod val="85000"/>
                    <a:lumOff val="15000"/>
                  </a:schemeClr>
                </a:solidFill>
                <a:latin typeface="+mj-lt"/>
              </a:rPr>
              <a:t>Debilidad de la inversión más persistente que lo anticipado</a:t>
            </a:r>
          </a:p>
        </p:txBody>
      </p:sp>
      <p:sp>
        <p:nvSpPr>
          <p:cNvPr id="12" name="Rectángulo 11">
            <a:extLst>
              <a:ext uri="{FF2B5EF4-FFF2-40B4-BE49-F238E27FC236}">
                <a16:creationId xmlns:a16="http://schemas.microsoft.com/office/drawing/2014/main" id="{DD6BDFB9-1ABE-4BED-A633-029D2EC59129}"/>
              </a:ext>
            </a:extLst>
          </p:cNvPr>
          <p:cNvSpPr/>
          <p:nvPr/>
        </p:nvSpPr>
        <p:spPr>
          <a:xfrm>
            <a:off x="3714900" y="5047748"/>
            <a:ext cx="5253632" cy="584775"/>
          </a:xfrm>
          <a:prstGeom prst="rect">
            <a:avLst/>
          </a:prstGeom>
        </p:spPr>
        <p:txBody>
          <a:bodyPr wrap="square">
            <a:spAutoFit/>
          </a:bodyPr>
          <a:lstStyle/>
          <a:p>
            <a:pPr algn="ctr"/>
            <a:r>
              <a:rPr lang="es-ES" sz="1600" b="1" dirty="0">
                <a:solidFill>
                  <a:schemeClr val="bg1"/>
                </a:solidFill>
                <a:effectLst>
                  <a:outerShdw blurRad="38100" dist="38100" dir="2700000" algn="tl">
                    <a:srgbClr val="000000">
                      <a:alpha val="43137"/>
                    </a:srgbClr>
                  </a:outerShdw>
                </a:effectLst>
                <a:latin typeface="+mj-lt"/>
              </a:rPr>
              <a:t>Balance de riesgos equilibrado para la inflación y sesgado a la baja para la actividad</a:t>
            </a:r>
          </a:p>
        </p:txBody>
      </p:sp>
      <p:sp>
        <p:nvSpPr>
          <p:cNvPr id="13" name="Rectángulo 12">
            <a:extLst>
              <a:ext uri="{FF2B5EF4-FFF2-40B4-BE49-F238E27FC236}">
                <a16:creationId xmlns:a16="http://schemas.microsoft.com/office/drawing/2014/main" id="{8ECEBD3A-9BD8-478C-95C9-44D4B23D4795}"/>
              </a:ext>
            </a:extLst>
          </p:cNvPr>
          <p:cNvSpPr/>
          <p:nvPr/>
        </p:nvSpPr>
        <p:spPr>
          <a:xfrm>
            <a:off x="3714901" y="5850325"/>
            <a:ext cx="5488712" cy="769441"/>
          </a:xfrm>
          <a:prstGeom prst="rect">
            <a:avLst/>
          </a:prstGeom>
        </p:spPr>
        <p:txBody>
          <a:bodyPr wrap="square">
            <a:spAutoFit/>
          </a:bodyPr>
          <a:lstStyle/>
          <a:p>
            <a:pPr algn="ctr"/>
            <a:r>
              <a:rPr lang="es-ES" sz="1600" b="1" dirty="0">
                <a:solidFill>
                  <a:srgbClr val="FF9933"/>
                </a:solidFill>
                <a:effectLst>
                  <a:outerShdw blurRad="38100" dist="38100" dir="2700000" algn="tl">
                    <a:srgbClr val="000000">
                      <a:alpha val="43137"/>
                    </a:srgbClr>
                  </a:outerShdw>
                </a:effectLst>
                <a:latin typeface="+mj-lt"/>
              </a:rPr>
              <a:t>Riesgos</a:t>
            </a:r>
            <a:r>
              <a:rPr lang="es-ES" sz="1600" b="1" dirty="0">
                <a:solidFill>
                  <a:schemeClr val="bg1"/>
                </a:solidFill>
                <a:effectLst>
                  <a:outerShdw blurRad="38100" dist="38100" dir="2700000" algn="tl">
                    <a:srgbClr val="000000">
                      <a:alpha val="43137"/>
                    </a:srgbClr>
                  </a:outerShdw>
                </a:effectLst>
                <a:latin typeface="+mj-lt"/>
              </a:rPr>
              <a:t>:</a:t>
            </a:r>
          </a:p>
          <a:p>
            <a:pPr algn="ctr"/>
            <a:r>
              <a:rPr lang="es-ES" sz="1400" dirty="0">
                <a:solidFill>
                  <a:schemeClr val="bg1"/>
                </a:solidFill>
                <a:latin typeface="+mj-lt"/>
              </a:rPr>
              <a:t>Menor capacidad de respuesta de los agentes ante escenarios más negativos dado el deterioro de su situación patrimonial en la pandemia</a:t>
            </a:r>
          </a:p>
        </p:txBody>
      </p:sp>
      <p:sp>
        <p:nvSpPr>
          <p:cNvPr id="15" name="Elipse 14">
            <a:extLst>
              <a:ext uri="{FF2B5EF4-FFF2-40B4-BE49-F238E27FC236}">
                <a16:creationId xmlns:a16="http://schemas.microsoft.com/office/drawing/2014/main" id="{209ACA91-6FBA-4AAA-9880-7A508BEC255E}"/>
              </a:ext>
            </a:extLst>
          </p:cNvPr>
          <p:cNvSpPr/>
          <p:nvPr/>
        </p:nvSpPr>
        <p:spPr>
          <a:xfrm>
            <a:off x="7597851" y="1916089"/>
            <a:ext cx="70338" cy="703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L">
              <a:solidFill>
                <a:srgbClr val="FF0000"/>
              </a:solidFill>
            </a:endParaRPr>
          </a:p>
        </p:txBody>
      </p:sp>
      <p:pic>
        <p:nvPicPr>
          <p:cNvPr id="16" name="Imagen 15">
            <a:extLst>
              <a:ext uri="{FF2B5EF4-FFF2-40B4-BE49-F238E27FC236}">
                <a16:creationId xmlns:a16="http://schemas.microsoft.com/office/drawing/2014/main" id="{24A1ED01-91BA-4A5A-8BE2-DD4C6CAB2C86}"/>
              </a:ext>
            </a:extLst>
          </p:cNvPr>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824284">
            <a:off x="9124298" y="2951436"/>
            <a:ext cx="363931" cy="583981"/>
          </a:xfrm>
          <a:prstGeom prst="rect">
            <a:avLst/>
          </a:prstGeom>
        </p:spPr>
      </p:pic>
      <p:pic>
        <p:nvPicPr>
          <p:cNvPr id="17" name="Imagen 16">
            <a:extLst>
              <a:ext uri="{FF2B5EF4-FFF2-40B4-BE49-F238E27FC236}">
                <a16:creationId xmlns:a16="http://schemas.microsoft.com/office/drawing/2014/main" id="{F1939925-5857-4A70-AC50-E50430B6FDB4}"/>
              </a:ext>
            </a:extLst>
          </p:cNvPr>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18606352">
            <a:off x="3467558" y="2834861"/>
            <a:ext cx="363931" cy="583981"/>
          </a:xfrm>
          <a:prstGeom prst="rect">
            <a:avLst/>
          </a:prstGeom>
        </p:spPr>
      </p:pic>
      <p:sp>
        <p:nvSpPr>
          <p:cNvPr id="18" name="Marcador de texto 3">
            <a:extLst>
              <a:ext uri="{FF2B5EF4-FFF2-40B4-BE49-F238E27FC236}">
                <a16:creationId xmlns:a16="http://schemas.microsoft.com/office/drawing/2014/main" id="{7BA1B567-2003-45A1-83AF-EFAD45A71A1E}"/>
              </a:ext>
            </a:extLst>
          </p:cNvPr>
          <p:cNvSpPr txBox="1">
            <a:spLocks/>
          </p:cNvSpPr>
          <p:nvPr/>
        </p:nvSpPr>
        <p:spPr>
          <a:xfrm>
            <a:off x="3111984" y="1041771"/>
            <a:ext cx="2111557" cy="23741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L" sz="1800" b="1" dirty="0">
                <a:solidFill>
                  <a:schemeClr val="tx1">
                    <a:lumMod val="85000"/>
                    <a:lumOff val="15000"/>
                  </a:schemeClr>
                </a:solidFill>
                <a:latin typeface="+mj-lt"/>
              </a:rPr>
              <a:t>Positivo</a:t>
            </a:r>
          </a:p>
        </p:txBody>
      </p:sp>
      <p:sp>
        <p:nvSpPr>
          <p:cNvPr id="19" name="Marcador de texto 3">
            <a:extLst>
              <a:ext uri="{FF2B5EF4-FFF2-40B4-BE49-F238E27FC236}">
                <a16:creationId xmlns:a16="http://schemas.microsoft.com/office/drawing/2014/main" id="{EC1F3EF1-A8B1-489A-B0F0-D08DD91CDDC8}"/>
              </a:ext>
            </a:extLst>
          </p:cNvPr>
          <p:cNvSpPr txBox="1">
            <a:spLocks/>
          </p:cNvSpPr>
          <p:nvPr/>
        </p:nvSpPr>
        <p:spPr>
          <a:xfrm>
            <a:off x="8656180" y="1073361"/>
            <a:ext cx="2111557" cy="23741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L" sz="1800" b="1" dirty="0">
                <a:solidFill>
                  <a:schemeClr val="tx1">
                    <a:lumMod val="85000"/>
                    <a:lumOff val="15000"/>
                  </a:schemeClr>
                </a:solidFill>
                <a:latin typeface="+mj-lt"/>
              </a:rPr>
              <a:t>Negativo</a:t>
            </a:r>
          </a:p>
        </p:txBody>
      </p:sp>
      <p:sp>
        <p:nvSpPr>
          <p:cNvPr id="20" name="Rectángulo 19">
            <a:extLst>
              <a:ext uri="{FF2B5EF4-FFF2-40B4-BE49-F238E27FC236}">
                <a16:creationId xmlns:a16="http://schemas.microsoft.com/office/drawing/2014/main" id="{9FD69813-F71A-40D0-A2A3-D2E24FCC3D34}"/>
              </a:ext>
            </a:extLst>
          </p:cNvPr>
          <p:cNvSpPr/>
          <p:nvPr/>
        </p:nvSpPr>
        <p:spPr>
          <a:xfrm>
            <a:off x="2014888" y="3569044"/>
            <a:ext cx="3909591" cy="769441"/>
          </a:xfrm>
          <a:prstGeom prst="rect">
            <a:avLst/>
          </a:prstGeom>
        </p:spPr>
        <p:txBody>
          <a:bodyPr wrap="square">
            <a:spAutoFit/>
          </a:bodyPr>
          <a:lstStyle/>
          <a:p>
            <a:r>
              <a:rPr lang="es-ES" sz="1600" b="1" dirty="0">
                <a:solidFill>
                  <a:schemeClr val="accent2">
                    <a:lumMod val="75000"/>
                  </a:schemeClr>
                </a:solidFill>
                <a:latin typeface="+mj-lt"/>
              </a:rPr>
              <a:t>Implicancias:</a:t>
            </a:r>
          </a:p>
          <a:p>
            <a:pPr marL="285750" indent="-285750">
              <a:buFont typeface="Arial" panose="020B0604020202020204" pitchFamily="34" charset="0"/>
              <a:buChar char="•"/>
            </a:pPr>
            <a:r>
              <a:rPr lang="es-ES" sz="1400" dirty="0">
                <a:solidFill>
                  <a:schemeClr val="tx1">
                    <a:lumMod val="85000"/>
                    <a:lumOff val="15000"/>
                  </a:schemeClr>
                </a:solidFill>
                <a:latin typeface="+mj-lt"/>
              </a:rPr>
              <a:t>Efectos positivos sobre expectativas, actividad, empleo y convergencia inflacionaria.</a:t>
            </a:r>
          </a:p>
        </p:txBody>
      </p:sp>
      <p:sp>
        <p:nvSpPr>
          <p:cNvPr id="21" name="Rectángulo 20">
            <a:extLst>
              <a:ext uri="{FF2B5EF4-FFF2-40B4-BE49-F238E27FC236}">
                <a16:creationId xmlns:a16="http://schemas.microsoft.com/office/drawing/2014/main" id="{7B5A269A-A428-41B9-A04B-2D28EF0A802C}"/>
              </a:ext>
            </a:extLst>
          </p:cNvPr>
          <p:cNvSpPr/>
          <p:nvPr/>
        </p:nvSpPr>
        <p:spPr>
          <a:xfrm>
            <a:off x="7179738" y="3501824"/>
            <a:ext cx="3707218" cy="1415772"/>
          </a:xfrm>
          <a:prstGeom prst="rect">
            <a:avLst/>
          </a:prstGeom>
        </p:spPr>
        <p:txBody>
          <a:bodyPr wrap="square">
            <a:spAutoFit/>
          </a:bodyPr>
          <a:lstStyle/>
          <a:p>
            <a:r>
              <a:rPr lang="es-ES" sz="1600" b="1" dirty="0">
                <a:solidFill>
                  <a:schemeClr val="accent2">
                    <a:lumMod val="75000"/>
                  </a:schemeClr>
                </a:solidFill>
                <a:latin typeface="+mj-lt"/>
              </a:rPr>
              <a:t>Implicancias:</a:t>
            </a:r>
          </a:p>
          <a:p>
            <a:pPr marL="285750" indent="-285750">
              <a:buFont typeface="Arial" panose="020B0604020202020204" pitchFamily="34" charset="0"/>
              <a:buChar char="•"/>
            </a:pPr>
            <a:r>
              <a:rPr lang="es-ES" sz="1400" dirty="0">
                <a:solidFill>
                  <a:schemeClr val="tx1">
                    <a:lumMod val="85000"/>
                    <a:lumOff val="15000"/>
                  </a:schemeClr>
                </a:solidFill>
                <a:latin typeface="+mj-lt"/>
              </a:rPr>
              <a:t>Lenta recuperación de sectores de mayor interacción social (alza de contagios y cuarentenas) y del mercado laboral</a:t>
            </a:r>
          </a:p>
          <a:p>
            <a:pPr marL="285750" indent="-285750">
              <a:buFont typeface="Arial" panose="020B0604020202020204" pitchFamily="34" charset="0"/>
              <a:buChar char="•"/>
            </a:pPr>
            <a:r>
              <a:rPr lang="es-ES" sz="1400" dirty="0">
                <a:solidFill>
                  <a:schemeClr val="tx1">
                    <a:lumMod val="85000"/>
                    <a:lumOff val="15000"/>
                  </a:schemeClr>
                </a:solidFill>
                <a:latin typeface="+mj-lt"/>
              </a:rPr>
              <a:t>Efectos negativos sobre crecimiento y sobre convergencia inflacionaria</a:t>
            </a:r>
          </a:p>
        </p:txBody>
      </p:sp>
      <p:pic>
        <p:nvPicPr>
          <p:cNvPr id="22" name="Imagen 21">
            <a:extLst>
              <a:ext uri="{FF2B5EF4-FFF2-40B4-BE49-F238E27FC236}">
                <a16:creationId xmlns:a16="http://schemas.microsoft.com/office/drawing/2014/main" id="{B6630506-7CDC-4E70-9A97-9D742931C52F}"/>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583736" y="1233425"/>
            <a:ext cx="1621468" cy="1621468"/>
          </a:xfrm>
          <a:prstGeom prst="rect">
            <a:avLst/>
          </a:prstGeom>
        </p:spPr>
      </p:pic>
      <p:sp>
        <p:nvSpPr>
          <p:cNvPr id="24" name="Elipse 23">
            <a:extLst>
              <a:ext uri="{FF2B5EF4-FFF2-40B4-BE49-F238E27FC236}">
                <a16:creationId xmlns:a16="http://schemas.microsoft.com/office/drawing/2014/main" id="{209ACA91-6FBA-4AAA-9880-7A508BEC255E}"/>
              </a:ext>
            </a:extLst>
          </p:cNvPr>
          <p:cNvSpPr/>
          <p:nvPr/>
        </p:nvSpPr>
        <p:spPr>
          <a:xfrm>
            <a:off x="7602475" y="2373284"/>
            <a:ext cx="70338" cy="703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L">
              <a:solidFill>
                <a:srgbClr val="FF0000"/>
              </a:solidFill>
            </a:endParaRPr>
          </a:p>
        </p:txBody>
      </p:sp>
      <p:sp>
        <p:nvSpPr>
          <p:cNvPr id="26" name="Elipse 25">
            <a:extLst>
              <a:ext uri="{FF2B5EF4-FFF2-40B4-BE49-F238E27FC236}">
                <a16:creationId xmlns:a16="http://schemas.microsoft.com/office/drawing/2014/main" id="{209ACA91-6FBA-4AAA-9880-7A508BEC255E}"/>
              </a:ext>
            </a:extLst>
          </p:cNvPr>
          <p:cNvSpPr/>
          <p:nvPr/>
        </p:nvSpPr>
        <p:spPr>
          <a:xfrm>
            <a:off x="2133216" y="2053975"/>
            <a:ext cx="70338" cy="703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L">
              <a:solidFill>
                <a:srgbClr val="FF0000"/>
              </a:solidFill>
            </a:endParaRPr>
          </a:p>
        </p:txBody>
      </p:sp>
    </p:spTree>
    <p:extLst>
      <p:ext uri="{BB962C8B-B14F-4D97-AF65-F5344CB8AC3E}">
        <p14:creationId xmlns:p14="http://schemas.microsoft.com/office/powerpoint/2010/main" val="479339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texto 2">
            <a:extLst>
              <a:ext uri="{FF2B5EF4-FFF2-40B4-BE49-F238E27FC236}">
                <a16:creationId xmlns:a16="http://schemas.microsoft.com/office/drawing/2014/main" id="{3BE0E753-F0A8-49D5-9095-569742AEE8A6}"/>
              </a:ext>
            </a:extLst>
          </p:cNvPr>
          <p:cNvSpPr>
            <a:spLocks noGrp="1"/>
          </p:cNvSpPr>
          <p:nvPr>
            <p:ph type="body" sz="quarter" idx="11"/>
          </p:nvPr>
        </p:nvSpPr>
        <p:spPr>
          <a:xfrm>
            <a:off x="1591689" y="6287932"/>
            <a:ext cx="9882556" cy="589545"/>
          </a:xfrm>
        </p:spPr>
        <p:txBody>
          <a:bodyPr/>
          <a:lstStyle/>
          <a:p>
            <a:pPr algn="just"/>
            <a:r>
              <a:rPr lang="es-ES" sz="1000" dirty="0"/>
              <a:t>(f) Proyección. Considera el punto medio de los rangos de crecimiento proyectados contenidos en el </a:t>
            </a:r>
            <a:r>
              <a:rPr lang="es-ES" sz="1000" dirty="0" err="1"/>
              <a:t>IPoM</a:t>
            </a:r>
            <a:r>
              <a:rPr lang="es-ES" sz="1000" dirty="0"/>
              <a:t> respectivo. Fuente: Banco Central de Chile.</a:t>
            </a:r>
            <a:endParaRPr lang="es-CL" dirty="0"/>
          </a:p>
        </p:txBody>
      </p:sp>
      <p:sp>
        <p:nvSpPr>
          <p:cNvPr id="18" name="Marcador de texto 3">
            <a:extLst>
              <a:ext uri="{FF2B5EF4-FFF2-40B4-BE49-F238E27FC236}">
                <a16:creationId xmlns:a16="http://schemas.microsoft.com/office/drawing/2014/main" id="{BED0844D-3D12-455C-916B-7B5313A8929C}"/>
              </a:ext>
            </a:extLst>
          </p:cNvPr>
          <p:cNvSpPr>
            <a:spLocks noGrp="1"/>
          </p:cNvSpPr>
          <p:nvPr>
            <p:ph type="body" sz="quarter" idx="12"/>
          </p:nvPr>
        </p:nvSpPr>
        <p:spPr>
          <a:xfrm>
            <a:off x="1591690" y="1633818"/>
            <a:ext cx="10051386" cy="299525"/>
          </a:xfrm>
        </p:spPr>
        <p:txBody>
          <a:bodyPr/>
          <a:lstStyle/>
          <a:p>
            <a:pPr algn="l"/>
            <a:r>
              <a:rPr lang="es-ES" sz="1800" dirty="0"/>
              <a:t>PIB real</a:t>
            </a:r>
            <a:endParaRPr lang="es-CL" sz="1800" dirty="0"/>
          </a:p>
        </p:txBody>
      </p:sp>
      <p:sp>
        <p:nvSpPr>
          <p:cNvPr id="19" name="Marcador de texto 4">
            <a:extLst>
              <a:ext uri="{FF2B5EF4-FFF2-40B4-BE49-F238E27FC236}">
                <a16:creationId xmlns:a16="http://schemas.microsoft.com/office/drawing/2014/main" id="{B0F97D8F-6F23-46D3-9148-9EDD18DEECF2}"/>
              </a:ext>
            </a:extLst>
          </p:cNvPr>
          <p:cNvSpPr>
            <a:spLocks noGrp="1"/>
          </p:cNvSpPr>
          <p:nvPr>
            <p:ph type="body" sz="quarter" idx="13"/>
          </p:nvPr>
        </p:nvSpPr>
        <p:spPr>
          <a:xfrm>
            <a:off x="1591690" y="1923838"/>
            <a:ext cx="10051386" cy="299525"/>
          </a:xfrm>
        </p:spPr>
        <p:txBody>
          <a:bodyPr/>
          <a:lstStyle/>
          <a:p>
            <a:pPr algn="l"/>
            <a:r>
              <a:rPr lang="es-ES" sz="1600" dirty="0"/>
              <a:t>(billones de pesos, volumen a precios del año anterior encadenado)</a:t>
            </a:r>
            <a:endParaRPr lang="es-CL" sz="1600" dirty="0"/>
          </a:p>
        </p:txBody>
      </p:sp>
      <p:graphicFrame>
        <p:nvGraphicFramePr>
          <p:cNvPr id="7" name="Marcador de tabla 6">
            <a:extLst>
              <a:ext uri="{FF2B5EF4-FFF2-40B4-BE49-F238E27FC236}">
                <a16:creationId xmlns:a16="http://schemas.microsoft.com/office/drawing/2014/main" id="{14CD9F59-CC3F-4148-BB48-E49D7CF6EB75}"/>
              </a:ext>
            </a:extLst>
          </p:cNvPr>
          <p:cNvGraphicFramePr>
            <a:graphicFrameLocks noGrp="1"/>
          </p:cNvGraphicFramePr>
          <p:nvPr>
            <p:ph type="tbl" sz="quarter" idx="14"/>
          </p:nvPr>
        </p:nvGraphicFramePr>
        <p:xfrm>
          <a:off x="1591689" y="2537162"/>
          <a:ext cx="9882556" cy="3460750"/>
        </p:xfrm>
        <a:graphic>
          <a:graphicData uri="http://schemas.openxmlformats.org/drawingml/2006/chart">
            <c:chart xmlns:c="http://schemas.openxmlformats.org/drawingml/2006/chart" xmlns:r="http://schemas.openxmlformats.org/officeDocument/2006/relationships" r:id="rId3"/>
          </a:graphicData>
        </a:graphic>
      </p:graphicFrame>
      <p:sp>
        <p:nvSpPr>
          <p:cNvPr id="6" name="Marcador de texto 1">
            <a:extLst>
              <a:ext uri="{FF2B5EF4-FFF2-40B4-BE49-F238E27FC236}">
                <a16:creationId xmlns:a16="http://schemas.microsoft.com/office/drawing/2014/main" id="{0CCFEA2D-1AB3-48DE-A1D0-43BB7CA2F2C0}"/>
              </a:ext>
            </a:extLst>
          </p:cNvPr>
          <p:cNvSpPr>
            <a:spLocks noGrp="1"/>
          </p:cNvSpPr>
          <p:nvPr>
            <p:ph type="body" sz="quarter" idx="10"/>
          </p:nvPr>
        </p:nvSpPr>
        <p:spPr>
          <a:xfrm>
            <a:off x="1463673" y="346251"/>
            <a:ext cx="10030121" cy="626249"/>
          </a:xfrm>
        </p:spPr>
        <p:txBody>
          <a:bodyPr/>
          <a:lstStyle/>
          <a:p>
            <a:pPr algn="l"/>
            <a:r>
              <a:rPr lang="es-ES" sz="2000" dirty="0"/>
              <a:t>De todos modos, la economía chilena ha sufrido dos shocks considerables en los últimos quince meses, y recuperar lo perdido requerirá tiempo y mucho esfuerzo.</a:t>
            </a:r>
          </a:p>
        </p:txBody>
      </p:sp>
    </p:spTree>
    <p:extLst>
      <p:ext uri="{BB962C8B-B14F-4D97-AF65-F5344CB8AC3E}">
        <p14:creationId xmlns:p14="http://schemas.microsoft.com/office/powerpoint/2010/main" val="3197111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texto 2">
            <a:extLst>
              <a:ext uri="{FF2B5EF4-FFF2-40B4-BE49-F238E27FC236}">
                <a16:creationId xmlns:a16="http://schemas.microsoft.com/office/drawing/2014/main" id="{3BE0E753-F0A8-49D5-9095-569742AEE8A6}"/>
              </a:ext>
            </a:extLst>
          </p:cNvPr>
          <p:cNvSpPr>
            <a:spLocks noGrp="1"/>
          </p:cNvSpPr>
          <p:nvPr>
            <p:ph type="body" sz="quarter" idx="11"/>
          </p:nvPr>
        </p:nvSpPr>
        <p:spPr>
          <a:xfrm>
            <a:off x="1591689" y="5927713"/>
            <a:ext cx="9882556" cy="589545"/>
          </a:xfrm>
        </p:spPr>
        <p:txBody>
          <a:bodyPr/>
          <a:lstStyle/>
          <a:p>
            <a:pPr algn="just"/>
            <a:r>
              <a:rPr lang="es-ES" sz="1000" dirty="0"/>
              <a:t>(*) En ambos casos corresponde al Índice de Incertidumbre de Política Económica (EPU, por sus siglas en inglés). </a:t>
            </a:r>
          </a:p>
          <a:p>
            <a:pPr algn="just"/>
            <a:r>
              <a:rPr lang="es-ES" sz="1000" dirty="0"/>
              <a:t>Fuentes: Bloomberg y CLAPES UC.</a:t>
            </a:r>
            <a:endParaRPr lang="es-CL" dirty="0"/>
          </a:p>
        </p:txBody>
      </p:sp>
      <p:sp>
        <p:nvSpPr>
          <p:cNvPr id="18" name="Marcador de texto 3">
            <a:extLst>
              <a:ext uri="{FF2B5EF4-FFF2-40B4-BE49-F238E27FC236}">
                <a16:creationId xmlns:a16="http://schemas.microsoft.com/office/drawing/2014/main" id="{BED0844D-3D12-455C-916B-7B5313A8929C}"/>
              </a:ext>
            </a:extLst>
          </p:cNvPr>
          <p:cNvSpPr>
            <a:spLocks noGrp="1"/>
          </p:cNvSpPr>
          <p:nvPr>
            <p:ph type="body" sz="quarter" idx="12"/>
          </p:nvPr>
        </p:nvSpPr>
        <p:spPr>
          <a:xfrm>
            <a:off x="1591690" y="1393679"/>
            <a:ext cx="10051386" cy="299525"/>
          </a:xfrm>
        </p:spPr>
        <p:txBody>
          <a:bodyPr/>
          <a:lstStyle/>
          <a:p>
            <a:pPr algn="l"/>
            <a:r>
              <a:rPr lang="es-ES" sz="1800" dirty="0"/>
              <a:t>Incertidumbre (*)</a:t>
            </a:r>
            <a:endParaRPr lang="es-CL" sz="1800" dirty="0"/>
          </a:p>
        </p:txBody>
      </p:sp>
      <p:sp>
        <p:nvSpPr>
          <p:cNvPr id="19" name="Marcador de texto 4">
            <a:extLst>
              <a:ext uri="{FF2B5EF4-FFF2-40B4-BE49-F238E27FC236}">
                <a16:creationId xmlns:a16="http://schemas.microsoft.com/office/drawing/2014/main" id="{B0F97D8F-6F23-46D3-9148-9EDD18DEECF2}"/>
              </a:ext>
            </a:extLst>
          </p:cNvPr>
          <p:cNvSpPr>
            <a:spLocks noGrp="1"/>
          </p:cNvSpPr>
          <p:nvPr>
            <p:ph type="body" sz="quarter" idx="13"/>
          </p:nvPr>
        </p:nvSpPr>
        <p:spPr>
          <a:xfrm>
            <a:off x="1591690" y="1683699"/>
            <a:ext cx="10051386" cy="299525"/>
          </a:xfrm>
        </p:spPr>
        <p:txBody>
          <a:bodyPr/>
          <a:lstStyle/>
          <a:p>
            <a:pPr algn="l"/>
            <a:r>
              <a:rPr lang="es-ES" sz="1600" dirty="0"/>
              <a:t>(Dic.2018=100)</a:t>
            </a:r>
            <a:endParaRPr lang="es-CL" sz="1600" dirty="0"/>
          </a:p>
        </p:txBody>
      </p:sp>
      <p:graphicFrame>
        <p:nvGraphicFramePr>
          <p:cNvPr id="8" name="Marcador de tabla 7">
            <a:extLst>
              <a:ext uri="{FF2B5EF4-FFF2-40B4-BE49-F238E27FC236}">
                <a16:creationId xmlns:a16="http://schemas.microsoft.com/office/drawing/2014/main" id="{ACF2BA2A-10B2-4328-B30E-100F7B54BEB0}"/>
              </a:ext>
            </a:extLst>
          </p:cNvPr>
          <p:cNvGraphicFramePr>
            <a:graphicFrameLocks noGrp="1"/>
          </p:cNvGraphicFramePr>
          <p:nvPr>
            <p:ph type="tbl" sz="quarter" idx="14"/>
          </p:nvPr>
        </p:nvGraphicFramePr>
        <p:xfrm>
          <a:off x="1591689" y="2176943"/>
          <a:ext cx="9882556" cy="3460750"/>
        </p:xfrm>
        <a:graphic>
          <a:graphicData uri="http://schemas.openxmlformats.org/drawingml/2006/chart">
            <c:chart xmlns:c="http://schemas.openxmlformats.org/drawingml/2006/chart" xmlns:r="http://schemas.openxmlformats.org/officeDocument/2006/relationships" r:id="rId2"/>
          </a:graphicData>
        </a:graphic>
      </p:graphicFrame>
      <p:sp>
        <p:nvSpPr>
          <p:cNvPr id="6" name="Marcador de texto 1">
            <a:extLst>
              <a:ext uri="{FF2B5EF4-FFF2-40B4-BE49-F238E27FC236}">
                <a16:creationId xmlns:a16="http://schemas.microsoft.com/office/drawing/2014/main" id="{0CCFEA2D-1AB3-48DE-A1D0-43BB7CA2F2C0}"/>
              </a:ext>
            </a:extLst>
          </p:cNvPr>
          <p:cNvSpPr>
            <a:spLocks noGrp="1"/>
          </p:cNvSpPr>
          <p:nvPr>
            <p:ph type="body" sz="quarter" idx="10"/>
          </p:nvPr>
        </p:nvSpPr>
        <p:spPr>
          <a:xfrm>
            <a:off x="1463673" y="346251"/>
            <a:ext cx="10030121" cy="626249"/>
          </a:xfrm>
        </p:spPr>
        <p:txBody>
          <a:bodyPr/>
          <a:lstStyle/>
          <a:p>
            <a:pPr algn="l"/>
            <a:r>
              <a:rPr lang="es-ES" sz="2000" dirty="0"/>
              <a:t>Además, se mantienen niveles de incertidumbre mayores a los del pasado y a los de países desarrollados a los que habíamos tratado de acercarnos en las últimas décadas.</a:t>
            </a:r>
          </a:p>
        </p:txBody>
      </p:sp>
    </p:spTree>
    <p:extLst>
      <p:ext uri="{BB962C8B-B14F-4D97-AF65-F5344CB8AC3E}">
        <p14:creationId xmlns:p14="http://schemas.microsoft.com/office/powerpoint/2010/main" val="435003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E4989CD6-F087-4B54-962B-B804491A4ED5}"/>
              </a:ext>
            </a:extLst>
          </p:cNvPr>
          <p:cNvSpPr/>
          <p:nvPr/>
        </p:nvSpPr>
        <p:spPr>
          <a:xfrm>
            <a:off x="4040599" y="1880656"/>
            <a:ext cx="2036184" cy="3892351"/>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Marcador de texto 1"/>
          <p:cNvSpPr>
            <a:spLocks noGrp="1"/>
          </p:cNvSpPr>
          <p:nvPr>
            <p:ph type="body" sz="quarter" idx="10"/>
          </p:nvPr>
        </p:nvSpPr>
        <p:spPr>
          <a:xfrm>
            <a:off x="1463674" y="484796"/>
            <a:ext cx="9393238" cy="320431"/>
          </a:xfrm>
        </p:spPr>
        <p:txBody>
          <a:bodyPr/>
          <a:lstStyle/>
          <a:p>
            <a:pPr algn="l"/>
            <a:r>
              <a:rPr lang="es-ES" sz="2800" dirty="0"/>
              <a:t>Comentarios finales</a:t>
            </a:r>
          </a:p>
        </p:txBody>
      </p:sp>
      <p:sp>
        <p:nvSpPr>
          <p:cNvPr id="5" name="Rectángulo 4"/>
          <p:cNvSpPr/>
          <p:nvPr/>
        </p:nvSpPr>
        <p:spPr>
          <a:xfrm>
            <a:off x="1463675" y="1880656"/>
            <a:ext cx="2036184" cy="3892351"/>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p:cNvSpPr txBox="1"/>
          <p:nvPr/>
        </p:nvSpPr>
        <p:spPr>
          <a:xfrm>
            <a:off x="1463674" y="2140426"/>
            <a:ext cx="2036185" cy="3108543"/>
          </a:xfrm>
          <a:prstGeom prst="rect">
            <a:avLst/>
          </a:prstGeom>
          <a:noFill/>
        </p:spPr>
        <p:txBody>
          <a:bodyPr wrap="square" rtlCol="0">
            <a:spAutoFit/>
          </a:bodyPr>
          <a:lstStyle/>
          <a:p>
            <a:r>
              <a:rPr lang="es-ES" sz="1400" b="1" dirty="0">
                <a:solidFill>
                  <a:schemeClr val="accent3">
                    <a:lumMod val="50000"/>
                  </a:schemeClr>
                </a:solidFill>
              </a:rPr>
              <a:t>La recuperación de la economía chilena sigue enfrentando importantes desafíos, tanto por la evolución de la pandemia como por la situación política iniciada tras la crisis social de fines de 2019. El escenario central contempla que esta última seguirá la vía institucional aprobada por el Congreso.</a:t>
            </a:r>
          </a:p>
        </p:txBody>
      </p:sp>
      <p:sp>
        <p:nvSpPr>
          <p:cNvPr id="12" name="CuadroTexto 11">
            <a:extLst>
              <a:ext uri="{FF2B5EF4-FFF2-40B4-BE49-F238E27FC236}">
                <a16:creationId xmlns:a16="http://schemas.microsoft.com/office/drawing/2014/main" id="{D32EECF2-D4CE-422B-B332-5C8EA917CCB6}"/>
              </a:ext>
            </a:extLst>
          </p:cNvPr>
          <p:cNvSpPr txBox="1"/>
          <p:nvPr/>
        </p:nvSpPr>
        <p:spPr>
          <a:xfrm>
            <a:off x="4040598" y="2140426"/>
            <a:ext cx="2036185" cy="2677656"/>
          </a:xfrm>
          <a:prstGeom prst="rect">
            <a:avLst/>
          </a:prstGeom>
          <a:noFill/>
        </p:spPr>
        <p:txBody>
          <a:bodyPr wrap="square" rtlCol="0">
            <a:spAutoFit/>
          </a:bodyPr>
          <a:lstStyle/>
          <a:p>
            <a:r>
              <a:rPr lang="es-ES" sz="1400" b="1" dirty="0">
                <a:solidFill>
                  <a:schemeClr val="tx1">
                    <a:lumMod val="65000"/>
                    <a:lumOff val="35000"/>
                  </a:schemeClr>
                </a:solidFill>
              </a:rPr>
              <a:t>Para hacer frente al complejo panorama, el gobierno, las empresas, los hogares y las instituciones financieras han ido haciendo uso intensivo de las holguras acumuladas en años anteriores, lo que ha deteriorado significativamente su situación patrimonial.</a:t>
            </a:r>
          </a:p>
        </p:txBody>
      </p:sp>
      <p:sp>
        <p:nvSpPr>
          <p:cNvPr id="13" name="Rectángulo 12">
            <a:extLst>
              <a:ext uri="{FF2B5EF4-FFF2-40B4-BE49-F238E27FC236}">
                <a16:creationId xmlns:a16="http://schemas.microsoft.com/office/drawing/2014/main" id="{A66D24A2-A768-427B-9CC5-C908F51A1D9C}"/>
              </a:ext>
            </a:extLst>
          </p:cNvPr>
          <p:cNvSpPr/>
          <p:nvPr/>
        </p:nvSpPr>
        <p:spPr>
          <a:xfrm>
            <a:off x="6640635" y="1880656"/>
            <a:ext cx="2036184" cy="3892351"/>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CuadroTexto 13">
            <a:extLst>
              <a:ext uri="{FF2B5EF4-FFF2-40B4-BE49-F238E27FC236}">
                <a16:creationId xmlns:a16="http://schemas.microsoft.com/office/drawing/2014/main" id="{FDE1790A-E9E6-44E4-9F30-FBF5EA3BF4B2}"/>
              </a:ext>
            </a:extLst>
          </p:cNvPr>
          <p:cNvSpPr txBox="1"/>
          <p:nvPr/>
        </p:nvSpPr>
        <p:spPr>
          <a:xfrm>
            <a:off x="6605189" y="2140426"/>
            <a:ext cx="2036185" cy="1815882"/>
          </a:xfrm>
          <a:prstGeom prst="rect">
            <a:avLst/>
          </a:prstGeom>
          <a:noFill/>
        </p:spPr>
        <p:txBody>
          <a:bodyPr wrap="square" rtlCol="0">
            <a:spAutoFit/>
          </a:bodyPr>
          <a:lstStyle/>
          <a:p>
            <a:r>
              <a:rPr lang="es-ES" sz="1400" b="1" dirty="0">
                <a:solidFill>
                  <a:schemeClr val="tx1">
                    <a:lumMod val="65000"/>
                    <a:lumOff val="35000"/>
                  </a:schemeClr>
                </a:solidFill>
              </a:rPr>
              <a:t>Ello nos hace más vulnerables frente a escenarios más negativos e impone crecientes desafíos al acompañar el proceso de recuperación de la economía.  </a:t>
            </a:r>
          </a:p>
        </p:txBody>
      </p:sp>
      <p:sp>
        <p:nvSpPr>
          <p:cNvPr id="15" name="Rectángulo 14">
            <a:extLst>
              <a:ext uri="{FF2B5EF4-FFF2-40B4-BE49-F238E27FC236}">
                <a16:creationId xmlns:a16="http://schemas.microsoft.com/office/drawing/2014/main" id="{9F1C187F-D20A-4E25-971E-4C2C0105D6CF}"/>
              </a:ext>
            </a:extLst>
          </p:cNvPr>
          <p:cNvSpPr/>
          <p:nvPr/>
        </p:nvSpPr>
        <p:spPr>
          <a:xfrm>
            <a:off x="9232696" y="1880656"/>
            <a:ext cx="2036184" cy="3892351"/>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CuadroTexto 15">
            <a:extLst>
              <a:ext uri="{FF2B5EF4-FFF2-40B4-BE49-F238E27FC236}">
                <a16:creationId xmlns:a16="http://schemas.microsoft.com/office/drawing/2014/main" id="{0E8E5B61-9EDD-4B6A-8567-10AC00A6C874}"/>
              </a:ext>
            </a:extLst>
          </p:cNvPr>
          <p:cNvSpPr txBox="1"/>
          <p:nvPr/>
        </p:nvSpPr>
        <p:spPr>
          <a:xfrm>
            <a:off x="9240671" y="2084251"/>
            <a:ext cx="2036185" cy="3323987"/>
          </a:xfrm>
          <a:prstGeom prst="rect">
            <a:avLst/>
          </a:prstGeom>
          <a:noFill/>
        </p:spPr>
        <p:txBody>
          <a:bodyPr wrap="square" rtlCol="0">
            <a:spAutoFit/>
          </a:bodyPr>
          <a:lstStyle/>
          <a:p>
            <a:pPr lvl="0"/>
            <a:r>
              <a:rPr lang="es-ES" sz="1400" b="1" dirty="0">
                <a:solidFill>
                  <a:schemeClr val="tx1">
                    <a:lumMod val="65000"/>
                    <a:lumOff val="35000"/>
                  </a:schemeClr>
                </a:solidFill>
              </a:rPr>
              <a:t>La política monetaria </a:t>
            </a:r>
            <a:r>
              <a:rPr lang="es-CL" sz="1400" b="1" dirty="0">
                <a:solidFill>
                  <a:schemeClr val="tx1">
                    <a:lumMod val="65000"/>
                    <a:lumOff val="35000"/>
                  </a:schemeClr>
                </a:solidFill>
              </a:rPr>
              <a:t>mantendrá el impulso monetario por un tiempo prolongado, apuntando al cumplimiento de sus objetivos. Para ello, estimamos que la TPM seguirá estando en su piso técnico gran parte del horizonte de política y las medidas no convencionales continuarán en aplicación.</a:t>
            </a:r>
          </a:p>
        </p:txBody>
      </p:sp>
      <p:pic>
        <p:nvPicPr>
          <p:cNvPr id="17" name="Imagen 16">
            <a:extLst>
              <a:ext uri="{FF2B5EF4-FFF2-40B4-BE49-F238E27FC236}">
                <a16:creationId xmlns:a16="http://schemas.microsoft.com/office/drawing/2014/main" id="{3C7219C8-5E5D-4C1C-9B1B-2CB7FC5BBB6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57425" y="949374"/>
            <a:ext cx="1078695" cy="1078695"/>
          </a:xfrm>
          <a:prstGeom prst="rect">
            <a:avLst/>
          </a:prstGeom>
        </p:spPr>
      </p:pic>
      <p:pic>
        <p:nvPicPr>
          <p:cNvPr id="18" name="Imagen 17">
            <a:extLst>
              <a:ext uri="{FF2B5EF4-FFF2-40B4-BE49-F238E27FC236}">
                <a16:creationId xmlns:a16="http://schemas.microsoft.com/office/drawing/2014/main" id="{A58152E0-4B81-437E-991F-86F5981BEF1D}"/>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32776" y="892813"/>
            <a:ext cx="1124444" cy="1124444"/>
          </a:xfrm>
          <a:prstGeom prst="rect">
            <a:avLst/>
          </a:prstGeom>
        </p:spPr>
      </p:pic>
      <p:pic>
        <p:nvPicPr>
          <p:cNvPr id="7" name="Imagen 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27269" y="884988"/>
            <a:ext cx="1255438" cy="1255438"/>
          </a:xfrm>
          <a:prstGeom prst="rect">
            <a:avLst/>
          </a:prstGeom>
        </p:spPr>
      </p:pic>
      <p:pic>
        <p:nvPicPr>
          <p:cNvPr id="10" name="Imagen 9"/>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709275" y="1051596"/>
            <a:ext cx="932597" cy="932597"/>
          </a:xfrm>
          <a:prstGeom prst="rect">
            <a:avLst/>
          </a:prstGeom>
        </p:spPr>
      </p:pic>
    </p:spTree>
    <p:extLst>
      <p:ext uri="{BB962C8B-B14F-4D97-AF65-F5344CB8AC3E}">
        <p14:creationId xmlns:p14="http://schemas.microsoft.com/office/powerpoint/2010/main" val="2872119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2233803" y="1864674"/>
            <a:ext cx="5532434" cy="2010519"/>
          </a:xfrm>
        </p:spPr>
        <p:txBody>
          <a:bodyPr/>
          <a:lstStyle/>
          <a:p>
            <a:r>
              <a:rPr lang="es-CL" dirty="0"/>
              <a:t>INFORME DE POLÍTICA MONETARIA</a:t>
            </a:r>
          </a:p>
          <a:p>
            <a:r>
              <a:rPr lang="es-CL" dirty="0"/>
              <a:t>Diciembre 2020</a:t>
            </a:r>
          </a:p>
        </p:txBody>
      </p:sp>
      <p:sp>
        <p:nvSpPr>
          <p:cNvPr id="4" name="Marcador de texto 3"/>
          <p:cNvSpPr>
            <a:spLocks noGrp="1"/>
          </p:cNvSpPr>
          <p:nvPr>
            <p:ph type="body" sz="quarter" idx="12"/>
          </p:nvPr>
        </p:nvSpPr>
        <p:spPr/>
        <p:txBody>
          <a:bodyPr/>
          <a:lstStyle/>
          <a:p>
            <a:r>
              <a:rPr lang="es-CL" dirty="0"/>
              <a:t>Banco Central de Chile, 11 de diciembre 2020</a:t>
            </a:r>
            <a:endParaRPr lang="es-ES" dirty="0"/>
          </a:p>
        </p:txBody>
      </p:sp>
      <p:sp>
        <p:nvSpPr>
          <p:cNvPr id="6" name="Marcador de texto 17"/>
          <p:cNvSpPr>
            <a:spLocks noGrp="1"/>
          </p:cNvSpPr>
          <p:nvPr>
            <p:ph type="body" sz="quarter" idx="11" hasCustomPrompt="1"/>
          </p:nvPr>
        </p:nvSpPr>
        <p:spPr>
          <a:xfrm>
            <a:off x="4786084" y="4989769"/>
            <a:ext cx="3530600" cy="328068"/>
          </a:xfrm>
          <a:prstGeom prst="rect">
            <a:avLst/>
          </a:prstGeom>
        </p:spPr>
        <p:txBody>
          <a:bodyPr/>
          <a:lstStyle>
            <a:lvl1pPr marL="0" indent="0">
              <a:buNone/>
              <a:defRPr sz="2400" baseline="0">
                <a:solidFill>
                  <a:schemeClr val="bg1"/>
                </a:solidFill>
              </a:defRPr>
            </a:lvl1pPr>
          </a:lstStyle>
          <a:p>
            <a:pPr lvl="0"/>
            <a:r>
              <a:rPr lang="es-CL" dirty="0"/>
              <a:t>Rosanna Costa</a:t>
            </a:r>
          </a:p>
        </p:txBody>
      </p:sp>
      <p:sp>
        <p:nvSpPr>
          <p:cNvPr id="7" name="Marcador de texto 2"/>
          <p:cNvSpPr txBox="1">
            <a:spLocks/>
          </p:cNvSpPr>
          <p:nvPr/>
        </p:nvSpPr>
        <p:spPr>
          <a:xfrm>
            <a:off x="4786313" y="5501894"/>
            <a:ext cx="4714738" cy="43059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t>Consejera</a:t>
            </a:r>
            <a:endParaRPr lang="es-ES" dirty="0"/>
          </a:p>
        </p:txBody>
      </p:sp>
    </p:spTree>
    <p:extLst>
      <p:ext uri="{BB962C8B-B14F-4D97-AF65-F5344CB8AC3E}">
        <p14:creationId xmlns:p14="http://schemas.microsoft.com/office/powerpoint/2010/main" val="87062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BA0C92A-EC36-4E35-B39B-AE850E65194E}"/>
              </a:ext>
            </a:extLst>
          </p:cNvPr>
          <p:cNvSpPr/>
          <p:nvPr/>
        </p:nvSpPr>
        <p:spPr>
          <a:xfrm>
            <a:off x="3371851" y="731520"/>
            <a:ext cx="8210550" cy="5394960"/>
          </a:xfrm>
          <a:prstGeom prst="rect">
            <a:avLst/>
          </a:prstGeom>
          <a:solidFill>
            <a:srgbClr val="3E6686">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rgbClr val="1D243B"/>
              </a:solidFill>
            </a:endParaRPr>
          </a:p>
        </p:txBody>
      </p:sp>
      <p:sp>
        <p:nvSpPr>
          <p:cNvPr id="9" name="CuadroTexto 8">
            <a:extLst>
              <a:ext uri="{FF2B5EF4-FFF2-40B4-BE49-F238E27FC236}">
                <a16:creationId xmlns:a16="http://schemas.microsoft.com/office/drawing/2014/main" id="{EE0FAEF2-A72F-4AA0-8195-E07BAF4230F1}"/>
              </a:ext>
            </a:extLst>
          </p:cNvPr>
          <p:cNvSpPr txBox="1"/>
          <p:nvPr/>
        </p:nvSpPr>
        <p:spPr>
          <a:xfrm>
            <a:off x="3638549" y="1228368"/>
            <a:ext cx="7820025" cy="3693319"/>
          </a:xfrm>
          <a:prstGeom prst="rect">
            <a:avLst/>
          </a:prstGeom>
          <a:noFill/>
        </p:spPr>
        <p:txBody>
          <a:bodyPr wrap="square" rtlCol="0">
            <a:spAutoFit/>
          </a:bodyPr>
          <a:lstStyle/>
          <a:p>
            <a:pPr marL="285750" indent="-285750">
              <a:buFont typeface="Arial" panose="020B0604020202020204" pitchFamily="34" charset="0"/>
              <a:buChar char="•"/>
            </a:pPr>
            <a:r>
              <a:rPr lang="es-ES" i="1" dirty="0">
                <a:solidFill>
                  <a:srgbClr val="2A3F65"/>
                </a:solidFill>
              </a:rPr>
              <a:t>El escenario central prevé que la economía seguirá mejorando, que las restricciones a la movilidad no retornarán a niveles de mediados del 2020 y que continuará el impulso fiscal y monetario. </a:t>
            </a:r>
          </a:p>
          <a:p>
            <a:endParaRPr lang="es-ES" i="1" dirty="0">
              <a:solidFill>
                <a:srgbClr val="2A3F65"/>
              </a:solidFill>
            </a:endParaRPr>
          </a:p>
          <a:p>
            <a:pPr marL="285750" indent="-285750">
              <a:buFont typeface="Arial" panose="020B0604020202020204" pitchFamily="34" charset="0"/>
              <a:buChar char="•"/>
            </a:pPr>
            <a:r>
              <a:rPr lang="es-ES" i="1" dirty="0">
                <a:solidFill>
                  <a:srgbClr val="2A3F65"/>
                </a:solidFill>
              </a:rPr>
              <a:t>Aun así, el desgaste generado por la profunda caída de la actividad y, el necesario uso de las holguras públicas y privadas para superar la emergencia, incrementa la vulnerabilidad a escenarios de riesgo y plantea desafíos significativos para recuperar tasas de crecimiento cercanas a la tendencial.</a:t>
            </a:r>
          </a:p>
          <a:p>
            <a:endParaRPr lang="es-ES" i="1" dirty="0">
              <a:solidFill>
                <a:srgbClr val="2A3F65"/>
              </a:solidFill>
            </a:endParaRPr>
          </a:p>
          <a:p>
            <a:pPr marL="285750" indent="-285750">
              <a:buFont typeface="Arial" panose="020B0604020202020204" pitchFamily="34" charset="0"/>
              <a:buChar char="•"/>
            </a:pPr>
            <a:r>
              <a:rPr lang="es-ES" i="1" dirty="0">
                <a:solidFill>
                  <a:srgbClr val="2A3F65"/>
                </a:solidFill>
              </a:rPr>
              <a:t>El Consejo reitera que mantendrá un elevado impulso monetario por un período prolongado de tiempo. En particular, prevé que la TPM seguirá en su nivel mínimo durante gran parte del horizonte de política monetaria de dos años. Las medidas no convencionales continuarán en aplicación. </a:t>
            </a:r>
          </a:p>
        </p:txBody>
      </p:sp>
      <p:pic>
        <p:nvPicPr>
          <p:cNvPr id="6" name="Imagen 5" descr="Imagen que contiene Interfaz de usuario gráfica, Aplicación&#10;&#10;Descripción generada automáticamente">
            <a:extLst>
              <a:ext uri="{FF2B5EF4-FFF2-40B4-BE49-F238E27FC236}">
                <a16:creationId xmlns:a16="http://schemas.microsoft.com/office/drawing/2014/main" id="{631328EA-4B66-4979-BE17-CEA555A0FE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481" y="798394"/>
            <a:ext cx="2174512" cy="2174512"/>
          </a:xfrm>
          <a:prstGeom prst="rect">
            <a:avLst/>
          </a:prstGeom>
          <a:ln w="19050">
            <a:solidFill>
              <a:srgbClr val="FF0000"/>
            </a:solidFill>
          </a:ln>
        </p:spPr>
      </p:pic>
      <p:pic>
        <p:nvPicPr>
          <p:cNvPr id="7" name="Imagen 6" descr="Diagrama, Esquemático&#10;&#10;Descripción generada automáticamente">
            <a:extLst>
              <a:ext uri="{FF2B5EF4-FFF2-40B4-BE49-F238E27FC236}">
                <a16:creationId xmlns:a16="http://schemas.microsoft.com/office/drawing/2014/main" id="{A9A96565-A9FA-4E5B-B6D7-AC7488922C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481" y="3887330"/>
            <a:ext cx="2180412" cy="2172276"/>
          </a:xfrm>
          <a:prstGeom prst="rect">
            <a:avLst/>
          </a:prstGeom>
          <a:ln w="19050">
            <a:solidFill>
              <a:srgbClr val="FF0000"/>
            </a:solidFill>
          </a:ln>
        </p:spPr>
      </p:pic>
    </p:spTree>
    <p:extLst>
      <p:ext uri="{BB962C8B-B14F-4D97-AF65-F5344CB8AC3E}">
        <p14:creationId xmlns:p14="http://schemas.microsoft.com/office/powerpoint/2010/main" val="3876249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2326875" y="3079750"/>
            <a:ext cx="7407275" cy="1272442"/>
          </a:xfrm>
        </p:spPr>
        <p:txBody>
          <a:bodyPr>
            <a:normAutofit/>
          </a:bodyPr>
          <a:lstStyle/>
          <a:p>
            <a:r>
              <a:rPr lang="es-CL" dirty="0"/>
              <a:t>Anexos: </a:t>
            </a:r>
            <a:r>
              <a:rPr lang="es-CL" dirty="0" err="1"/>
              <a:t>IPoM</a:t>
            </a:r>
            <a:endParaRPr lang="es-CL" dirty="0"/>
          </a:p>
        </p:txBody>
      </p:sp>
      <p:sp>
        <p:nvSpPr>
          <p:cNvPr id="3" name="Marcador de texto 1"/>
          <p:cNvSpPr txBox="1">
            <a:spLocks/>
          </p:cNvSpPr>
          <p:nvPr/>
        </p:nvSpPr>
        <p:spPr>
          <a:xfrm>
            <a:off x="1504489" y="3137262"/>
            <a:ext cx="591729" cy="649737"/>
          </a:xfrm>
          <a:prstGeom prst="rect">
            <a:avLst/>
          </a:prstGeom>
        </p:spPr>
        <p:txBody>
          <a:bodyP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44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t>2</a:t>
            </a:r>
          </a:p>
        </p:txBody>
      </p:sp>
    </p:spTree>
    <p:extLst>
      <p:ext uri="{BB962C8B-B14F-4D97-AF65-F5344CB8AC3E}">
        <p14:creationId xmlns:p14="http://schemas.microsoft.com/office/powerpoint/2010/main" val="3793119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01BC0C60-210A-4619-8072-AABE7F893F39}"/>
              </a:ext>
            </a:extLst>
          </p:cNvPr>
          <p:cNvSpPr/>
          <p:nvPr/>
        </p:nvSpPr>
        <p:spPr>
          <a:xfrm>
            <a:off x="9328726" y="1480234"/>
            <a:ext cx="2308835" cy="2376474"/>
          </a:xfrm>
          <a:prstGeom prst="rect">
            <a:avLst/>
          </a:prstGeom>
          <a:solidFill>
            <a:srgbClr val="3E66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Rectángulo 21">
            <a:extLst>
              <a:ext uri="{FF2B5EF4-FFF2-40B4-BE49-F238E27FC236}">
                <a16:creationId xmlns:a16="http://schemas.microsoft.com/office/drawing/2014/main" id="{01BC0C60-210A-4619-8072-AABE7F893F39}"/>
              </a:ext>
            </a:extLst>
          </p:cNvPr>
          <p:cNvSpPr/>
          <p:nvPr/>
        </p:nvSpPr>
        <p:spPr>
          <a:xfrm>
            <a:off x="9328726" y="4643163"/>
            <a:ext cx="2308835" cy="1117151"/>
          </a:xfrm>
          <a:prstGeom prst="rect">
            <a:avLst/>
          </a:prstGeom>
          <a:solidFill>
            <a:srgbClr val="3E66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p:cNvSpPr/>
          <p:nvPr/>
        </p:nvSpPr>
        <p:spPr>
          <a:xfrm>
            <a:off x="1357747" y="4573187"/>
            <a:ext cx="6724072" cy="1224072"/>
          </a:xfrm>
          <a:prstGeom prst="rect">
            <a:avLst/>
          </a:prstGeom>
          <a:solidFill>
            <a:srgbClr val="9DC3E6">
              <a:alpha val="7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p:cNvSpPr/>
          <p:nvPr/>
        </p:nvSpPr>
        <p:spPr>
          <a:xfrm>
            <a:off x="1357747" y="1538380"/>
            <a:ext cx="6724072" cy="2230056"/>
          </a:xfrm>
          <a:prstGeom prst="rect">
            <a:avLst/>
          </a:prstGeom>
          <a:solidFill>
            <a:srgbClr val="9DC3E6">
              <a:alpha val="7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Marcador de texto 1"/>
          <p:cNvSpPr>
            <a:spLocks noGrp="1"/>
          </p:cNvSpPr>
          <p:nvPr>
            <p:ph type="body" sz="quarter" idx="10"/>
          </p:nvPr>
        </p:nvSpPr>
        <p:spPr>
          <a:xfrm>
            <a:off x="1357746" y="330867"/>
            <a:ext cx="10243128" cy="962206"/>
          </a:xfrm>
        </p:spPr>
        <p:txBody>
          <a:bodyPr/>
          <a:lstStyle/>
          <a:p>
            <a:pPr algn="l"/>
            <a:r>
              <a:rPr lang="es-ES" sz="2000" dirty="0"/>
              <a:t>Tras la aprobación del segundo retiro de ahorros previsionales, el Banco Central nuevamente dispuso una serie de medidas preventivas, con el fin de que este proceso se lleve a cabo sin mayores disrupciones en los mercados financieros.</a:t>
            </a:r>
          </a:p>
        </p:txBody>
      </p:sp>
      <p:sp>
        <p:nvSpPr>
          <p:cNvPr id="18" name="CuadroTexto 17"/>
          <p:cNvSpPr txBox="1"/>
          <p:nvPr/>
        </p:nvSpPr>
        <p:spPr>
          <a:xfrm>
            <a:off x="1826380" y="1811562"/>
            <a:ext cx="6483926"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s-ES" b="1" dirty="0">
                <a:solidFill>
                  <a:schemeClr val="bg1"/>
                </a:solidFill>
              </a:rPr>
              <a:t>Reapertura por los remanentes del primer programa:</a:t>
            </a:r>
          </a:p>
        </p:txBody>
      </p:sp>
      <p:sp>
        <p:nvSpPr>
          <p:cNvPr id="14" name="CuadroTexto 13"/>
          <p:cNvSpPr txBox="1"/>
          <p:nvPr/>
        </p:nvSpPr>
        <p:spPr>
          <a:xfrm>
            <a:off x="1826380" y="4835697"/>
            <a:ext cx="6116893" cy="800219"/>
          </a:xfrm>
          <a:prstGeom prst="rect">
            <a:avLst/>
          </a:prstGeom>
          <a:noFill/>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endParaRPr lang="es-ES" sz="1400" dirty="0"/>
          </a:p>
          <a:p>
            <a:r>
              <a:rPr lang="es-ES" sz="1600" b="1" dirty="0">
                <a:solidFill>
                  <a:schemeClr val="bg1"/>
                </a:solidFill>
              </a:rPr>
              <a:t>Ventanilla REPO con empresas bancarias a plazos entre 7 y 180 días</a:t>
            </a:r>
          </a:p>
          <a:p>
            <a:pPr indent="-285750">
              <a:buFont typeface="Arial" panose="020B0604020202020204" pitchFamily="34" charset="0"/>
              <a:buChar char="•"/>
            </a:pPr>
            <a:endParaRPr lang="es-ES" sz="1600" b="1" dirty="0"/>
          </a:p>
        </p:txBody>
      </p:sp>
      <p:sp>
        <p:nvSpPr>
          <p:cNvPr id="19" name="CuadroTexto 18"/>
          <p:cNvSpPr txBox="1"/>
          <p:nvPr/>
        </p:nvSpPr>
        <p:spPr>
          <a:xfrm>
            <a:off x="9467273" y="1659510"/>
            <a:ext cx="2096657" cy="2277547"/>
          </a:xfrm>
          <a:prstGeom prst="rect">
            <a:avLst/>
          </a:prstGeom>
          <a:noFill/>
        </p:spPr>
        <p:txBody>
          <a:bodyPr wrap="square" rtlCol="0">
            <a:spAutoFit/>
          </a:bodyPr>
          <a:lstStyle/>
          <a:p>
            <a:r>
              <a:rPr lang="es-ES" sz="1600" dirty="0">
                <a:solidFill>
                  <a:schemeClr val="bg1"/>
                </a:solidFill>
              </a:rPr>
              <a:t>Ambos vigentes desde el 9/12/20 hasta el 15/02/21. </a:t>
            </a:r>
          </a:p>
          <a:p>
            <a:endParaRPr lang="es-ES" sz="1600" dirty="0">
              <a:solidFill>
                <a:schemeClr val="bg1"/>
              </a:solidFill>
            </a:endParaRPr>
          </a:p>
          <a:p>
            <a:r>
              <a:rPr lang="es-ES" sz="1600" dirty="0">
                <a:solidFill>
                  <a:schemeClr val="bg1"/>
                </a:solidFill>
              </a:rPr>
              <a:t>A partir desde esa fecha, las operaciones CC-VP solo podrán renovarse.</a:t>
            </a:r>
          </a:p>
          <a:p>
            <a:endParaRPr lang="es-ES" sz="1400" dirty="0"/>
          </a:p>
        </p:txBody>
      </p:sp>
      <p:sp>
        <p:nvSpPr>
          <p:cNvPr id="24" name="CuadroTexto 23"/>
          <p:cNvSpPr txBox="1"/>
          <p:nvPr/>
        </p:nvSpPr>
        <p:spPr>
          <a:xfrm>
            <a:off x="9467273" y="4866553"/>
            <a:ext cx="2059710" cy="800219"/>
          </a:xfrm>
          <a:prstGeom prst="rect">
            <a:avLst/>
          </a:prstGeom>
          <a:noFill/>
        </p:spPr>
        <p:txBody>
          <a:bodyPr wrap="square" rtlCol="0">
            <a:spAutoFit/>
          </a:bodyPr>
          <a:lstStyle/>
          <a:p>
            <a:r>
              <a:rPr lang="es-ES" sz="1600" dirty="0">
                <a:solidFill>
                  <a:schemeClr val="bg1"/>
                </a:solidFill>
              </a:rPr>
              <a:t>Extendidos hasta mayo de 2021.</a:t>
            </a:r>
          </a:p>
          <a:p>
            <a:pPr marL="285750" indent="-285750">
              <a:buFont typeface="Arial" panose="020B0604020202020204" pitchFamily="34" charset="0"/>
              <a:buChar char="•"/>
            </a:pPr>
            <a:endParaRPr lang="es-ES" sz="1400" dirty="0"/>
          </a:p>
        </p:txBody>
      </p:sp>
      <p:pic>
        <p:nvPicPr>
          <p:cNvPr id="9" name="Imagen 8">
            <a:extLst>
              <a:ext uri="{FF2B5EF4-FFF2-40B4-BE49-F238E27FC236}">
                <a16:creationId xmlns:a16="http://schemas.microsoft.com/office/drawing/2014/main" id="{00729A74-4524-4355-B755-57AD2CE0AE8B}"/>
              </a:ext>
            </a:extLst>
          </p:cNvPr>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16200000">
            <a:off x="1513506" y="1784888"/>
            <a:ext cx="240243" cy="385505"/>
          </a:xfrm>
          <a:prstGeom prst="rect">
            <a:avLst/>
          </a:prstGeom>
        </p:spPr>
      </p:pic>
      <p:pic>
        <p:nvPicPr>
          <p:cNvPr id="10" name="Imagen 9">
            <a:extLst>
              <a:ext uri="{FF2B5EF4-FFF2-40B4-BE49-F238E27FC236}">
                <a16:creationId xmlns:a16="http://schemas.microsoft.com/office/drawing/2014/main" id="{00729A74-4524-4355-B755-57AD2CE0AE8B}"/>
              </a:ext>
            </a:extLst>
          </p:cNvPr>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16200000">
            <a:off x="1513506" y="5008372"/>
            <a:ext cx="240243" cy="385505"/>
          </a:xfrm>
          <a:prstGeom prst="rect">
            <a:avLst/>
          </a:prstGeom>
        </p:spPr>
      </p:pic>
      <p:sp>
        <p:nvSpPr>
          <p:cNvPr id="4" name="Rectángulo 3"/>
          <p:cNvSpPr/>
          <p:nvPr/>
        </p:nvSpPr>
        <p:spPr>
          <a:xfrm>
            <a:off x="1671783" y="2346581"/>
            <a:ext cx="6096000" cy="1169551"/>
          </a:xfrm>
          <a:prstGeom prst="rect">
            <a:avLst/>
          </a:prstGeom>
        </p:spPr>
        <p:txBody>
          <a:bodyPr>
            <a:spAutoFit/>
          </a:bodyPr>
          <a:lstStyle/>
          <a:p>
            <a:pPr lvl="1"/>
            <a:r>
              <a:rPr lang="es-ES" sz="1400" dirty="0">
                <a:solidFill>
                  <a:srgbClr val="2E466E"/>
                </a:solidFill>
              </a:rPr>
              <a:t>Compra al Contado y Venta a Plazo (CC-VP) (hasta el equivalente a US$8.500 millones).</a:t>
            </a:r>
          </a:p>
          <a:p>
            <a:pPr marL="285750" indent="-285750">
              <a:buFont typeface="Arial" panose="020B0604020202020204" pitchFamily="34" charset="0"/>
              <a:buChar char="•"/>
            </a:pPr>
            <a:endParaRPr lang="es-ES" sz="1400" dirty="0">
              <a:solidFill>
                <a:srgbClr val="2E466E"/>
              </a:solidFill>
            </a:endParaRPr>
          </a:p>
          <a:p>
            <a:pPr lvl="1"/>
            <a:r>
              <a:rPr lang="es-ES" sz="1400" dirty="0">
                <a:solidFill>
                  <a:srgbClr val="2E466E"/>
                </a:solidFill>
              </a:rPr>
              <a:t>Programa especial de compra de Depósitos a Plazo (hasta el equivalente a US$7.750 millones).</a:t>
            </a:r>
          </a:p>
        </p:txBody>
      </p:sp>
      <p:sp>
        <p:nvSpPr>
          <p:cNvPr id="15" name="Flecha derecha 27">
            <a:extLst>
              <a:ext uri="{FF2B5EF4-FFF2-40B4-BE49-F238E27FC236}">
                <a16:creationId xmlns:a16="http://schemas.microsoft.com/office/drawing/2014/main" id="{4EF9DC67-8AA1-44E8-B1A6-6B09C18B1DD3}"/>
              </a:ext>
            </a:extLst>
          </p:cNvPr>
          <p:cNvSpPr/>
          <p:nvPr/>
        </p:nvSpPr>
        <p:spPr>
          <a:xfrm>
            <a:off x="8395855" y="2356318"/>
            <a:ext cx="618836" cy="611799"/>
          </a:xfrm>
          <a:prstGeom prst="rightArrow">
            <a:avLst>
              <a:gd name="adj1" fmla="val 72677"/>
              <a:gd name="adj2" fmla="val 43242"/>
            </a:avLst>
          </a:prstGeom>
          <a:solidFill>
            <a:srgbClr val="5C8CB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CL" sz="3600" b="1" dirty="0">
              <a:latin typeface="+mj-lt"/>
            </a:endParaRPr>
          </a:p>
        </p:txBody>
      </p:sp>
      <p:sp>
        <p:nvSpPr>
          <p:cNvPr id="17" name="Flecha derecha 27">
            <a:extLst>
              <a:ext uri="{FF2B5EF4-FFF2-40B4-BE49-F238E27FC236}">
                <a16:creationId xmlns:a16="http://schemas.microsoft.com/office/drawing/2014/main" id="{4EF9DC67-8AA1-44E8-B1A6-6B09C18B1DD3}"/>
              </a:ext>
            </a:extLst>
          </p:cNvPr>
          <p:cNvSpPr/>
          <p:nvPr/>
        </p:nvSpPr>
        <p:spPr>
          <a:xfrm>
            <a:off x="8395855" y="4879323"/>
            <a:ext cx="618836" cy="611799"/>
          </a:xfrm>
          <a:prstGeom prst="rightArrow">
            <a:avLst>
              <a:gd name="adj1" fmla="val 72677"/>
              <a:gd name="adj2" fmla="val 43242"/>
            </a:avLst>
          </a:prstGeom>
          <a:solidFill>
            <a:srgbClr val="5C8CB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CL" sz="3600" b="1" dirty="0">
              <a:latin typeface="+mj-lt"/>
            </a:endParaRPr>
          </a:p>
        </p:txBody>
      </p:sp>
    </p:spTree>
    <p:extLst>
      <p:ext uri="{BB962C8B-B14F-4D97-AF65-F5344CB8AC3E}">
        <p14:creationId xmlns:p14="http://schemas.microsoft.com/office/powerpoint/2010/main" val="3634417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upo 51">
            <a:extLst>
              <a:ext uri="{FF2B5EF4-FFF2-40B4-BE49-F238E27FC236}">
                <a16:creationId xmlns:a16="http://schemas.microsoft.com/office/drawing/2014/main" id="{9781B53B-81D2-48D8-A221-73ACFC1D777A}"/>
              </a:ext>
            </a:extLst>
          </p:cNvPr>
          <p:cNvGrpSpPr/>
          <p:nvPr/>
        </p:nvGrpSpPr>
        <p:grpSpPr>
          <a:xfrm>
            <a:off x="1899124" y="4967833"/>
            <a:ext cx="4317389" cy="1164547"/>
            <a:chOff x="7228505" y="4607866"/>
            <a:chExt cx="4547306" cy="1226563"/>
          </a:xfrm>
        </p:grpSpPr>
        <p:sp>
          <p:nvSpPr>
            <p:cNvPr id="13" name="CuadroTexto 12"/>
            <p:cNvSpPr txBox="1"/>
            <p:nvPr/>
          </p:nvSpPr>
          <p:spPr>
            <a:xfrm>
              <a:off x="7228505" y="5526652"/>
              <a:ext cx="898850" cy="307777"/>
            </a:xfrm>
            <a:prstGeom prst="rect">
              <a:avLst/>
            </a:prstGeom>
            <a:noFill/>
          </p:spPr>
          <p:txBody>
            <a:bodyPr wrap="square" rtlCol="0">
              <a:spAutoFit/>
            </a:bodyPr>
            <a:lstStyle/>
            <a:p>
              <a:pPr algn="ctr"/>
              <a:r>
                <a:rPr lang="es-ES" sz="1400" dirty="0">
                  <a:solidFill>
                    <a:schemeClr val="tx1">
                      <a:lumMod val="75000"/>
                      <a:lumOff val="25000"/>
                    </a:schemeClr>
                  </a:solidFill>
                </a:rPr>
                <a:t>Quintil 1</a:t>
              </a:r>
              <a:endParaRPr lang="es-CL" sz="1400" dirty="0">
                <a:solidFill>
                  <a:schemeClr val="tx1">
                    <a:lumMod val="75000"/>
                    <a:lumOff val="25000"/>
                  </a:schemeClr>
                </a:solidFill>
              </a:endParaRPr>
            </a:p>
          </p:txBody>
        </p:sp>
        <p:pic>
          <p:nvPicPr>
            <p:cNvPr id="5" name="Imagen 4" descr="Icono&#10;&#10;Descripción generada automáticamente">
              <a:extLst>
                <a:ext uri="{FF2B5EF4-FFF2-40B4-BE49-F238E27FC236}">
                  <a16:creationId xmlns:a16="http://schemas.microsoft.com/office/drawing/2014/main" id="{44550962-44CB-4149-B46D-2DABBC3574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8148" y="5207948"/>
              <a:ext cx="359564" cy="318704"/>
            </a:xfrm>
            <a:prstGeom prst="rect">
              <a:avLst/>
            </a:prstGeom>
          </p:spPr>
        </p:pic>
        <p:sp>
          <p:nvSpPr>
            <p:cNvPr id="16" name="CuadroTexto 15">
              <a:extLst>
                <a:ext uri="{FF2B5EF4-FFF2-40B4-BE49-F238E27FC236}">
                  <a16:creationId xmlns:a16="http://schemas.microsoft.com/office/drawing/2014/main" id="{BB5DA0BB-668A-4ED2-B25E-34963D0FD76A}"/>
                </a:ext>
              </a:extLst>
            </p:cNvPr>
            <p:cNvSpPr txBox="1"/>
            <p:nvPr/>
          </p:nvSpPr>
          <p:spPr>
            <a:xfrm>
              <a:off x="8161193" y="5526652"/>
              <a:ext cx="898850" cy="307777"/>
            </a:xfrm>
            <a:prstGeom prst="rect">
              <a:avLst/>
            </a:prstGeom>
            <a:noFill/>
          </p:spPr>
          <p:txBody>
            <a:bodyPr wrap="square" rtlCol="0">
              <a:spAutoFit/>
            </a:bodyPr>
            <a:lstStyle/>
            <a:p>
              <a:pPr algn="ctr"/>
              <a:r>
                <a:rPr lang="es-ES" sz="1400" dirty="0">
                  <a:solidFill>
                    <a:schemeClr val="tx1">
                      <a:lumMod val="75000"/>
                      <a:lumOff val="25000"/>
                    </a:schemeClr>
                  </a:solidFill>
                </a:rPr>
                <a:t>Quintil 2</a:t>
              </a:r>
              <a:endParaRPr lang="es-CL" sz="1400" dirty="0">
                <a:solidFill>
                  <a:schemeClr val="tx1">
                    <a:lumMod val="75000"/>
                    <a:lumOff val="25000"/>
                  </a:schemeClr>
                </a:solidFill>
              </a:endParaRPr>
            </a:p>
          </p:txBody>
        </p:sp>
        <p:pic>
          <p:nvPicPr>
            <p:cNvPr id="17" name="Imagen 16" descr="Icono&#10;&#10;Descripción generada automáticamente">
              <a:extLst>
                <a:ext uri="{FF2B5EF4-FFF2-40B4-BE49-F238E27FC236}">
                  <a16:creationId xmlns:a16="http://schemas.microsoft.com/office/drawing/2014/main" id="{C12920D7-EE23-4A58-9A29-48079837E9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2888" y="5207948"/>
              <a:ext cx="359564" cy="318704"/>
            </a:xfrm>
            <a:prstGeom prst="rect">
              <a:avLst/>
            </a:prstGeom>
          </p:spPr>
        </p:pic>
        <p:sp>
          <p:nvSpPr>
            <p:cNvPr id="18" name="CuadroTexto 17">
              <a:extLst>
                <a:ext uri="{FF2B5EF4-FFF2-40B4-BE49-F238E27FC236}">
                  <a16:creationId xmlns:a16="http://schemas.microsoft.com/office/drawing/2014/main" id="{E932B02F-3A4A-489F-93DC-6D4FF95E266E}"/>
                </a:ext>
              </a:extLst>
            </p:cNvPr>
            <p:cNvSpPr txBox="1"/>
            <p:nvPr/>
          </p:nvSpPr>
          <p:spPr>
            <a:xfrm>
              <a:off x="9084737" y="5526652"/>
              <a:ext cx="898850" cy="307777"/>
            </a:xfrm>
            <a:prstGeom prst="rect">
              <a:avLst/>
            </a:prstGeom>
            <a:noFill/>
          </p:spPr>
          <p:txBody>
            <a:bodyPr wrap="square" rtlCol="0">
              <a:spAutoFit/>
            </a:bodyPr>
            <a:lstStyle/>
            <a:p>
              <a:pPr algn="ctr"/>
              <a:r>
                <a:rPr lang="es-ES" sz="1400" dirty="0">
                  <a:solidFill>
                    <a:schemeClr val="tx1">
                      <a:lumMod val="75000"/>
                      <a:lumOff val="25000"/>
                    </a:schemeClr>
                  </a:solidFill>
                </a:rPr>
                <a:t>Quintil 3</a:t>
              </a:r>
              <a:endParaRPr lang="es-CL" sz="1400" dirty="0">
                <a:solidFill>
                  <a:schemeClr val="tx1">
                    <a:lumMod val="75000"/>
                    <a:lumOff val="25000"/>
                  </a:schemeClr>
                </a:solidFill>
              </a:endParaRPr>
            </a:p>
          </p:txBody>
        </p:sp>
        <p:sp>
          <p:nvSpPr>
            <p:cNvPr id="20" name="CuadroTexto 19">
              <a:extLst>
                <a:ext uri="{FF2B5EF4-FFF2-40B4-BE49-F238E27FC236}">
                  <a16:creationId xmlns:a16="http://schemas.microsoft.com/office/drawing/2014/main" id="{84C38FD8-83E5-4980-A175-D4FD532D0F9D}"/>
                </a:ext>
              </a:extLst>
            </p:cNvPr>
            <p:cNvSpPr txBox="1"/>
            <p:nvPr/>
          </p:nvSpPr>
          <p:spPr>
            <a:xfrm>
              <a:off x="9980849" y="5526652"/>
              <a:ext cx="898850" cy="307777"/>
            </a:xfrm>
            <a:prstGeom prst="rect">
              <a:avLst/>
            </a:prstGeom>
            <a:noFill/>
          </p:spPr>
          <p:txBody>
            <a:bodyPr wrap="square" rtlCol="0">
              <a:spAutoFit/>
            </a:bodyPr>
            <a:lstStyle/>
            <a:p>
              <a:pPr algn="ctr"/>
              <a:r>
                <a:rPr lang="es-ES" sz="1400" dirty="0">
                  <a:solidFill>
                    <a:schemeClr val="tx1">
                      <a:lumMod val="75000"/>
                      <a:lumOff val="25000"/>
                    </a:schemeClr>
                  </a:solidFill>
                </a:rPr>
                <a:t>Quintil 4</a:t>
              </a:r>
              <a:endParaRPr lang="es-CL" sz="1400" dirty="0">
                <a:solidFill>
                  <a:schemeClr val="tx1">
                    <a:lumMod val="75000"/>
                    <a:lumOff val="25000"/>
                  </a:schemeClr>
                </a:solidFill>
              </a:endParaRPr>
            </a:p>
          </p:txBody>
        </p:sp>
        <p:sp>
          <p:nvSpPr>
            <p:cNvPr id="22" name="CuadroTexto 21">
              <a:extLst>
                <a:ext uri="{FF2B5EF4-FFF2-40B4-BE49-F238E27FC236}">
                  <a16:creationId xmlns:a16="http://schemas.microsoft.com/office/drawing/2014/main" id="{561D2B92-48F6-40A4-8AA7-BF001B858990}"/>
                </a:ext>
              </a:extLst>
            </p:cNvPr>
            <p:cNvSpPr txBox="1"/>
            <p:nvPr/>
          </p:nvSpPr>
          <p:spPr>
            <a:xfrm>
              <a:off x="10876961" y="5526652"/>
              <a:ext cx="898850" cy="307777"/>
            </a:xfrm>
            <a:prstGeom prst="rect">
              <a:avLst/>
            </a:prstGeom>
            <a:noFill/>
          </p:spPr>
          <p:txBody>
            <a:bodyPr wrap="square" rtlCol="0">
              <a:spAutoFit/>
            </a:bodyPr>
            <a:lstStyle/>
            <a:p>
              <a:pPr algn="ctr"/>
              <a:r>
                <a:rPr lang="es-ES" sz="1400" dirty="0">
                  <a:solidFill>
                    <a:schemeClr val="tx1">
                      <a:lumMod val="75000"/>
                      <a:lumOff val="25000"/>
                    </a:schemeClr>
                  </a:solidFill>
                </a:rPr>
                <a:t>Quintil 5</a:t>
              </a:r>
              <a:endParaRPr lang="es-CL" sz="1400" dirty="0">
                <a:solidFill>
                  <a:schemeClr val="tx1">
                    <a:lumMod val="75000"/>
                    <a:lumOff val="25000"/>
                  </a:schemeClr>
                </a:solidFill>
              </a:endParaRPr>
            </a:p>
          </p:txBody>
        </p:sp>
        <p:pic>
          <p:nvPicPr>
            <p:cNvPr id="24" name="Imagen 23" descr="Icono&#10;&#10;Descripción generada automáticamente">
              <a:extLst>
                <a:ext uri="{FF2B5EF4-FFF2-40B4-BE49-F238E27FC236}">
                  <a16:creationId xmlns:a16="http://schemas.microsoft.com/office/drawing/2014/main" id="{A2E03C23-3895-49C8-B7A9-000461167B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7208" y="5207948"/>
              <a:ext cx="359564" cy="318704"/>
            </a:xfrm>
            <a:prstGeom prst="rect">
              <a:avLst/>
            </a:prstGeom>
          </p:spPr>
        </p:pic>
        <p:pic>
          <p:nvPicPr>
            <p:cNvPr id="25" name="Imagen 24" descr="Icono&#10;&#10;Descripción generada automáticamente">
              <a:extLst>
                <a:ext uri="{FF2B5EF4-FFF2-40B4-BE49-F238E27FC236}">
                  <a16:creationId xmlns:a16="http://schemas.microsoft.com/office/drawing/2014/main" id="{37F467B4-CB83-4388-ABDC-E79DEAD23E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6415" y="5207948"/>
              <a:ext cx="359564" cy="318704"/>
            </a:xfrm>
            <a:prstGeom prst="rect">
              <a:avLst/>
            </a:prstGeom>
          </p:spPr>
        </p:pic>
        <p:pic>
          <p:nvPicPr>
            <p:cNvPr id="26" name="Imagen 25" descr="Icono&#10;&#10;Descripción generada automáticamente">
              <a:extLst>
                <a:ext uri="{FF2B5EF4-FFF2-40B4-BE49-F238E27FC236}">
                  <a16:creationId xmlns:a16="http://schemas.microsoft.com/office/drawing/2014/main" id="{E30BE258-3964-4CDE-8D54-A0BA7CF6FC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735" y="5207948"/>
              <a:ext cx="359564" cy="318704"/>
            </a:xfrm>
            <a:prstGeom prst="rect">
              <a:avLst/>
            </a:prstGeom>
          </p:spPr>
        </p:pic>
        <p:pic>
          <p:nvPicPr>
            <p:cNvPr id="27" name="Imagen 26" descr="Icono&#10;&#10;Descripción generada automáticamente">
              <a:extLst>
                <a:ext uri="{FF2B5EF4-FFF2-40B4-BE49-F238E27FC236}">
                  <a16:creationId xmlns:a16="http://schemas.microsoft.com/office/drawing/2014/main" id="{2F28378E-B450-4DAC-9149-0ADEA5992F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2787" y="4909230"/>
              <a:ext cx="359564" cy="318704"/>
            </a:xfrm>
            <a:prstGeom prst="rect">
              <a:avLst/>
            </a:prstGeom>
          </p:spPr>
        </p:pic>
        <p:pic>
          <p:nvPicPr>
            <p:cNvPr id="30" name="Imagen 29" descr="Icono&#10;&#10;Descripción generada automáticamente">
              <a:extLst>
                <a:ext uri="{FF2B5EF4-FFF2-40B4-BE49-F238E27FC236}">
                  <a16:creationId xmlns:a16="http://schemas.microsoft.com/office/drawing/2014/main" id="{6CC5A11F-BC99-426F-8AE5-48C4B7EE17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2527" y="5207948"/>
              <a:ext cx="359564" cy="318704"/>
            </a:xfrm>
            <a:prstGeom prst="rect">
              <a:avLst/>
            </a:prstGeom>
          </p:spPr>
        </p:pic>
        <p:pic>
          <p:nvPicPr>
            <p:cNvPr id="31" name="Imagen 30" descr="Icono&#10;&#10;Descripción generada automáticamente">
              <a:extLst>
                <a:ext uri="{FF2B5EF4-FFF2-40B4-BE49-F238E27FC236}">
                  <a16:creationId xmlns:a16="http://schemas.microsoft.com/office/drawing/2014/main" id="{9F9ECED0-A56D-4601-B214-418249D7D3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6847" y="5207948"/>
              <a:ext cx="359564" cy="318704"/>
            </a:xfrm>
            <a:prstGeom prst="rect">
              <a:avLst/>
            </a:prstGeom>
          </p:spPr>
        </p:pic>
        <p:pic>
          <p:nvPicPr>
            <p:cNvPr id="32" name="Imagen 31" descr="Icono&#10;&#10;Descripción generada automáticamente">
              <a:extLst>
                <a:ext uri="{FF2B5EF4-FFF2-40B4-BE49-F238E27FC236}">
                  <a16:creationId xmlns:a16="http://schemas.microsoft.com/office/drawing/2014/main" id="{8AD8641B-C9B3-4663-9781-194B5D660E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2527" y="4906196"/>
              <a:ext cx="359564" cy="318704"/>
            </a:xfrm>
            <a:prstGeom prst="rect">
              <a:avLst/>
            </a:prstGeom>
          </p:spPr>
        </p:pic>
        <p:pic>
          <p:nvPicPr>
            <p:cNvPr id="33" name="Imagen 32" descr="Icono&#10;&#10;Descripción generada automáticamente">
              <a:extLst>
                <a:ext uri="{FF2B5EF4-FFF2-40B4-BE49-F238E27FC236}">
                  <a16:creationId xmlns:a16="http://schemas.microsoft.com/office/drawing/2014/main" id="{9A826C79-A627-41DF-A1ED-57283AACD6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6847" y="4906196"/>
              <a:ext cx="359564" cy="318704"/>
            </a:xfrm>
            <a:prstGeom prst="rect">
              <a:avLst/>
            </a:prstGeom>
          </p:spPr>
        </p:pic>
        <p:pic>
          <p:nvPicPr>
            <p:cNvPr id="37" name="Imagen 36" descr="Icono&#10;&#10;Descripción generada automáticamente">
              <a:extLst>
                <a:ext uri="{FF2B5EF4-FFF2-40B4-BE49-F238E27FC236}">
                  <a16:creationId xmlns:a16="http://schemas.microsoft.com/office/drawing/2014/main" id="{D115471B-BBCF-47B7-8EF5-524EE8E39F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7783" y="5207948"/>
              <a:ext cx="359564" cy="318704"/>
            </a:xfrm>
            <a:prstGeom prst="rect">
              <a:avLst/>
            </a:prstGeom>
          </p:spPr>
        </p:pic>
        <p:pic>
          <p:nvPicPr>
            <p:cNvPr id="38" name="Imagen 37" descr="Icono&#10;&#10;Descripción generada automáticamente">
              <a:extLst>
                <a:ext uri="{FF2B5EF4-FFF2-40B4-BE49-F238E27FC236}">
                  <a16:creationId xmlns:a16="http://schemas.microsoft.com/office/drawing/2014/main" id="{7DC4E82F-AB4A-4D8A-96F8-C2D253160D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03" y="5207948"/>
              <a:ext cx="359564" cy="318704"/>
            </a:xfrm>
            <a:prstGeom prst="rect">
              <a:avLst/>
            </a:prstGeom>
          </p:spPr>
        </p:pic>
        <p:pic>
          <p:nvPicPr>
            <p:cNvPr id="39" name="Imagen 38" descr="Icono&#10;&#10;Descripción generada automáticamente">
              <a:extLst>
                <a:ext uri="{FF2B5EF4-FFF2-40B4-BE49-F238E27FC236}">
                  <a16:creationId xmlns:a16="http://schemas.microsoft.com/office/drawing/2014/main" id="{CB8A27B4-FA82-469F-803A-E4AA8D5D7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7783" y="4906196"/>
              <a:ext cx="359564" cy="318704"/>
            </a:xfrm>
            <a:prstGeom prst="rect">
              <a:avLst/>
            </a:prstGeom>
          </p:spPr>
        </p:pic>
        <p:pic>
          <p:nvPicPr>
            <p:cNvPr id="40" name="Imagen 39" descr="Icono&#10;&#10;Descripción generada automáticamente">
              <a:extLst>
                <a:ext uri="{FF2B5EF4-FFF2-40B4-BE49-F238E27FC236}">
                  <a16:creationId xmlns:a16="http://schemas.microsoft.com/office/drawing/2014/main" id="{6C148042-BC2B-49D5-80D9-D087EE74F4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03" y="4906196"/>
              <a:ext cx="359564" cy="318704"/>
            </a:xfrm>
            <a:prstGeom prst="rect">
              <a:avLst/>
            </a:prstGeom>
          </p:spPr>
        </p:pic>
        <p:pic>
          <p:nvPicPr>
            <p:cNvPr id="41" name="Imagen 40" descr="Icono&#10;&#10;Descripción generada automáticamente">
              <a:extLst>
                <a:ext uri="{FF2B5EF4-FFF2-40B4-BE49-F238E27FC236}">
                  <a16:creationId xmlns:a16="http://schemas.microsoft.com/office/drawing/2014/main" id="{26FABA78-5172-4D93-A2FA-CF973C44EC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1845" y="4607866"/>
              <a:ext cx="359564" cy="318704"/>
            </a:xfrm>
            <a:prstGeom prst="rect">
              <a:avLst/>
            </a:prstGeom>
          </p:spPr>
        </p:pic>
      </p:grpSp>
      <p:sp>
        <p:nvSpPr>
          <p:cNvPr id="42" name="Marcador de texto 1">
            <a:extLst>
              <a:ext uri="{FF2B5EF4-FFF2-40B4-BE49-F238E27FC236}">
                <a16:creationId xmlns:a16="http://schemas.microsoft.com/office/drawing/2014/main" id="{A3E2060D-7234-4E34-8922-F874800A1C2A}"/>
              </a:ext>
            </a:extLst>
          </p:cNvPr>
          <p:cNvSpPr>
            <a:spLocks noGrp="1"/>
          </p:cNvSpPr>
          <p:nvPr>
            <p:ph type="body" sz="quarter" idx="10"/>
          </p:nvPr>
        </p:nvSpPr>
        <p:spPr>
          <a:xfrm>
            <a:off x="1463672" y="210958"/>
            <a:ext cx="10125814" cy="683998"/>
          </a:xfrm>
          <a:noFill/>
        </p:spPr>
        <p:txBody>
          <a:bodyPr/>
          <a:lstStyle/>
          <a:p>
            <a:pPr algn="l"/>
            <a:r>
              <a:rPr lang="es-ES" sz="2000" dirty="0"/>
              <a:t>El segundo retiro de los ahorros previsionales tendría alcances menores que el primero. Esto, en parte, porque otras medidas han más que compensado la caída de ingresos provocada por la pandemia y las urgencias inmediatas de gasto se han aplacado.</a:t>
            </a:r>
            <a:endParaRPr lang="es-CL" sz="2000" dirty="0"/>
          </a:p>
          <a:p>
            <a:endParaRPr lang="es-CL" sz="2000" dirty="0"/>
          </a:p>
        </p:txBody>
      </p:sp>
      <p:sp>
        <p:nvSpPr>
          <p:cNvPr id="43" name="Marcador de texto 2">
            <a:extLst>
              <a:ext uri="{FF2B5EF4-FFF2-40B4-BE49-F238E27FC236}">
                <a16:creationId xmlns:a16="http://schemas.microsoft.com/office/drawing/2014/main" id="{07FD38DE-51F7-43F3-97F0-567AA39BC4D6}"/>
              </a:ext>
            </a:extLst>
          </p:cNvPr>
          <p:cNvSpPr>
            <a:spLocks noGrp="1"/>
          </p:cNvSpPr>
          <p:nvPr>
            <p:ph type="body" sz="quarter" idx="11"/>
          </p:nvPr>
        </p:nvSpPr>
        <p:spPr>
          <a:xfrm>
            <a:off x="1463672" y="6242572"/>
            <a:ext cx="9392991" cy="261264"/>
          </a:xfrm>
        </p:spPr>
        <p:txBody>
          <a:bodyPr/>
          <a:lstStyle/>
          <a:p>
            <a:pPr algn="just"/>
            <a:r>
              <a:rPr lang="es-ES" sz="1000" dirty="0"/>
              <a:t>Fuente: Barrero </a:t>
            </a:r>
            <a:r>
              <a:rPr lang="es-ES" sz="1000" i="1" dirty="0"/>
              <a:t>et al</a:t>
            </a:r>
            <a:r>
              <a:rPr lang="es-ES" sz="1000" dirty="0"/>
              <a:t> (2020).		</a:t>
            </a:r>
          </a:p>
        </p:txBody>
      </p:sp>
      <p:sp>
        <p:nvSpPr>
          <p:cNvPr id="44" name="Marcador de texto 7">
            <a:extLst>
              <a:ext uri="{FF2B5EF4-FFF2-40B4-BE49-F238E27FC236}">
                <a16:creationId xmlns:a16="http://schemas.microsoft.com/office/drawing/2014/main" id="{B417D42A-6950-4A03-AB88-90E2D2C10437}"/>
              </a:ext>
            </a:extLst>
          </p:cNvPr>
          <p:cNvSpPr>
            <a:spLocks noGrp="1"/>
          </p:cNvSpPr>
          <p:nvPr>
            <p:ph type="body" sz="quarter" idx="12"/>
          </p:nvPr>
        </p:nvSpPr>
        <p:spPr>
          <a:xfrm>
            <a:off x="1463674" y="1267245"/>
            <a:ext cx="4752840" cy="184795"/>
          </a:xfrm>
          <a:noFill/>
        </p:spPr>
        <p:txBody>
          <a:bodyPr/>
          <a:lstStyle/>
          <a:p>
            <a:pPr algn="l"/>
            <a:r>
              <a:rPr lang="es-ES" sz="1800" dirty="0"/>
              <a:t>Variación de ingresos y liquidez adicional según quintiles, 2020</a:t>
            </a:r>
            <a:endParaRPr lang="es-CL" sz="1800" dirty="0"/>
          </a:p>
        </p:txBody>
      </p:sp>
      <p:sp>
        <p:nvSpPr>
          <p:cNvPr id="45" name="Marcador de texto 8">
            <a:extLst>
              <a:ext uri="{FF2B5EF4-FFF2-40B4-BE49-F238E27FC236}">
                <a16:creationId xmlns:a16="http://schemas.microsoft.com/office/drawing/2014/main" id="{DAFCF830-4A47-46AD-BB88-F7F39AF89FF5}"/>
              </a:ext>
            </a:extLst>
          </p:cNvPr>
          <p:cNvSpPr>
            <a:spLocks noGrp="1"/>
          </p:cNvSpPr>
          <p:nvPr>
            <p:ph type="body" sz="quarter" idx="13"/>
          </p:nvPr>
        </p:nvSpPr>
        <p:spPr>
          <a:xfrm>
            <a:off x="1447671" y="1786579"/>
            <a:ext cx="5179615" cy="297899"/>
          </a:xfrm>
        </p:spPr>
        <p:txBody>
          <a:bodyPr/>
          <a:lstStyle/>
          <a:p>
            <a:pPr algn="l"/>
            <a:r>
              <a:rPr lang="es-ES" sz="1600" dirty="0"/>
              <a:t>(miles de millones de dólares)</a:t>
            </a:r>
            <a:endParaRPr lang="es-CL" sz="1600" dirty="0"/>
          </a:p>
        </p:txBody>
      </p:sp>
      <p:graphicFrame>
        <p:nvGraphicFramePr>
          <p:cNvPr id="34" name="Gráfico 33">
            <a:extLst>
              <a:ext uri="{FF2B5EF4-FFF2-40B4-BE49-F238E27FC236}">
                <a16:creationId xmlns:a16="http://schemas.microsoft.com/office/drawing/2014/main" id="{7A98EC4B-7ACC-40A2-B070-AEFB641F36B4}"/>
              </a:ext>
            </a:extLst>
          </p:cNvPr>
          <p:cNvGraphicFramePr>
            <a:graphicFrameLocks/>
          </p:cNvGraphicFramePr>
          <p:nvPr>
            <p:extLst>
              <p:ext uri="{D42A27DB-BD31-4B8C-83A1-F6EECF244321}">
                <p14:modId xmlns:p14="http://schemas.microsoft.com/office/powerpoint/2010/main" val="2106251509"/>
              </p:ext>
            </p:extLst>
          </p:nvPr>
        </p:nvGraphicFramePr>
        <p:xfrm>
          <a:off x="1588600" y="2184901"/>
          <a:ext cx="4654800" cy="3441600"/>
        </p:xfrm>
        <a:graphic>
          <a:graphicData uri="http://schemas.openxmlformats.org/drawingml/2006/chart">
            <c:chart xmlns:c="http://schemas.openxmlformats.org/drawingml/2006/chart" xmlns:r="http://schemas.openxmlformats.org/officeDocument/2006/relationships" r:id="rId3"/>
          </a:graphicData>
        </a:graphic>
      </p:graphicFrame>
      <p:sp>
        <p:nvSpPr>
          <p:cNvPr id="35" name="Marcador de texto 7">
            <a:extLst>
              <a:ext uri="{FF2B5EF4-FFF2-40B4-BE49-F238E27FC236}">
                <a16:creationId xmlns:a16="http://schemas.microsoft.com/office/drawing/2014/main" id="{B417D42A-6950-4A03-AB88-90E2D2C10437}"/>
              </a:ext>
            </a:extLst>
          </p:cNvPr>
          <p:cNvSpPr txBox="1">
            <a:spLocks/>
          </p:cNvSpPr>
          <p:nvPr/>
        </p:nvSpPr>
        <p:spPr>
          <a:xfrm>
            <a:off x="6643289" y="1267245"/>
            <a:ext cx="4752840" cy="184795"/>
          </a:xfrm>
          <a:prstGeom prst="rect">
            <a:avLst/>
          </a:prstGeom>
          <a:noFill/>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sz="1800" dirty="0"/>
              <a:t>Efecto de las medidas de apoyo en el ingreso de los hogares, 2020</a:t>
            </a:r>
            <a:endParaRPr lang="es-CL" sz="1800" dirty="0"/>
          </a:p>
        </p:txBody>
      </p:sp>
      <p:sp>
        <p:nvSpPr>
          <p:cNvPr id="36" name="Marcador de texto 8">
            <a:extLst>
              <a:ext uri="{FF2B5EF4-FFF2-40B4-BE49-F238E27FC236}">
                <a16:creationId xmlns:a16="http://schemas.microsoft.com/office/drawing/2014/main" id="{DAFCF830-4A47-46AD-BB88-F7F39AF89FF5}"/>
              </a:ext>
            </a:extLst>
          </p:cNvPr>
          <p:cNvSpPr txBox="1">
            <a:spLocks/>
          </p:cNvSpPr>
          <p:nvPr/>
        </p:nvSpPr>
        <p:spPr>
          <a:xfrm>
            <a:off x="6627286" y="1786579"/>
            <a:ext cx="5179615" cy="29789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800" kern="12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sz="1600" dirty="0"/>
              <a:t>(variación anual, porcentaje)</a:t>
            </a:r>
            <a:endParaRPr lang="es-CL" sz="1600" dirty="0"/>
          </a:p>
        </p:txBody>
      </p:sp>
      <p:graphicFrame>
        <p:nvGraphicFramePr>
          <p:cNvPr id="46" name="Gráfico 45">
            <a:extLst>
              <a:ext uri="{FF2B5EF4-FFF2-40B4-BE49-F238E27FC236}">
                <a16:creationId xmlns:a16="http://schemas.microsoft.com/office/drawing/2014/main" id="{D46C35AA-7846-4765-A355-6A819602B626}"/>
              </a:ext>
            </a:extLst>
          </p:cNvPr>
          <p:cNvGraphicFramePr>
            <a:graphicFrameLocks/>
          </p:cNvGraphicFramePr>
          <p:nvPr/>
        </p:nvGraphicFramePr>
        <p:xfrm>
          <a:off x="6698142" y="2056394"/>
          <a:ext cx="4654800" cy="3441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6780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texto 1">
            <a:extLst>
              <a:ext uri="{FF2B5EF4-FFF2-40B4-BE49-F238E27FC236}">
                <a16:creationId xmlns:a16="http://schemas.microsoft.com/office/drawing/2014/main" id="{211E1CC0-DCFB-4499-8068-50A947EE7AC1}"/>
              </a:ext>
            </a:extLst>
          </p:cNvPr>
          <p:cNvSpPr>
            <a:spLocks noGrp="1"/>
          </p:cNvSpPr>
          <p:nvPr>
            <p:ph type="body" sz="quarter" idx="10"/>
          </p:nvPr>
        </p:nvSpPr>
        <p:spPr>
          <a:xfrm>
            <a:off x="1111170" y="442186"/>
            <a:ext cx="10542114" cy="1117600"/>
          </a:xfrm>
          <a:noFill/>
        </p:spPr>
        <p:txBody>
          <a:bodyPr/>
          <a:lstStyle/>
          <a:p>
            <a:r>
              <a:rPr lang="es-ES" sz="2000" dirty="0"/>
              <a:t>El Covid-19 ha seguido presente a nivel mundial, destacando los importantes rebrotes en parte de Europa y EE.UU. Sin embargo, esto ha ocurrido en medio de un manejo más efectivo de la enfermedad.</a:t>
            </a:r>
            <a:endParaRPr lang="es-CL" sz="2000" dirty="0"/>
          </a:p>
        </p:txBody>
      </p:sp>
      <p:sp>
        <p:nvSpPr>
          <p:cNvPr id="15" name="Marcador de texto 3">
            <a:extLst>
              <a:ext uri="{FF2B5EF4-FFF2-40B4-BE49-F238E27FC236}">
                <a16:creationId xmlns:a16="http://schemas.microsoft.com/office/drawing/2014/main" id="{F21FD041-FF9A-422E-AA4F-39CD57904509}"/>
              </a:ext>
            </a:extLst>
          </p:cNvPr>
          <p:cNvSpPr>
            <a:spLocks noGrp="1"/>
          </p:cNvSpPr>
          <p:nvPr>
            <p:ph type="body" sz="quarter" idx="11"/>
          </p:nvPr>
        </p:nvSpPr>
        <p:spPr>
          <a:xfrm>
            <a:off x="1111170" y="6167641"/>
            <a:ext cx="10136344" cy="439837"/>
          </a:xfrm>
        </p:spPr>
        <p:txBody>
          <a:bodyPr/>
          <a:lstStyle/>
          <a:p>
            <a:r>
              <a:rPr lang="es-ES" sz="1000" dirty="0"/>
              <a:t>(1) Promedio móvil de siete días. (2) Europa considera a Alemania, Francia, Italia, España y Reino Unido. (3) Ratio entre fallecimientos diarios y hospitalizados por Covid-19 siete días antes, y entre hospitalizados y casos diarios siete días antes (mediana entre Reino Unido, Italia, Francia y EE.UU.).</a:t>
            </a:r>
          </a:p>
          <a:p>
            <a:r>
              <a:rPr lang="en-US" sz="1000" dirty="0"/>
              <a:t>Fuente: Our World In Data.</a:t>
            </a:r>
            <a:endParaRPr lang="es-CL" sz="1000" dirty="0"/>
          </a:p>
        </p:txBody>
      </p:sp>
      <p:sp>
        <p:nvSpPr>
          <p:cNvPr id="16" name="Marcador de texto 7">
            <a:extLst>
              <a:ext uri="{FF2B5EF4-FFF2-40B4-BE49-F238E27FC236}">
                <a16:creationId xmlns:a16="http://schemas.microsoft.com/office/drawing/2014/main" id="{1412C183-1C4B-4F62-81BD-B2A4476E83C1}"/>
              </a:ext>
            </a:extLst>
          </p:cNvPr>
          <p:cNvSpPr>
            <a:spLocks noGrp="1"/>
          </p:cNvSpPr>
          <p:nvPr>
            <p:ph type="body" sz="quarter" idx="12"/>
          </p:nvPr>
        </p:nvSpPr>
        <p:spPr>
          <a:xfrm>
            <a:off x="1111170" y="1466388"/>
            <a:ext cx="4644000" cy="337106"/>
          </a:xfrm>
          <a:noFill/>
        </p:spPr>
        <p:txBody>
          <a:bodyPr/>
          <a:lstStyle/>
          <a:p>
            <a:pPr algn="l"/>
            <a:r>
              <a:rPr lang="es-ES" sz="1800" dirty="0"/>
              <a:t>Casos confirmados (1)</a:t>
            </a:r>
            <a:endParaRPr lang="es-CL" sz="1800" dirty="0"/>
          </a:p>
        </p:txBody>
      </p:sp>
      <p:sp>
        <p:nvSpPr>
          <p:cNvPr id="17" name="Marcador de texto 8">
            <a:extLst>
              <a:ext uri="{FF2B5EF4-FFF2-40B4-BE49-F238E27FC236}">
                <a16:creationId xmlns:a16="http://schemas.microsoft.com/office/drawing/2014/main" id="{97C3D228-2751-4628-AD74-13C8E8B3CEA1}"/>
              </a:ext>
            </a:extLst>
          </p:cNvPr>
          <p:cNvSpPr>
            <a:spLocks noGrp="1"/>
          </p:cNvSpPr>
          <p:nvPr>
            <p:ph type="body" sz="quarter" idx="13"/>
          </p:nvPr>
        </p:nvSpPr>
        <p:spPr>
          <a:xfrm>
            <a:off x="1111170" y="1749507"/>
            <a:ext cx="4644000" cy="414116"/>
          </a:xfrm>
        </p:spPr>
        <p:txBody>
          <a:bodyPr/>
          <a:lstStyle/>
          <a:p>
            <a:pPr algn="l"/>
            <a:r>
              <a:rPr lang="es-CL" sz="1600" dirty="0"/>
              <a:t>(miles de personas)</a:t>
            </a:r>
          </a:p>
        </p:txBody>
      </p:sp>
      <p:sp>
        <p:nvSpPr>
          <p:cNvPr id="11" name="Marcador de texto 7">
            <a:extLst>
              <a:ext uri="{FF2B5EF4-FFF2-40B4-BE49-F238E27FC236}">
                <a16:creationId xmlns:a16="http://schemas.microsoft.com/office/drawing/2014/main" id="{21952ECA-CD72-4A22-BD53-6C0EAD4E1D71}"/>
              </a:ext>
            </a:extLst>
          </p:cNvPr>
          <p:cNvSpPr txBox="1">
            <a:spLocks/>
          </p:cNvSpPr>
          <p:nvPr/>
        </p:nvSpPr>
        <p:spPr>
          <a:xfrm>
            <a:off x="6756303" y="1464991"/>
            <a:ext cx="4644000" cy="569031"/>
          </a:xfrm>
          <a:prstGeom prst="rect">
            <a:avLst/>
          </a:prstGeom>
          <a:noFill/>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sz="1800" dirty="0"/>
              <a:t>Ratios fallecimientos/hospitalizaciones y hospitalizaciones/casos</a:t>
            </a:r>
            <a:endParaRPr lang="es-CL" sz="1800" dirty="0"/>
          </a:p>
        </p:txBody>
      </p:sp>
      <p:sp>
        <p:nvSpPr>
          <p:cNvPr id="12" name="Marcador de texto 8">
            <a:extLst>
              <a:ext uri="{FF2B5EF4-FFF2-40B4-BE49-F238E27FC236}">
                <a16:creationId xmlns:a16="http://schemas.microsoft.com/office/drawing/2014/main" id="{315C87F0-41F1-48BF-AC17-D2360A93CD33}"/>
              </a:ext>
            </a:extLst>
          </p:cNvPr>
          <p:cNvSpPr txBox="1">
            <a:spLocks/>
          </p:cNvSpPr>
          <p:nvPr/>
        </p:nvSpPr>
        <p:spPr>
          <a:xfrm>
            <a:off x="6756303" y="1995031"/>
            <a:ext cx="4644000" cy="41411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800" kern="12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CL" sz="1600" dirty="0"/>
              <a:t>(ratios)</a:t>
            </a:r>
          </a:p>
        </p:txBody>
      </p:sp>
      <p:graphicFrame>
        <p:nvGraphicFramePr>
          <p:cNvPr id="22" name="Gráfico 21">
            <a:extLst>
              <a:ext uri="{FF2B5EF4-FFF2-40B4-BE49-F238E27FC236}">
                <a16:creationId xmlns:a16="http://schemas.microsoft.com/office/drawing/2014/main" id="{E7175AFE-2BC1-43ED-993B-E7CA9A020E6D}"/>
              </a:ext>
            </a:extLst>
          </p:cNvPr>
          <p:cNvGraphicFramePr>
            <a:graphicFrameLocks/>
          </p:cNvGraphicFramePr>
          <p:nvPr>
            <p:extLst>
              <p:ext uri="{D42A27DB-BD31-4B8C-83A1-F6EECF244321}">
                <p14:modId xmlns:p14="http://schemas.microsoft.com/office/powerpoint/2010/main" val="4067858581"/>
              </p:ext>
            </p:extLst>
          </p:nvPr>
        </p:nvGraphicFramePr>
        <p:xfrm>
          <a:off x="1111170" y="2478097"/>
          <a:ext cx="4644000" cy="34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Gráfico 22">
            <a:extLst>
              <a:ext uri="{FF2B5EF4-FFF2-40B4-BE49-F238E27FC236}">
                <a16:creationId xmlns:a16="http://schemas.microsoft.com/office/drawing/2014/main" id="{D0E2E888-5563-44B0-904C-CBA9E98331CB}"/>
              </a:ext>
            </a:extLst>
          </p:cNvPr>
          <p:cNvGraphicFramePr>
            <a:graphicFrameLocks/>
          </p:cNvGraphicFramePr>
          <p:nvPr>
            <p:extLst>
              <p:ext uri="{D42A27DB-BD31-4B8C-83A1-F6EECF244321}">
                <p14:modId xmlns:p14="http://schemas.microsoft.com/office/powerpoint/2010/main" val="2558862961"/>
              </p:ext>
            </p:extLst>
          </p:nvPr>
        </p:nvGraphicFramePr>
        <p:xfrm>
          <a:off x="6757443" y="2354555"/>
          <a:ext cx="4644000" cy="36694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2413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texto 1">
            <a:extLst>
              <a:ext uri="{FF2B5EF4-FFF2-40B4-BE49-F238E27FC236}">
                <a16:creationId xmlns:a16="http://schemas.microsoft.com/office/drawing/2014/main" id="{211DC259-9B15-4612-B690-E0C315540931}"/>
              </a:ext>
            </a:extLst>
          </p:cNvPr>
          <p:cNvSpPr>
            <a:spLocks noGrp="1"/>
          </p:cNvSpPr>
          <p:nvPr>
            <p:ph type="body" sz="quarter" idx="10"/>
          </p:nvPr>
        </p:nvSpPr>
        <p:spPr>
          <a:xfrm>
            <a:off x="1337186" y="264018"/>
            <a:ext cx="10305889" cy="929744"/>
          </a:xfrm>
          <a:noFill/>
        </p:spPr>
        <p:txBody>
          <a:bodyPr/>
          <a:lstStyle/>
          <a:p>
            <a:r>
              <a:rPr lang="es-CL" sz="2000" dirty="0"/>
              <a:t>Si bien se han reinstaurado medidas restrictivas, estas han sido menos severas, más focalizadas y se han aplicado con mayor gradualidad, reflejándose en una menor disminución de la movilidad. Todo ello, evita efectos tan perjudiciales para la actividad como en marzo y abril.</a:t>
            </a:r>
          </a:p>
        </p:txBody>
      </p:sp>
      <p:sp>
        <p:nvSpPr>
          <p:cNvPr id="17" name="Marcador de texto 2">
            <a:extLst>
              <a:ext uri="{FF2B5EF4-FFF2-40B4-BE49-F238E27FC236}">
                <a16:creationId xmlns:a16="http://schemas.microsoft.com/office/drawing/2014/main" id="{3BE0E753-F0A8-49D5-9095-569742AEE8A6}"/>
              </a:ext>
            </a:extLst>
          </p:cNvPr>
          <p:cNvSpPr>
            <a:spLocks noGrp="1"/>
          </p:cNvSpPr>
          <p:nvPr>
            <p:ph type="body" sz="quarter" idx="11"/>
          </p:nvPr>
        </p:nvSpPr>
        <p:spPr>
          <a:xfrm>
            <a:off x="1337187" y="6002821"/>
            <a:ext cx="10305889" cy="439837"/>
          </a:xfrm>
        </p:spPr>
        <p:txBody>
          <a:bodyPr/>
          <a:lstStyle/>
          <a:p>
            <a:pPr algn="just"/>
            <a:r>
              <a:rPr lang="es-ES" sz="1000" dirty="0"/>
              <a:t>(1) Corresponde a promedio de las categorías tiendas y ocio, supermercados y farmacias, estaciones de transporte y lugares de trabajo. (2) Promedio simple entre Argentina, Brasil, México, Colombia y Perú. (3) Promedio simple entre Alemania, España, Francia, Italia y Reino Unido. Fuentes: Universidad de Oxford e Informe de movilidad de las comunidades ante el Covid-19, Google.				</a:t>
            </a:r>
          </a:p>
          <a:p>
            <a:pPr algn="just"/>
            <a:r>
              <a:rPr lang="es-ES" dirty="0"/>
              <a:t>				</a:t>
            </a:r>
          </a:p>
          <a:p>
            <a:pPr algn="just"/>
            <a:endParaRPr lang="es-CL" dirty="0"/>
          </a:p>
        </p:txBody>
      </p:sp>
      <p:sp>
        <p:nvSpPr>
          <p:cNvPr id="7" name="Marcador de texto 3">
            <a:extLst>
              <a:ext uri="{FF2B5EF4-FFF2-40B4-BE49-F238E27FC236}">
                <a16:creationId xmlns:a16="http://schemas.microsoft.com/office/drawing/2014/main" id="{E49E9FC9-A7CF-4A79-8961-EE385CEE8C8C}"/>
              </a:ext>
            </a:extLst>
          </p:cNvPr>
          <p:cNvSpPr txBox="1">
            <a:spLocks/>
          </p:cNvSpPr>
          <p:nvPr/>
        </p:nvSpPr>
        <p:spPr>
          <a:xfrm>
            <a:off x="1337186" y="1376516"/>
            <a:ext cx="7334090" cy="29002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CL" sz="1800" dirty="0"/>
              <a:t>Movilidad (1)</a:t>
            </a:r>
          </a:p>
        </p:txBody>
      </p:sp>
      <p:sp>
        <p:nvSpPr>
          <p:cNvPr id="9" name="Marcador de texto 4">
            <a:extLst>
              <a:ext uri="{FF2B5EF4-FFF2-40B4-BE49-F238E27FC236}">
                <a16:creationId xmlns:a16="http://schemas.microsoft.com/office/drawing/2014/main" id="{D85E0B33-E0DF-49DA-98B2-ED086B4D3B34}"/>
              </a:ext>
            </a:extLst>
          </p:cNvPr>
          <p:cNvSpPr txBox="1">
            <a:spLocks/>
          </p:cNvSpPr>
          <p:nvPr/>
        </p:nvSpPr>
        <p:spPr>
          <a:xfrm>
            <a:off x="1337186" y="1666536"/>
            <a:ext cx="7334090" cy="29985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800" kern="12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sz="1600" dirty="0"/>
              <a:t>(promedio móvil de siete días)</a:t>
            </a:r>
            <a:endParaRPr lang="es-CL" sz="1600" dirty="0"/>
          </a:p>
        </p:txBody>
      </p:sp>
      <p:graphicFrame>
        <p:nvGraphicFramePr>
          <p:cNvPr id="10" name="Marcador de tabla 7">
            <a:extLst>
              <a:ext uri="{FF2B5EF4-FFF2-40B4-BE49-F238E27FC236}">
                <a16:creationId xmlns:a16="http://schemas.microsoft.com/office/drawing/2014/main" id="{7597EC4F-E6F1-4D5F-80D5-848483364AB8}"/>
              </a:ext>
            </a:extLst>
          </p:cNvPr>
          <p:cNvGraphicFramePr>
            <a:graphicFrameLocks/>
          </p:cNvGraphicFramePr>
          <p:nvPr>
            <p:extLst>
              <p:ext uri="{D42A27DB-BD31-4B8C-83A1-F6EECF244321}">
                <p14:modId xmlns:p14="http://schemas.microsoft.com/office/powerpoint/2010/main" val="2610107099"/>
              </p:ext>
            </p:extLst>
          </p:nvPr>
        </p:nvGraphicFramePr>
        <p:xfrm>
          <a:off x="1431757" y="2242219"/>
          <a:ext cx="10211317" cy="3460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817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1463673" y="484796"/>
            <a:ext cx="9945061" cy="1117600"/>
          </a:xfrm>
        </p:spPr>
        <p:txBody>
          <a:bodyPr/>
          <a:lstStyle/>
          <a:p>
            <a:r>
              <a:rPr lang="es-CL" sz="2000" dirty="0"/>
              <a:t>Paralelamente, se han ido conociendo </a:t>
            </a:r>
            <a:r>
              <a:rPr lang="es-ES" sz="2000" dirty="0"/>
              <a:t>resultados exitosos en relación con el desarrollo de una vacuna contra la enfermedad.</a:t>
            </a:r>
            <a:endParaRPr lang="es-CL" sz="2000" dirty="0"/>
          </a:p>
        </p:txBody>
      </p:sp>
      <p:sp>
        <p:nvSpPr>
          <p:cNvPr id="7" name="CuadroTexto 6"/>
          <p:cNvSpPr txBox="1"/>
          <p:nvPr/>
        </p:nvSpPr>
        <p:spPr>
          <a:xfrm>
            <a:off x="7184572" y="1622414"/>
            <a:ext cx="4328665" cy="4278094"/>
          </a:xfrm>
          <a:prstGeom prst="rect">
            <a:avLst/>
          </a:prstGeom>
          <a:noFill/>
        </p:spPr>
        <p:txBody>
          <a:bodyPr wrap="square" rtlCol="0">
            <a:spAutoFit/>
          </a:bodyPr>
          <a:lstStyle/>
          <a:p>
            <a:r>
              <a:rPr lang="es-CL" sz="1600" dirty="0">
                <a:solidFill>
                  <a:schemeClr val="tx1">
                    <a:lumMod val="75000"/>
                    <a:lumOff val="25000"/>
                  </a:schemeClr>
                </a:solidFill>
              </a:rPr>
              <a:t>Autoridades sanitarias en Chile y otros países han indicado que el proceso de vacunación comenzará pronto.</a:t>
            </a:r>
          </a:p>
          <a:p>
            <a:endParaRPr lang="es-ES" sz="1600" dirty="0">
              <a:solidFill>
                <a:schemeClr val="tx1">
                  <a:lumMod val="75000"/>
                  <a:lumOff val="25000"/>
                </a:schemeClr>
              </a:solidFill>
            </a:endParaRPr>
          </a:p>
          <a:p>
            <a:r>
              <a:rPr lang="es-ES" sz="1600" dirty="0">
                <a:solidFill>
                  <a:schemeClr val="tx1">
                    <a:lumMod val="75000"/>
                    <a:lumOff val="25000"/>
                  </a:schemeClr>
                </a:solidFill>
              </a:rPr>
              <a:t>Durante el 2021 algunos países podrían lograr que buena parte de su población esté vacunada y alcanzar</a:t>
            </a:r>
            <a:r>
              <a:rPr lang="es-CL" sz="1600" dirty="0">
                <a:solidFill>
                  <a:schemeClr val="tx1">
                    <a:lumMod val="75000"/>
                    <a:lumOff val="25000"/>
                  </a:schemeClr>
                </a:solidFill>
              </a:rPr>
              <a:t> la inmunidad de grupo.</a:t>
            </a:r>
          </a:p>
          <a:p>
            <a:endParaRPr lang="es-CL" sz="1600" dirty="0">
              <a:solidFill>
                <a:schemeClr val="tx1">
                  <a:lumMod val="75000"/>
                  <a:lumOff val="25000"/>
                </a:schemeClr>
              </a:solidFill>
            </a:endParaRPr>
          </a:p>
          <a:p>
            <a:r>
              <a:rPr lang="es-ES" sz="1600" dirty="0">
                <a:solidFill>
                  <a:schemeClr val="tx1">
                    <a:lumMod val="75000"/>
                    <a:lumOff val="25000"/>
                  </a:schemeClr>
                </a:solidFill>
              </a:rPr>
              <a:t>El escenario central de este </a:t>
            </a:r>
            <a:r>
              <a:rPr lang="es-ES" sz="1600" dirty="0" err="1">
                <a:solidFill>
                  <a:schemeClr val="tx1">
                    <a:lumMod val="75000"/>
                    <a:lumOff val="25000"/>
                  </a:schemeClr>
                </a:solidFill>
              </a:rPr>
              <a:t>IPoM</a:t>
            </a:r>
            <a:r>
              <a:rPr lang="es-ES" sz="1600" dirty="0">
                <a:solidFill>
                  <a:schemeClr val="tx1">
                    <a:lumMod val="75000"/>
                    <a:lumOff val="25000"/>
                  </a:schemeClr>
                </a:solidFill>
              </a:rPr>
              <a:t> asume que el proceso de vacunación comience en algunos países en lo que queda del 2020 y en la mayor parte del mundo durante el 2021. </a:t>
            </a:r>
          </a:p>
          <a:p>
            <a:endParaRPr lang="es-CL" sz="1600" dirty="0">
              <a:solidFill>
                <a:schemeClr val="tx1">
                  <a:lumMod val="75000"/>
                  <a:lumOff val="25000"/>
                </a:schemeClr>
              </a:solidFill>
            </a:endParaRPr>
          </a:p>
          <a:p>
            <a:r>
              <a:rPr lang="es-CL" sz="1600" dirty="0">
                <a:solidFill>
                  <a:schemeClr val="tx1">
                    <a:lumMod val="75000"/>
                    <a:lumOff val="25000"/>
                  </a:schemeClr>
                </a:solidFill>
              </a:rPr>
              <a:t>Los efectos de la vacunación sobre la actividad serán más evidentes hacia el 2022.</a:t>
            </a:r>
          </a:p>
          <a:p>
            <a:endParaRPr lang="es-ES" sz="1600" dirty="0">
              <a:solidFill>
                <a:schemeClr val="tx1">
                  <a:lumMod val="75000"/>
                  <a:lumOff val="25000"/>
                </a:schemeClr>
              </a:solidFill>
            </a:endParaRPr>
          </a:p>
          <a:p>
            <a:endParaRPr lang="es-CL" sz="1600" dirty="0">
              <a:solidFill>
                <a:schemeClr val="tx1">
                  <a:lumMod val="75000"/>
                  <a:lumOff val="25000"/>
                </a:schemeClr>
              </a:solidFill>
            </a:endParaRPr>
          </a:p>
        </p:txBody>
      </p:sp>
      <p:sp>
        <p:nvSpPr>
          <p:cNvPr id="5" name="Flecha derecha 27">
            <a:extLst>
              <a:ext uri="{FF2B5EF4-FFF2-40B4-BE49-F238E27FC236}">
                <a16:creationId xmlns:a16="http://schemas.microsoft.com/office/drawing/2014/main" id="{FA87D913-00BE-4A56-B299-A44770626751}"/>
              </a:ext>
            </a:extLst>
          </p:cNvPr>
          <p:cNvSpPr/>
          <p:nvPr/>
        </p:nvSpPr>
        <p:spPr>
          <a:xfrm>
            <a:off x="6953065" y="1764718"/>
            <a:ext cx="231507" cy="166984"/>
          </a:xfrm>
          <a:prstGeom prst="rightArrow">
            <a:avLst>
              <a:gd name="adj1" fmla="val 72677"/>
              <a:gd name="adj2" fmla="val 43242"/>
            </a:avLst>
          </a:prstGeom>
          <a:solidFill>
            <a:srgbClr val="5C8CB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CL" sz="3600" b="1" dirty="0">
              <a:latin typeface="+mj-lt"/>
            </a:endParaRPr>
          </a:p>
        </p:txBody>
      </p:sp>
      <p:pic>
        <p:nvPicPr>
          <p:cNvPr id="8" name="Imagen 7" descr="Imagen que contiene Icono&#10;&#10;Descripción generada automáticamente">
            <a:extLst>
              <a:ext uri="{FF2B5EF4-FFF2-40B4-BE49-F238E27FC236}">
                <a16:creationId xmlns:a16="http://schemas.microsoft.com/office/drawing/2014/main" id="{1BBE20F8-FCA0-41FB-9693-5FC8090510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8276" y="1539914"/>
            <a:ext cx="5072520" cy="4606815"/>
          </a:xfrm>
          <a:prstGeom prst="rect">
            <a:avLst/>
          </a:prstGeom>
        </p:spPr>
      </p:pic>
      <p:sp>
        <p:nvSpPr>
          <p:cNvPr id="9" name="Flecha derecha 27">
            <a:extLst>
              <a:ext uri="{FF2B5EF4-FFF2-40B4-BE49-F238E27FC236}">
                <a16:creationId xmlns:a16="http://schemas.microsoft.com/office/drawing/2014/main" id="{38F609CC-DBBE-4A84-9E56-EB89FF6FA1C7}"/>
              </a:ext>
            </a:extLst>
          </p:cNvPr>
          <p:cNvSpPr/>
          <p:nvPr/>
        </p:nvSpPr>
        <p:spPr>
          <a:xfrm>
            <a:off x="6953065" y="2718290"/>
            <a:ext cx="231507" cy="166984"/>
          </a:xfrm>
          <a:prstGeom prst="rightArrow">
            <a:avLst>
              <a:gd name="adj1" fmla="val 72677"/>
              <a:gd name="adj2" fmla="val 43242"/>
            </a:avLst>
          </a:prstGeom>
          <a:solidFill>
            <a:srgbClr val="5C8CB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CL" sz="3600" b="1" dirty="0">
              <a:latin typeface="+mj-lt"/>
            </a:endParaRPr>
          </a:p>
        </p:txBody>
      </p:sp>
      <p:sp>
        <p:nvSpPr>
          <p:cNvPr id="10" name="Flecha derecha 27">
            <a:extLst>
              <a:ext uri="{FF2B5EF4-FFF2-40B4-BE49-F238E27FC236}">
                <a16:creationId xmlns:a16="http://schemas.microsoft.com/office/drawing/2014/main" id="{8162BEAD-4D72-4288-B61E-03C9C994F2D6}"/>
              </a:ext>
            </a:extLst>
          </p:cNvPr>
          <p:cNvSpPr/>
          <p:nvPr/>
        </p:nvSpPr>
        <p:spPr>
          <a:xfrm>
            <a:off x="6953064" y="3667258"/>
            <a:ext cx="231507" cy="166984"/>
          </a:xfrm>
          <a:prstGeom prst="rightArrow">
            <a:avLst>
              <a:gd name="adj1" fmla="val 72677"/>
              <a:gd name="adj2" fmla="val 43242"/>
            </a:avLst>
          </a:prstGeom>
          <a:solidFill>
            <a:srgbClr val="5C8CB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CL" sz="3600" b="1" dirty="0">
              <a:latin typeface="+mj-lt"/>
            </a:endParaRPr>
          </a:p>
        </p:txBody>
      </p:sp>
      <p:sp>
        <p:nvSpPr>
          <p:cNvPr id="11" name="Flecha derecha 27">
            <a:extLst>
              <a:ext uri="{FF2B5EF4-FFF2-40B4-BE49-F238E27FC236}">
                <a16:creationId xmlns:a16="http://schemas.microsoft.com/office/drawing/2014/main" id="{FA87D913-00BE-4A56-B299-A44770626751}"/>
              </a:ext>
            </a:extLst>
          </p:cNvPr>
          <p:cNvSpPr/>
          <p:nvPr/>
        </p:nvSpPr>
        <p:spPr>
          <a:xfrm>
            <a:off x="6953064" y="4905486"/>
            <a:ext cx="231507" cy="166984"/>
          </a:xfrm>
          <a:prstGeom prst="rightArrow">
            <a:avLst>
              <a:gd name="adj1" fmla="val 72677"/>
              <a:gd name="adj2" fmla="val 43242"/>
            </a:avLst>
          </a:prstGeom>
          <a:solidFill>
            <a:srgbClr val="5C8CB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CL" sz="3600" b="1" dirty="0">
              <a:latin typeface="+mj-lt"/>
            </a:endParaRPr>
          </a:p>
        </p:txBody>
      </p:sp>
    </p:spTree>
    <p:extLst>
      <p:ext uri="{BB962C8B-B14F-4D97-AF65-F5344CB8AC3E}">
        <p14:creationId xmlns:p14="http://schemas.microsoft.com/office/powerpoint/2010/main" val="4234103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arcador de texto 1">
            <a:extLst>
              <a:ext uri="{FF2B5EF4-FFF2-40B4-BE49-F238E27FC236}">
                <a16:creationId xmlns:a16="http://schemas.microsoft.com/office/drawing/2014/main" id="{AD88494A-313E-497E-A877-6A78240FB305}"/>
              </a:ext>
            </a:extLst>
          </p:cNvPr>
          <p:cNvSpPr>
            <a:spLocks noGrp="1"/>
          </p:cNvSpPr>
          <p:nvPr>
            <p:ph type="body" sz="quarter" idx="10"/>
          </p:nvPr>
        </p:nvSpPr>
        <p:spPr>
          <a:xfrm>
            <a:off x="1463674" y="484796"/>
            <a:ext cx="10125814" cy="683998"/>
          </a:xfrm>
          <a:noFill/>
        </p:spPr>
        <p:txBody>
          <a:bodyPr/>
          <a:lstStyle/>
          <a:p>
            <a:r>
              <a:rPr lang="es-ES" sz="2000" dirty="0"/>
              <a:t>En este contexto, la actividad global ha seguido recuperándose, aunque de manera dispar entre países y con heterogeneidad sectorial. China lidera esta mejoría.</a:t>
            </a:r>
          </a:p>
        </p:txBody>
      </p:sp>
      <p:sp>
        <p:nvSpPr>
          <p:cNvPr id="23" name="Marcador de texto 2">
            <a:extLst>
              <a:ext uri="{FF2B5EF4-FFF2-40B4-BE49-F238E27FC236}">
                <a16:creationId xmlns:a16="http://schemas.microsoft.com/office/drawing/2014/main" id="{90A9CDB6-EC34-440D-960E-8BA9092CC793}"/>
              </a:ext>
            </a:extLst>
          </p:cNvPr>
          <p:cNvSpPr>
            <a:spLocks noGrp="1"/>
          </p:cNvSpPr>
          <p:nvPr>
            <p:ph type="body" sz="quarter" idx="11"/>
          </p:nvPr>
        </p:nvSpPr>
        <p:spPr>
          <a:xfrm>
            <a:off x="1463674" y="6083300"/>
            <a:ext cx="9392991" cy="689688"/>
          </a:xfrm>
        </p:spPr>
        <p:txBody>
          <a:bodyPr/>
          <a:lstStyle/>
          <a:p>
            <a:pPr algn="just"/>
            <a:r>
              <a:rPr lang="es-ES" sz="1000" dirty="0"/>
              <a:t>(*) Promedio ponderado a PPC entre Argentina, Brasil, Colombia, México y Perú según cifras del </a:t>
            </a:r>
            <a:r>
              <a:rPr lang="es-ES" sz="1000" dirty="0" err="1"/>
              <a:t>World</a:t>
            </a:r>
            <a:r>
              <a:rPr lang="es-ES" sz="1000" dirty="0"/>
              <a:t> </a:t>
            </a:r>
            <a:r>
              <a:rPr lang="es-ES" sz="1000" dirty="0" err="1"/>
              <a:t>Economic</a:t>
            </a:r>
            <a:r>
              <a:rPr lang="es-ES" sz="1000" dirty="0"/>
              <a:t> Outlook (WEO, Octubre 2020). Para Argentina, cifra del 3T.2020 corresponde al promedio de las variaciones anuales del EMAE entre julio, agosto y septiembre. Fuentes: Banco Central de Chile, </a:t>
            </a:r>
            <a:r>
              <a:rPr lang="es-ES" sz="1000" dirty="0" err="1"/>
              <a:t>Bloomberg</a:t>
            </a:r>
            <a:r>
              <a:rPr lang="es-ES" sz="1000" dirty="0"/>
              <a:t> y Fondo Monetario Internacional.	</a:t>
            </a:r>
          </a:p>
        </p:txBody>
      </p:sp>
      <p:sp>
        <p:nvSpPr>
          <p:cNvPr id="24" name="Marcador de texto 7">
            <a:extLst>
              <a:ext uri="{FF2B5EF4-FFF2-40B4-BE49-F238E27FC236}">
                <a16:creationId xmlns:a16="http://schemas.microsoft.com/office/drawing/2014/main" id="{0519AA85-12E7-4176-8BAB-42BB8C4185B8}"/>
              </a:ext>
            </a:extLst>
          </p:cNvPr>
          <p:cNvSpPr>
            <a:spLocks noGrp="1"/>
          </p:cNvSpPr>
          <p:nvPr>
            <p:ph type="body" sz="quarter" idx="12"/>
          </p:nvPr>
        </p:nvSpPr>
        <p:spPr>
          <a:xfrm>
            <a:off x="1463674" y="1401234"/>
            <a:ext cx="10125814" cy="244509"/>
          </a:xfrm>
          <a:noFill/>
        </p:spPr>
        <p:txBody>
          <a:bodyPr/>
          <a:lstStyle/>
          <a:p>
            <a:pPr algn="l"/>
            <a:r>
              <a:rPr lang="es-CL" sz="1800" dirty="0"/>
              <a:t>PIB economías seleccionadas</a:t>
            </a:r>
          </a:p>
        </p:txBody>
      </p:sp>
      <p:sp>
        <p:nvSpPr>
          <p:cNvPr id="25" name="Marcador de texto 8">
            <a:extLst>
              <a:ext uri="{FF2B5EF4-FFF2-40B4-BE49-F238E27FC236}">
                <a16:creationId xmlns:a16="http://schemas.microsoft.com/office/drawing/2014/main" id="{CCDFB235-A94D-4EA1-97AE-175DCC01CD63}"/>
              </a:ext>
            </a:extLst>
          </p:cNvPr>
          <p:cNvSpPr>
            <a:spLocks noGrp="1"/>
          </p:cNvSpPr>
          <p:nvPr>
            <p:ph type="body" sz="quarter" idx="13"/>
          </p:nvPr>
        </p:nvSpPr>
        <p:spPr>
          <a:xfrm>
            <a:off x="1463674" y="1645743"/>
            <a:ext cx="10125814" cy="287118"/>
          </a:xfrm>
        </p:spPr>
        <p:txBody>
          <a:bodyPr/>
          <a:lstStyle/>
          <a:p>
            <a:pPr algn="l"/>
            <a:r>
              <a:rPr lang="es-CL" sz="1600" dirty="0"/>
              <a:t>(variación anual, porcentaje)</a:t>
            </a:r>
          </a:p>
        </p:txBody>
      </p:sp>
      <p:graphicFrame>
        <p:nvGraphicFramePr>
          <p:cNvPr id="9" name="Marcador de tabla 8">
            <a:extLst>
              <a:ext uri="{FF2B5EF4-FFF2-40B4-BE49-F238E27FC236}">
                <a16:creationId xmlns:a16="http://schemas.microsoft.com/office/drawing/2014/main" id="{4E2B1DA8-4BBD-4A29-90D7-24885EC708E2}"/>
              </a:ext>
            </a:extLst>
          </p:cNvPr>
          <p:cNvGraphicFramePr>
            <a:graphicFrameLocks noGrp="1"/>
          </p:cNvGraphicFramePr>
          <p:nvPr>
            <p:ph type="tbl" sz="quarter" idx="14"/>
            <p:extLst>
              <p:ext uri="{D42A27DB-BD31-4B8C-83A1-F6EECF244321}">
                <p14:modId xmlns:p14="http://schemas.microsoft.com/office/powerpoint/2010/main" val="3980356419"/>
              </p:ext>
            </p:extLst>
          </p:nvPr>
        </p:nvGraphicFramePr>
        <p:xfrm>
          <a:off x="1463674" y="2277705"/>
          <a:ext cx="9393238" cy="3460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858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1397264" y="442186"/>
            <a:ext cx="9979103" cy="1117600"/>
          </a:xfrm>
          <a:noFill/>
        </p:spPr>
        <p:txBody>
          <a:bodyPr/>
          <a:lstStyle/>
          <a:p>
            <a:pPr algn="l"/>
            <a:r>
              <a:rPr lang="es-ES" sz="2000" dirty="0"/>
              <a:t>El repunte del consumo y de la producción de bienes ha dado impulso al comercio internacional, favoreciendo en especial a los exportadores de materias primas y de bienes de consumo.</a:t>
            </a:r>
            <a:endParaRPr lang="es-CL" sz="2000" dirty="0"/>
          </a:p>
        </p:txBody>
      </p:sp>
      <p:sp>
        <p:nvSpPr>
          <p:cNvPr id="8" name="Marcador de texto 2">
            <a:extLst>
              <a:ext uri="{FF2B5EF4-FFF2-40B4-BE49-F238E27FC236}">
                <a16:creationId xmlns:a16="http://schemas.microsoft.com/office/drawing/2014/main" id="{0AFB3371-9A5B-415C-B4E9-992A565A7732}"/>
              </a:ext>
            </a:extLst>
          </p:cNvPr>
          <p:cNvSpPr>
            <a:spLocks noGrp="1"/>
          </p:cNvSpPr>
          <p:nvPr>
            <p:ph type="body" sz="quarter" idx="11"/>
          </p:nvPr>
        </p:nvSpPr>
        <p:spPr>
          <a:xfrm>
            <a:off x="1397487" y="6261905"/>
            <a:ext cx="9979326" cy="439837"/>
          </a:xfrm>
        </p:spPr>
        <p:txBody>
          <a:bodyPr/>
          <a:lstStyle/>
          <a:p>
            <a:pPr algn="just"/>
            <a:r>
              <a:rPr lang="es-ES" sz="1000" dirty="0"/>
              <a:t>(1) Incluye a Australia, Bélgica, Canadá, Rep. Checa, Dinamarca, Estonia, Finlandia, Francia, Alemania, Grecia, Italia, Japón, Corea, Letonia, Lituania, Luxemburgo, Malta, Portugal, Eslovaquia, Eslovenia, Suecia, Reino Unido y Estados Unidos. (2) Incluye a Bielorrusia, Brasil, Bulgaria, China, Hungría, India, Polonia, Rumania, Rusia, Turquía y Ucrania. Fuente: Organización Mundial del Comercio.</a:t>
            </a:r>
          </a:p>
        </p:txBody>
      </p:sp>
      <p:sp>
        <p:nvSpPr>
          <p:cNvPr id="3" name="Marcador de texto 2"/>
          <p:cNvSpPr>
            <a:spLocks noGrp="1"/>
          </p:cNvSpPr>
          <p:nvPr>
            <p:ph type="body" sz="quarter" idx="12"/>
          </p:nvPr>
        </p:nvSpPr>
        <p:spPr>
          <a:xfrm>
            <a:off x="1397486" y="1386396"/>
            <a:ext cx="9979105" cy="433655"/>
          </a:xfrm>
        </p:spPr>
        <p:txBody>
          <a:bodyPr/>
          <a:lstStyle/>
          <a:p>
            <a:pPr algn="l"/>
            <a:r>
              <a:rPr lang="es-CL" dirty="0"/>
              <a:t>Exportaciones nominales</a:t>
            </a:r>
          </a:p>
        </p:txBody>
      </p:sp>
      <p:sp>
        <p:nvSpPr>
          <p:cNvPr id="6" name="Marcador de texto 5"/>
          <p:cNvSpPr>
            <a:spLocks noGrp="1"/>
          </p:cNvSpPr>
          <p:nvPr>
            <p:ph type="body" sz="quarter" idx="13"/>
          </p:nvPr>
        </p:nvSpPr>
        <p:spPr>
          <a:xfrm>
            <a:off x="1397488" y="1716974"/>
            <a:ext cx="9979103" cy="293687"/>
          </a:xfrm>
        </p:spPr>
        <p:txBody>
          <a:bodyPr/>
          <a:lstStyle/>
          <a:p>
            <a:pPr algn="l"/>
            <a:r>
              <a:rPr lang="es-CL" dirty="0"/>
              <a:t>(variación anual, porcentaje)</a:t>
            </a:r>
          </a:p>
        </p:txBody>
      </p:sp>
      <p:graphicFrame>
        <p:nvGraphicFramePr>
          <p:cNvPr id="16" name="Marcador de gráfico 15">
            <a:extLst>
              <a:ext uri="{FF2B5EF4-FFF2-40B4-BE49-F238E27FC236}">
                <a16:creationId xmlns:a16="http://schemas.microsoft.com/office/drawing/2014/main" id="{B9000ED4-83F9-4F8E-B1F3-2FF624E5D807}"/>
              </a:ext>
            </a:extLst>
          </p:cNvPr>
          <p:cNvGraphicFramePr>
            <a:graphicFrameLocks noGrp="1"/>
          </p:cNvGraphicFramePr>
          <p:nvPr>
            <p:ph type="chart" sz="quarter" idx="14"/>
            <p:extLst>
              <p:ext uri="{D42A27DB-BD31-4B8C-83A1-F6EECF244321}">
                <p14:modId xmlns:p14="http://schemas.microsoft.com/office/powerpoint/2010/main" val="1283175485"/>
              </p:ext>
            </p:extLst>
          </p:nvPr>
        </p:nvGraphicFramePr>
        <p:xfrm>
          <a:off x="1397567" y="2651125"/>
          <a:ext cx="4652963" cy="3441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Marcador de gráfico 16">
            <a:extLst>
              <a:ext uri="{FF2B5EF4-FFF2-40B4-BE49-F238E27FC236}">
                <a16:creationId xmlns:a16="http://schemas.microsoft.com/office/drawing/2014/main" id="{1C3F3E0E-B12C-4CA3-A5BE-9FCF1FC45B07}"/>
              </a:ext>
            </a:extLst>
          </p:cNvPr>
          <p:cNvGraphicFramePr>
            <a:graphicFrameLocks noGrp="1"/>
          </p:cNvGraphicFramePr>
          <p:nvPr>
            <p:ph type="chart" sz="quarter" idx="17"/>
            <p:extLst>
              <p:ext uri="{D42A27DB-BD31-4B8C-83A1-F6EECF244321}">
                <p14:modId xmlns:p14="http://schemas.microsoft.com/office/powerpoint/2010/main" val="3859985899"/>
              </p:ext>
            </p:extLst>
          </p:nvPr>
        </p:nvGraphicFramePr>
        <p:xfrm>
          <a:off x="6723630" y="2651125"/>
          <a:ext cx="4652962" cy="3441700"/>
        </p:xfrm>
        <a:graphic>
          <a:graphicData uri="http://schemas.openxmlformats.org/drawingml/2006/chart">
            <c:chart xmlns:c="http://schemas.openxmlformats.org/drawingml/2006/chart" xmlns:r="http://schemas.openxmlformats.org/officeDocument/2006/relationships" r:id="rId3"/>
          </a:graphicData>
        </a:graphic>
      </p:graphicFrame>
      <p:sp>
        <p:nvSpPr>
          <p:cNvPr id="18" name="Marcador de texto 2"/>
          <p:cNvSpPr>
            <a:spLocks noGrp="1"/>
          </p:cNvSpPr>
          <p:nvPr>
            <p:ph type="body" sz="quarter" idx="12"/>
          </p:nvPr>
        </p:nvSpPr>
        <p:spPr>
          <a:xfrm>
            <a:off x="1522177" y="2282149"/>
            <a:ext cx="4528353" cy="333281"/>
          </a:xfrm>
        </p:spPr>
        <p:txBody>
          <a:bodyPr/>
          <a:lstStyle/>
          <a:p>
            <a:r>
              <a:rPr lang="es-CL" dirty="0"/>
              <a:t>Desarrollados (1)</a:t>
            </a:r>
          </a:p>
        </p:txBody>
      </p:sp>
      <p:sp>
        <p:nvSpPr>
          <p:cNvPr id="20" name="Marcador de texto 2"/>
          <p:cNvSpPr>
            <a:spLocks noGrp="1"/>
          </p:cNvSpPr>
          <p:nvPr>
            <p:ph type="body" sz="quarter" idx="12"/>
          </p:nvPr>
        </p:nvSpPr>
        <p:spPr>
          <a:xfrm>
            <a:off x="6723630" y="2217731"/>
            <a:ext cx="4528353" cy="333281"/>
          </a:xfrm>
        </p:spPr>
        <p:txBody>
          <a:bodyPr/>
          <a:lstStyle/>
          <a:p>
            <a:r>
              <a:rPr lang="es-CL" dirty="0"/>
              <a:t>Emergentes (2)</a:t>
            </a:r>
          </a:p>
        </p:txBody>
      </p:sp>
      <p:sp>
        <p:nvSpPr>
          <p:cNvPr id="13" name="Rectángulo 12">
            <a:extLst>
              <a:ext uri="{FF2B5EF4-FFF2-40B4-BE49-F238E27FC236}">
                <a16:creationId xmlns:a16="http://schemas.microsoft.com/office/drawing/2014/main" id="{43B6798B-97D0-4FCB-9ACD-031A732132A0}"/>
              </a:ext>
            </a:extLst>
          </p:cNvPr>
          <p:cNvSpPr/>
          <p:nvPr/>
        </p:nvSpPr>
        <p:spPr>
          <a:xfrm>
            <a:off x="8190339" y="1172811"/>
            <a:ext cx="3462945" cy="922466"/>
          </a:xfrm>
          <a:prstGeom prst="rect">
            <a:avLst/>
          </a:prstGeom>
          <a:solidFill>
            <a:srgbClr val="3F678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Rectángulo 13">
            <a:extLst>
              <a:ext uri="{FF2B5EF4-FFF2-40B4-BE49-F238E27FC236}">
                <a16:creationId xmlns:a16="http://schemas.microsoft.com/office/drawing/2014/main" id="{8B807D3E-2AE8-4DED-BE1C-B45B79089BA7}"/>
              </a:ext>
            </a:extLst>
          </p:cNvPr>
          <p:cNvSpPr/>
          <p:nvPr/>
        </p:nvSpPr>
        <p:spPr>
          <a:xfrm>
            <a:off x="8501113" y="1264280"/>
            <a:ext cx="3136756" cy="830997"/>
          </a:xfrm>
          <a:prstGeom prst="rect">
            <a:avLst/>
          </a:prstGeom>
        </p:spPr>
        <p:txBody>
          <a:bodyPr wrap="square">
            <a:spAutoFit/>
          </a:bodyPr>
          <a:lstStyle/>
          <a:p>
            <a:pPr algn="r"/>
            <a:r>
              <a:rPr lang="es-CL" sz="1600" dirty="0">
                <a:solidFill>
                  <a:schemeClr val="bg1"/>
                </a:solidFill>
              </a:rPr>
              <a:t>Subieron las exportaciones</a:t>
            </a:r>
          </a:p>
          <a:p>
            <a:pPr algn="ctr"/>
            <a:r>
              <a:rPr lang="es-CL" sz="1600" dirty="0">
                <a:solidFill>
                  <a:schemeClr val="bg1"/>
                </a:solidFill>
              </a:rPr>
              <a:t>(volúmenes) globales</a:t>
            </a:r>
          </a:p>
          <a:p>
            <a:pPr algn="ctr"/>
            <a:r>
              <a:rPr lang="es-CL" sz="1600" dirty="0">
                <a:solidFill>
                  <a:schemeClr val="bg1"/>
                </a:solidFill>
              </a:rPr>
              <a:t>entre mayo y septiembre.</a:t>
            </a:r>
          </a:p>
        </p:txBody>
      </p:sp>
      <p:sp>
        <p:nvSpPr>
          <p:cNvPr id="15" name="Rectángulo 14">
            <a:extLst>
              <a:ext uri="{FF2B5EF4-FFF2-40B4-BE49-F238E27FC236}">
                <a16:creationId xmlns:a16="http://schemas.microsoft.com/office/drawing/2014/main" id="{7844FDBF-762D-47BF-9853-4F389A5A0B7E}"/>
              </a:ext>
            </a:extLst>
          </p:cNvPr>
          <p:cNvSpPr/>
          <p:nvPr/>
        </p:nvSpPr>
        <p:spPr>
          <a:xfrm>
            <a:off x="8212398" y="1130368"/>
            <a:ext cx="1157743" cy="615553"/>
          </a:xfrm>
          <a:prstGeom prst="rect">
            <a:avLst/>
          </a:prstGeom>
        </p:spPr>
        <p:txBody>
          <a:bodyPr wrap="square">
            <a:spAutoFit/>
          </a:bodyPr>
          <a:lstStyle/>
          <a:p>
            <a:pPr algn="ctr"/>
            <a:r>
              <a:rPr lang="es-CL" sz="3400" b="1" dirty="0">
                <a:solidFill>
                  <a:schemeClr val="bg1"/>
                </a:solidFill>
              </a:rPr>
              <a:t>20%</a:t>
            </a:r>
          </a:p>
        </p:txBody>
      </p:sp>
    </p:spTree>
    <p:extLst>
      <p:ext uri="{BB962C8B-B14F-4D97-AF65-F5344CB8AC3E}">
        <p14:creationId xmlns:p14="http://schemas.microsoft.com/office/powerpoint/2010/main" val="3273380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1463674" y="484796"/>
            <a:ext cx="10125814" cy="683998"/>
          </a:xfrm>
          <a:noFill/>
        </p:spPr>
        <p:txBody>
          <a:bodyPr/>
          <a:lstStyle/>
          <a:p>
            <a:pPr algn="l"/>
            <a:r>
              <a:rPr lang="es-ES" sz="2000" dirty="0"/>
              <a:t>En este contexto, los precios de las materias primas han continuado subiendo en los últimos meses. El precio del cobre se ha consolidado en niveles por sobre los US$3 la libra.</a:t>
            </a:r>
            <a:endParaRPr lang="es-CL" sz="2000" dirty="0"/>
          </a:p>
        </p:txBody>
      </p:sp>
      <p:sp>
        <p:nvSpPr>
          <p:cNvPr id="8" name="Marcador de texto 2">
            <a:extLst>
              <a:ext uri="{FF2B5EF4-FFF2-40B4-BE49-F238E27FC236}">
                <a16:creationId xmlns:a16="http://schemas.microsoft.com/office/drawing/2014/main" id="{0AFB3371-9A5B-415C-B4E9-992A565A7732}"/>
              </a:ext>
            </a:extLst>
          </p:cNvPr>
          <p:cNvSpPr>
            <a:spLocks noGrp="1"/>
          </p:cNvSpPr>
          <p:nvPr>
            <p:ph type="body" sz="quarter" idx="11"/>
          </p:nvPr>
        </p:nvSpPr>
        <p:spPr>
          <a:xfrm>
            <a:off x="1463674" y="6242495"/>
            <a:ext cx="10125814" cy="261417"/>
          </a:xfrm>
        </p:spPr>
        <p:txBody>
          <a:bodyPr/>
          <a:lstStyle/>
          <a:p>
            <a:pPr algn="just"/>
            <a:r>
              <a:rPr lang="es-ES" sz="1000" dirty="0"/>
              <a:t>(1) Línea vertical punteada corresponde al cierre estadístico del </a:t>
            </a:r>
            <a:r>
              <a:rPr lang="es-ES" sz="1000" dirty="0" err="1"/>
              <a:t>IPoM</a:t>
            </a:r>
            <a:r>
              <a:rPr lang="es-ES" sz="1000" dirty="0"/>
              <a:t> de septiembre. (2) Promedio simple entre el Brent y el WTI. Fuentes: Banco Central de Chile y Bloomberg.</a:t>
            </a:r>
            <a:endParaRPr lang="es-ES" dirty="0"/>
          </a:p>
        </p:txBody>
      </p:sp>
      <p:sp>
        <p:nvSpPr>
          <p:cNvPr id="9" name="Marcador de texto 7">
            <a:extLst>
              <a:ext uri="{FF2B5EF4-FFF2-40B4-BE49-F238E27FC236}">
                <a16:creationId xmlns:a16="http://schemas.microsoft.com/office/drawing/2014/main" id="{12CB0F49-A982-4952-B1DE-516896D01AFE}"/>
              </a:ext>
            </a:extLst>
          </p:cNvPr>
          <p:cNvSpPr>
            <a:spLocks noGrp="1"/>
          </p:cNvSpPr>
          <p:nvPr>
            <p:ph type="body" sz="quarter" idx="12"/>
          </p:nvPr>
        </p:nvSpPr>
        <p:spPr>
          <a:xfrm>
            <a:off x="1463674" y="1439480"/>
            <a:ext cx="4644000" cy="337106"/>
          </a:xfrm>
          <a:noFill/>
        </p:spPr>
        <p:txBody>
          <a:bodyPr/>
          <a:lstStyle/>
          <a:p>
            <a:pPr algn="l"/>
            <a:r>
              <a:rPr lang="es-CL" sz="1800" dirty="0"/>
              <a:t>Precios de materias primas (1)</a:t>
            </a:r>
          </a:p>
        </p:txBody>
      </p:sp>
      <p:sp>
        <p:nvSpPr>
          <p:cNvPr id="10" name="Marcador de texto 8">
            <a:extLst>
              <a:ext uri="{FF2B5EF4-FFF2-40B4-BE49-F238E27FC236}">
                <a16:creationId xmlns:a16="http://schemas.microsoft.com/office/drawing/2014/main" id="{22EF26AB-9C61-4328-B386-C8BEABCF9628}"/>
              </a:ext>
            </a:extLst>
          </p:cNvPr>
          <p:cNvSpPr>
            <a:spLocks noGrp="1"/>
          </p:cNvSpPr>
          <p:nvPr>
            <p:ph type="body" sz="quarter" idx="13"/>
          </p:nvPr>
        </p:nvSpPr>
        <p:spPr>
          <a:xfrm>
            <a:off x="1463674" y="1722599"/>
            <a:ext cx="4644000" cy="414116"/>
          </a:xfrm>
        </p:spPr>
        <p:txBody>
          <a:bodyPr/>
          <a:lstStyle/>
          <a:p>
            <a:pPr algn="l"/>
            <a:r>
              <a:rPr lang="es-ES" sz="1600" dirty="0"/>
              <a:t>(dólares la libra; dólares el barril)</a:t>
            </a:r>
            <a:endParaRPr lang="es-CL" sz="1600" dirty="0"/>
          </a:p>
        </p:txBody>
      </p:sp>
      <p:graphicFrame>
        <p:nvGraphicFramePr>
          <p:cNvPr id="12" name="Marcador de tabla 11">
            <a:extLst>
              <a:ext uri="{FF2B5EF4-FFF2-40B4-BE49-F238E27FC236}">
                <a16:creationId xmlns:a16="http://schemas.microsoft.com/office/drawing/2014/main" id="{EBA95DFD-6A1D-479F-B40B-14B2F7F001AA}"/>
              </a:ext>
            </a:extLst>
          </p:cNvPr>
          <p:cNvGraphicFramePr>
            <a:graphicFrameLocks noGrp="1"/>
          </p:cNvGraphicFramePr>
          <p:nvPr>
            <p:ph type="tbl" sz="quarter" idx="14"/>
            <p:extLst>
              <p:ext uri="{D42A27DB-BD31-4B8C-83A1-F6EECF244321}">
                <p14:modId xmlns:p14="http://schemas.microsoft.com/office/powerpoint/2010/main" val="3798761189"/>
              </p:ext>
            </p:extLst>
          </p:nvPr>
        </p:nvGraphicFramePr>
        <p:xfrm>
          <a:off x="1463674" y="2622550"/>
          <a:ext cx="10125813" cy="3460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858804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23800</TotalTime>
  <Words>4187</Words>
  <Application>Microsoft Office PowerPoint</Application>
  <PresentationFormat>Panorámica</PresentationFormat>
  <Paragraphs>510</Paragraphs>
  <Slides>32</Slides>
  <Notes>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32</vt:i4>
      </vt:variant>
    </vt:vector>
  </HeadingPairs>
  <TitlesOfParts>
    <vt:vector size="36"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Banco Central de Chile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Pamela Barria U.</dc:creator>
  <cp:lastModifiedBy>Erika Arraño</cp:lastModifiedBy>
  <cp:revision>1620</cp:revision>
  <cp:lastPrinted>2020-08-30T17:36:39Z</cp:lastPrinted>
  <dcterms:created xsi:type="dcterms:W3CDTF">2019-03-25T14:21:17Z</dcterms:created>
  <dcterms:modified xsi:type="dcterms:W3CDTF">2020-12-11T13:16:27Z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f509eeb-56d7-4078-8c25-542621925144_Enabled">
    <vt:lpwstr>true</vt:lpwstr>
  </property>
  <property fmtid="{D5CDD505-2E9C-101B-9397-08002B2CF9AE}" pid="3" name="MSIP_Label_6f509eeb-56d7-4078-8c25-542621925144_SetDate">
    <vt:lpwstr>2020-11-29T13:26:04Z</vt:lpwstr>
  </property>
  <property fmtid="{D5CDD505-2E9C-101B-9397-08002B2CF9AE}" pid="4" name="MSIP_Label_6f509eeb-56d7-4078-8c25-542621925144_Method">
    <vt:lpwstr>Standard</vt:lpwstr>
  </property>
  <property fmtid="{D5CDD505-2E9C-101B-9397-08002B2CF9AE}" pid="5" name="MSIP_Label_6f509eeb-56d7-4078-8c25-542621925144_Name">
    <vt:lpwstr>Uso Interno</vt:lpwstr>
  </property>
  <property fmtid="{D5CDD505-2E9C-101B-9397-08002B2CF9AE}" pid="6" name="MSIP_Label_6f509eeb-56d7-4078-8c25-542621925144_SiteId">
    <vt:lpwstr>d1bf4087-52c2-42b9-913e-a262f9f83199</vt:lpwstr>
  </property>
  <property fmtid="{D5CDD505-2E9C-101B-9397-08002B2CF9AE}" pid="7" name="MSIP_Label_6f509eeb-56d7-4078-8c25-542621925144_ActionId">
    <vt:lpwstr>08459b52-2322-498a-83c7-49227040a6e0</vt:lpwstr>
  </property>
  <property fmtid="{D5CDD505-2E9C-101B-9397-08002B2CF9AE}" pid="8" name="MSIP_Label_6f509eeb-56d7-4078-8c25-542621925144_ContentBits">
    <vt:lpwstr>0</vt:lpwstr>
  </property>
</Properties>
</file>